
<file path=[Content_Types].xml><?xml version="1.0" encoding="utf-8"?>
<Types xmlns="http://schemas.openxmlformats.org/package/2006/content-types">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8.xml"/>
  <Override ContentType="application/vnd.openxmlformats-officedocument.presentationml.notesSlide+xml" PartName="/ppt/notesSlides/notesSlide7.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24.xml"/>
  <Override ContentType="application/vnd.openxmlformats-officedocument.presentationml.slideLayout+xml" PartName="/ppt/slideLayouts/slideLayout11.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20.xml"/>
  <Override ContentType="application/vnd.openxmlformats-officedocument.presentationml.slideLayout+xml" PartName="/ppt/slideLayouts/slideLayout25.xml"/>
  <Override ContentType="application/vnd.openxmlformats-officedocument.presentationml.slideLayout+xml" PartName="/ppt/slideLayouts/slideLayout17.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6.xml"/>
  <Override ContentType="application/vnd.openxmlformats-officedocument.presentationml.slideLayout+xml" PartName="/ppt/slideLayouts/slideLayout21.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26.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22.xml"/>
  <Override ContentType="application/vnd.openxmlformats-officedocument.presentationml.slideLayout+xml" PartName="/ppt/slideLayouts/slideLayout9.xml"/>
  <Override ContentType="application/vnd.openxmlformats-officedocument.presentationml.slideLayout+xml" PartName="/ppt/slideLayouts/slideLayout19.xml"/>
  <Override ContentType="application/vnd.openxmlformats-officedocument.presentationml.slideLayout+xml" PartName="/ppt/slideLayouts/slideLayout4.xml"/>
  <Override ContentType="application/vnd.openxmlformats-officedocument.presentationml.slideLayout+xml" PartName="/ppt/slideLayouts/slideLayout14.xml"/>
  <Override ContentType="application/vnd.openxmlformats-officedocument.presentationml.slideLayout+xml" PartName="/ppt/slideLayouts/slideLayout27.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23.xml"/>
  <Override ContentType="application/vnd.openxmlformats-officedocument.presentationml.slideLayout+xml" PartName="/ppt/slideLayouts/slideLayout8.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5.xml"/>
  <Override ContentType="application/vnd.openxmlformats-officedocument.presentationml.slide+xml" PartName="/ppt/slides/slide8.xml"/>
  <Override ContentType="application/vnd.openxmlformats-officedocument.presentationml.slide+xml" PartName="/ppt/slides/slide7.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showSpecialPlsOnTitleSld="0">
  <p:sldMasterIdLst>
    <p:sldMasterId id="2147483648" r:id="rId4"/>
  </p:sldMasterIdLst>
  <p:notesMasterIdLst>
    <p:notesMasterId r:id="rId5"/>
  </p:notesMasterIdLst>
  <p:sldIdLst>
    <p:sldId id="256" r:id="rId6"/>
    <p:sldId id="257" r:id="rId7"/>
    <p:sldId id="258" r:id="rId8"/>
    <p:sldId id="259" r:id="rId9"/>
    <p:sldId id="260" r:id="rId10"/>
    <p:sldId id="261" r:id="rId11"/>
    <p:sldId id="262" r:id="rId12"/>
    <p:sldId id="263" r:id="rId13"/>
  </p:sldIdLst>
  <p:sldSz cy="6858000" cx="12192000"/>
  <p:notesSz cx="6858000" cy="9144000"/>
  <p:embeddedFontLst>
    <p:embeddedFont>
      <p:font typeface="Montserrat SemiBold"/>
      <p:regular r:id="rId14"/>
      <p:bold r:id="rId15"/>
      <p:italic r:id="rId16"/>
      <p:boldItalic r:id="rId17"/>
    </p:embeddedFont>
    <p:embeddedFont>
      <p:font typeface="Montserrat"/>
      <p:regular r:id="rId18"/>
      <p:bold r:id="rId19"/>
      <p:italic r:id="rId20"/>
      <p:boldItalic r:id="rId21"/>
    </p:embeddedFont>
    <p:embeddedFont>
      <p:font typeface="Montserrat Medium"/>
      <p:regular r:id="rId22"/>
      <p:bold r:id="rId23"/>
      <p:italic r:id="rId24"/>
      <p:boldItalic r:id="rId25"/>
    </p:embeddedFont>
    <p:embeddedFont>
      <p:font typeface="Montserrat Light"/>
      <p:regular r:id="rId26"/>
      <p:bold r:id="rId27"/>
      <p:italic r:id="rId28"/>
      <p:boldItalic r:id="rId29"/>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GoogleSlidesCustomDataVersion2">
      <go:slidesCustomData xmlns:go="http://customooxmlschemas.google.com/" r:id="rId30" roundtripDataSignature="AMtx7mh/VcxXiKAGJE9yMjAfAXEYudaKHQ=="/>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42D22E12-F1DB-4443-B3E2-98524FD48D2C}">
  <a:tblStyle styleId="{42D22E12-F1DB-4443-B3E2-98524FD48D2C}" styleName="Table_0">
    <a:wholeTbl>
      <a:tcTxStyle b="off" i="off">
        <a:font>
          <a:latin typeface="Calibri"/>
          <a:ea typeface="Calibri"/>
          <a:cs typeface="Calibri"/>
        </a:font>
        <a:schemeClr val="dk1"/>
      </a:tcTxStyle>
      <a:tcStyle>
        <a:tcBdr>
          <a:left>
            <a:ln cap="flat" cmpd="sng" w="12700">
              <a:solidFill>
                <a:schemeClr val="dk1"/>
              </a:solidFill>
              <a:prstDash val="solid"/>
              <a:round/>
              <a:headEnd len="sm" w="sm" type="none"/>
              <a:tailEnd len="sm" w="sm" type="none"/>
            </a:ln>
          </a:left>
          <a:right>
            <a:ln cap="flat" cmpd="sng" w="12700">
              <a:solidFill>
                <a:schemeClr val="dk1"/>
              </a:solidFill>
              <a:prstDash val="solid"/>
              <a:round/>
              <a:headEnd len="sm" w="sm" type="none"/>
              <a:tailEnd len="sm" w="sm" type="none"/>
            </a:ln>
          </a:right>
          <a:top>
            <a:ln cap="flat" cmpd="sng" w="12700">
              <a:solidFill>
                <a:schemeClr val="dk1"/>
              </a:solidFill>
              <a:prstDash val="solid"/>
              <a:round/>
              <a:headEnd len="sm" w="sm" type="none"/>
              <a:tailEnd len="sm" w="sm" type="none"/>
            </a:ln>
          </a:top>
          <a:bottom>
            <a:ln cap="flat" cmpd="sng" w="12700">
              <a:solidFill>
                <a:schemeClr val="dk1"/>
              </a:solidFill>
              <a:prstDash val="solid"/>
              <a:round/>
              <a:headEnd len="sm" w="sm" type="none"/>
              <a:tailEnd len="sm" w="sm" type="none"/>
            </a:ln>
          </a:bottom>
          <a:insideH>
            <a:ln cap="flat" cmpd="sng" w="12700">
              <a:solidFill>
                <a:schemeClr val="dk1"/>
              </a:solidFill>
              <a:prstDash val="solid"/>
              <a:round/>
              <a:headEnd len="sm" w="sm" type="none"/>
              <a:tailEnd len="sm" w="sm" type="none"/>
            </a:ln>
          </a:insideH>
          <a:insideV>
            <a:ln cap="flat" cmpd="sng" w="12700">
              <a:solidFill>
                <a:schemeClr val="dk1"/>
              </a:solidFill>
              <a:prstDash val="solid"/>
              <a:round/>
              <a:headEnd len="sm" w="sm" type="none"/>
              <a:tailEnd len="sm" w="sm" type="none"/>
            </a:ln>
          </a:insideV>
        </a:tcBdr>
        <a:fill>
          <a:solidFill>
            <a:srgbClr val="FFFFFF">
              <a:alpha val="0"/>
            </a:srgbClr>
          </a:solidFill>
        </a:fill>
      </a:tcStyle>
    </a:wholeTbl>
    <a:band1H>
      <a:tcTxStyle/>
      <a:tcStyle>
        <a:fill>
          <a:solidFill>
            <a:schemeClr val="dk1">
              <a:alpha val="20000"/>
            </a:schemeClr>
          </a:solidFill>
        </a:fill>
      </a:tcStyle>
    </a:band1H>
    <a:band2H>
      <a:tcTxStyle/>
    </a:band2H>
    <a:band1V>
      <a:tcTxStyle/>
      <a:tcStyle>
        <a:fill>
          <a:solidFill>
            <a:schemeClr val="dk1">
              <a:alpha val="20000"/>
            </a:schemeClr>
          </a:solidFill>
        </a:fill>
      </a:tcStyle>
    </a:band1V>
    <a:band2V>
      <a:tcTxStyle/>
    </a:band2V>
    <a:lastCol>
      <a:tcTxStyle b="on" i="off"/>
    </a:lastCol>
    <a:firstCol>
      <a:tcTxStyle b="on" i="off"/>
    </a:firstCol>
    <a:lastRow>
      <a:tcTxStyle b="on" i="off"/>
      <a:tcStyle>
        <a:tcBdr>
          <a:top>
            <a:ln cap="flat" cmpd="sng" w="50800">
              <a:solidFill>
                <a:schemeClr val="dk1"/>
              </a:solidFill>
              <a:prstDash val="solid"/>
              <a:round/>
              <a:headEnd len="sm" w="sm" type="none"/>
              <a:tailEnd len="sm" w="sm" type="none"/>
            </a:ln>
          </a:top>
        </a:tcBdr>
        <a:fill>
          <a:solidFill>
            <a:srgbClr val="FFFFFF">
              <a:alpha val="0"/>
            </a:srgbClr>
          </a:solidFill>
        </a:fill>
      </a:tcStyle>
    </a:lastRow>
    <a:seCell>
      <a:tcTxStyle/>
    </a:seCell>
    <a:swCell>
      <a:tcTxStyle/>
    </a:swCell>
    <a:firstRow>
      <a:tcTxStyle b="on" i="off"/>
      <a:tcStyle>
        <a:tcBdr>
          <a:bottom>
            <a:ln cap="flat" cmpd="sng" w="25400">
              <a:solidFill>
                <a:schemeClr val="dk1"/>
              </a:solidFill>
              <a:prstDash val="solid"/>
              <a:round/>
              <a:headEnd len="sm" w="sm" type="none"/>
              <a:tailEnd len="sm" w="sm" type="none"/>
            </a:ln>
          </a:bottom>
        </a:tcBdr>
        <a:fill>
          <a:solidFill>
            <a:srgbClr val="FFFFFF">
              <a:alpha val="0"/>
            </a:srgbClr>
          </a:solidFill>
        </a:fill>
      </a:tcStyle>
    </a:firstRow>
    <a:neCell>
      <a:tcTxStyle/>
    </a:neCell>
    <a:nwCell>
      <a:tcTxStyle/>
    </a:nwCell>
  </a:tblStyle>
</a:tblStyleLst>
</file>

<file path=ppt/_rels/presentation.xml.rels><?xml version="1.0" encoding="UTF-8" standalone="yes"?><Relationships xmlns="http://schemas.openxmlformats.org/package/2006/relationships"><Relationship Id="rId20" Type="http://schemas.openxmlformats.org/officeDocument/2006/relationships/font" Target="fonts/Montserrat-italic.fntdata"/><Relationship Id="rId22" Type="http://schemas.openxmlformats.org/officeDocument/2006/relationships/font" Target="fonts/MontserratMedium-regular.fntdata"/><Relationship Id="rId21" Type="http://schemas.openxmlformats.org/officeDocument/2006/relationships/font" Target="fonts/Montserrat-boldItalic.fntdata"/><Relationship Id="rId24" Type="http://schemas.openxmlformats.org/officeDocument/2006/relationships/font" Target="fonts/MontserratMedium-italic.fntdata"/><Relationship Id="rId23" Type="http://schemas.openxmlformats.org/officeDocument/2006/relationships/font" Target="fonts/MontserratMedium-bold.fntdata"/><Relationship Id="rId1" Type="http://schemas.openxmlformats.org/officeDocument/2006/relationships/theme" Target="theme/theme1.xml"/><Relationship Id="rId2" Type="http://schemas.openxmlformats.org/officeDocument/2006/relationships/presProps" Target="presProps.xml"/><Relationship Id="rId3"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4.xml"/><Relationship Id="rId26" Type="http://schemas.openxmlformats.org/officeDocument/2006/relationships/font" Target="fonts/MontserratLight-regular.fntdata"/><Relationship Id="rId25" Type="http://schemas.openxmlformats.org/officeDocument/2006/relationships/font" Target="fonts/MontserratMedium-boldItalic.fntdata"/><Relationship Id="rId28" Type="http://schemas.openxmlformats.org/officeDocument/2006/relationships/font" Target="fonts/MontserratLight-italic.fntdata"/><Relationship Id="rId27" Type="http://schemas.openxmlformats.org/officeDocument/2006/relationships/font" Target="fonts/MontserratLight-bold.fntdata"/><Relationship Id="rId5" Type="http://schemas.openxmlformats.org/officeDocument/2006/relationships/notesMaster" Target="notesMasters/notesMaster1.xml"/><Relationship Id="rId6" Type="http://schemas.openxmlformats.org/officeDocument/2006/relationships/slide" Target="slides/slide1.xml"/><Relationship Id="rId29" Type="http://schemas.openxmlformats.org/officeDocument/2006/relationships/font" Target="fonts/MontserratLight-boldItalic.fntdata"/><Relationship Id="rId7" Type="http://schemas.openxmlformats.org/officeDocument/2006/relationships/slide" Target="slides/slide2.xml"/><Relationship Id="rId8" Type="http://schemas.openxmlformats.org/officeDocument/2006/relationships/slide" Target="slides/slide3.xml"/><Relationship Id="rId30" Type="http://customschemas.google.com/relationships/presentationmetadata" Target="metadata"/><Relationship Id="rId11" Type="http://schemas.openxmlformats.org/officeDocument/2006/relationships/slide" Target="slides/slide6.xml"/><Relationship Id="rId10" Type="http://schemas.openxmlformats.org/officeDocument/2006/relationships/slide" Target="slides/slide5.xml"/><Relationship Id="rId13" Type="http://schemas.openxmlformats.org/officeDocument/2006/relationships/slide" Target="slides/slide8.xml"/><Relationship Id="rId12" Type="http://schemas.openxmlformats.org/officeDocument/2006/relationships/slide" Target="slides/slide7.xml"/><Relationship Id="rId15" Type="http://schemas.openxmlformats.org/officeDocument/2006/relationships/font" Target="fonts/MontserratSemiBold-bold.fntdata"/><Relationship Id="rId14" Type="http://schemas.openxmlformats.org/officeDocument/2006/relationships/font" Target="fonts/MontserratSemiBold-regular.fntdata"/><Relationship Id="rId17" Type="http://schemas.openxmlformats.org/officeDocument/2006/relationships/font" Target="fonts/MontserratSemiBold-boldItalic.fntdata"/><Relationship Id="rId16" Type="http://schemas.openxmlformats.org/officeDocument/2006/relationships/font" Target="fonts/MontserratSemiBold-italic.fntdata"/><Relationship Id="rId19" Type="http://schemas.openxmlformats.org/officeDocument/2006/relationships/font" Target="fonts/Montserrat-bold.fntdata"/><Relationship Id="rId18" Type="http://schemas.openxmlformats.org/officeDocument/2006/relationships/font" Target="fonts/Montserrat-regular.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8788"/>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3884613" y="0"/>
            <a:ext cx="2971800" cy="458788"/>
          </a:xfrm>
          <a:prstGeom prst="rect">
            <a:avLst/>
          </a:prstGeom>
          <a:noFill/>
          <a:ln>
            <a:noFill/>
          </a:ln>
        </p:spPr>
        <p:txBody>
          <a:bodyPr anchorCtr="0" anchor="t" bIns="45700" lIns="91425" spcFirstLastPara="1" rIns="91425" wrap="square" tIns="45700">
            <a:noAutofit/>
          </a:bodyPr>
          <a:lstStyle>
            <a:lvl1pPr lvl="0" marR="0" rtl="0" algn="r">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lvl1pPr indent="-228600" lvl="0" marL="457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indent="-228600" lvl="1" marL="914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2pPr>
            <a:lvl3pPr indent="-228600" lvl="2" marL="1371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3pPr>
            <a:lvl4pPr indent="-228600" lvl="3" marL="1828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4pPr>
            <a:lvl5pPr indent="-228600" lvl="4" marL="22860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5pPr>
            <a:lvl6pPr indent="-228600" lvl="5" marL="2743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6pPr>
            <a:lvl7pPr indent="-228600" lvl="6" marL="3200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7pPr>
            <a:lvl8pPr indent="-228600" lvl="7" marL="3657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8pPr>
            <a:lvl9pPr indent="-228600" lvl="8" marL="4114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8685213"/>
            <a:ext cx="2971800" cy="458787"/>
          </a:xfrm>
          <a:prstGeom prst="rect">
            <a:avLst/>
          </a:prstGeom>
          <a:noFill/>
          <a:ln>
            <a:noFill/>
          </a:ln>
        </p:spPr>
        <p:txBody>
          <a:bodyPr anchorCtr="0" anchor="b"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en-GB"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23" name="Shape 623"/>
        <p:cNvGrpSpPr/>
        <p:nvPr/>
      </p:nvGrpSpPr>
      <p:grpSpPr>
        <a:xfrm>
          <a:off x="0" y="0"/>
          <a:ext cx="0" cy="0"/>
          <a:chOff x="0" y="0"/>
          <a:chExt cx="0" cy="0"/>
        </a:xfrm>
      </p:grpSpPr>
      <p:sp>
        <p:nvSpPr>
          <p:cNvPr id="624" name="Google Shape;624;p1: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625" name="Google Shape;625;p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30" name="Shape 630"/>
        <p:cNvGrpSpPr/>
        <p:nvPr/>
      </p:nvGrpSpPr>
      <p:grpSpPr>
        <a:xfrm>
          <a:off x="0" y="0"/>
          <a:ext cx="0" cy="0"/>
          <a:chOff x="0" y="0"/>
          <a:chExt cx="0" cy="0"/>
        </a:xfrm>
      </p:grpSpPr>
      <p:sp>
        <p:nvSpPr>
          <p:cNvPr id="631" name="Google Shape;631;p2: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632" name="Google Shape;632;p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53" name="Shape 653"/>
        <p:cNvGrpSpPr/>
        <p:nvPr/>
      </p:nvGrpSpPr>
      <p:grpSpPr>
        <a:xfrm>
          <a:off x="0" y="0"/>
          <a:ext cx="0" cy="0"/>
          <a:chOff x="0" y="0"/>
          <a:chExt cx="0" cy="0"/>
        </a:xfrm>
      </p:grpSpPr>
      <p:sp>
        <p:nvSpPr>
          <p:cNvPr id="654" name="Google Shape;654;p3: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655" name="Google Shape;655;p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62" name="Shape 662"/>
        <p:cNvGrpSpPr/>
        <p:nvPr/>
      </p:nvGrpSpPr>
      <p:grpSpPr>
        <a:xfrm>
          <a:off x="0" y="0"/>
          <a:ext cx="0" cy="0"/>
          <a:chOff x="0" y="0"/>
          <a:chExt cx="0" cy="0"/>
        </a:xfrm>
      </p:grpSpPr>
      <p:sp>
        <p:nvSpPr>
          <p:cNvPr id="663" name="Google Shape;663;p4: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664" name="Google Shape;664;p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71" name="Shape 671"/>
        <p:cNvGrpSpPr/>
        <p:nvPr/>
      </p:nvGrpSpPr>
      <p:grpSpPr>
        <a:xfrm>
          <a:off x="0" y="0"/>
          <a:ext cx="0" cy="0"/>
          <a:chOff x="0" y="0"/>
          <a:chExt cx="0" cy="0"/>
        </a:xfrm>
      </p:grpSpPr>
      <p:sp>
        <p:nvSpPr>
          <p:cNvPr id="672" name="Google Shape;672;p5: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673" name="Google Shape;673;p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80" name="Shape 680"/>
        <p:cNvGrpSpPr/>
        <p:nvPr/>
      </p:nvGrpSpPr>
      <p:grpSpPr>
        <a:xfrm>
          <a:off x="0" y="0"/>
          <a:ext cx="0" cy="0"/>
          <a:chOff x="0" y="0"/>
          <a:chExt cx="0" cy="0"/>
        </a:xfrm>
      </p:grpSpPr>
      <p:sp>
        <p:nvSpPr>
          <p:cNvPr id="681" name="Google Shape;681;p6: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682" name="Google Shape;682;p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92" name="Shape 692"/>
        <p:cNvGrpSpPr/>
        <p:nvPr/>
      </p:nvGrpSpPr>
      <p:grpSpPr>
        <a:xfrm>
          <a:off x="0" y="0"/>
          <a:ext cx="0" cy="0"/>
          <a:chOff x="0" y="0"/>
          <a:chExt cx="0" cy="0"/>
        </a:xfrm>
      </p:grpSpPr>
      <p:sp>
        <p:nvSpPr>
          <p:cNvPr id="693" name="Google Shape;693;p7: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694" name="Google Shape;694;p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00" name="Shape 700"/>
        <p:cNvGrpSpPr/>
        <p:nvPr/>
      </p:nvGrpSpPr>
      <p:grpSpPr>
        <a:xfrm>
          <a:off x="0" y="0"/>
          <a:ext cx="0" cy="0"/>
          <a:chOff x="0" y="0"/>
          <a:chExt cx="0" cy="0"/>
        </a:xfrm>
      </p:grpSpPr>
      <p:sp>
        <p:nvSpPr>
          <p:cNvPr id="701" name="Google Shape;701;g2ab6b1d9241_0_0: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702" name="Google Shape;702;g2ab6b1d9241_0_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 Id="rId3" Type="http://schemas.openxmlformats.org/officeDocument/2006/relationships/image" Target="../media/image4.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3.png"/><Relationship Id="rId3" Type="http://schemas.openxmlformats.org/officeDocument/2006/relationships/image" Target="../media/image1.png"/><Relationship Id="rId4" Type="http://schemas.openxmlformats.org/officeDocument/2006/relationships/image" Target="../media/image17.pn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3.png"/><Relationship Id="rId3" Type="http://schemas.openxmlformats.org/officeDocument/2006/relationships/image" Target="../media/image1.png"/><Relationship Id="rId4" Type="http://schemas.openxmlformats.org/officeDocument/2006/relationships/image" Target="../media/image14.png"/></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3.png"/><Relationship Id="rId3" Type="http://schemas.openxmlformats.org/officeDocument/2006/relationships/image" Target="../media/image1.png"/><Relationship Id="rId4" Type="http://schemas.openxmlformats.org/officeDocument/2006/relationships/image" Target="../media/image14.png"/><Relationship Id="rId5" Type="http://schemas.openxmlformats.org/officeDocument/2006/relationships/image" Target="../media/image15.pn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3.png"/><Relationship Id="rId3" Type="http://schemas.openxmlformats.org/officeDocument/2006/relationships/image" Target="../media/image8.png"/><Relationship Id="rId4" Type="http://schemas.openxmlformats.org/officeDocument/2006/relationships/image" Target="../media/image20.pn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3.png"/><Relationship Id="rId3" Type="http://schemas.openxmlformats.org/officeDocument/2006/relationships/image" Target="../media/image8.png"/><Relationship Id="rId4" Type="http://schemas.openxmlformats.org/officeDocument/2006/relationships/image" Target="../media/image19.png"/></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3.png"/><Relationship Id="rId3" Type="http://schemas.openxmlformats.org/officeDocument/2006/relationships/image" Target="../media/image8.png"/></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3.png"/><Relationship Id="rId3" Type="http://schemas.openxmlformats.org/officeDocument/2006/relationships/image" Target="../media/image8.png"/><Relationship Id="rId4" Type="http://schemas.openxmlformats.org/officeDocument/2006/relationships/image" Target="../media/image15.png"/></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3.png"/><Relationship Id="rId3" Type="http://schemas.openxmlformats.org/officeDocument/2006/relationships/image" Target="../media/image8.png"/><Relationship Id="rId4" Type="http://schemas.openxmlformats.org/officeDocument/2006/relationships/image" Target="../media/image20.png"/></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3.png"/><Relationship Id="rId3" Type="http://schemas.openxmlformats.org/officeDocument/2006/relationships/image" Target="../media/image8.png"/></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openxmlformats.org/officeDocument/2006/relationships/image" Target="../media/image13.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3.png"/><Relationship Id="rId3" Type="http://schemas.openxmlformats.org/officeDocument/2006/relationships/image" Target="../media/image1.pn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 Id="rId3" Type="http://schemas.openxmlformats.org/officeDocument/2006/relationships/image" Target="../media/image7.png"/><Relationship Id="rId4" Type="http://schemas.openxmlformats.org/officeDocument/2006/relationships/image" Target="../media/image12.png"/><Relationship Id="rId5" Type="http://schemas.openxmlformats.org/officeDocument/2006/relationships/image" Target="../media/image10.png"/><Relationship Id="rId6" Type="http://schemas.openxmlformats.org/officeDocument/2006/relationships/image" Target="../media/image18.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 Id="rId3" Type="http://schemas.openxmlformats.org/officeDocument/2006/relationships/image" Target="../media/image4.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png"/><Relationship Id="rId3" Type="http://schemas.openxmlformats.org/officeDocument/2006/relationships/image" Target="../media/image16.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3.png"/><Relationship Id="rId3" Type="http://schemas.openxmlformats.org/officeDocument/2006/relationships/image" Target="../media/image8.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3.png"/><Relationship Id="rId3" Type="http://schemas.openxmlformats.org/officeDocument/2006/relationships/image" Target="../media/image1.png"/><Relationship Id="rId4" Type="http://schemas.openxmlformats.org/officeDocument/2006/relationships/image" Target="../media/image17.pn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3.png"/><Relationship Id="rId3" Type="http://schemas.openxmlformats.org/officeDocument/2006/relationships/image" Target="../media/image1.png"/><Relationship Id="rId4" Type="http://schemas.openxmlformats.org/officeDocument/2006/relationships/image" Target="../media/image14.png"/><Relationship Id="rId5" Type="http://schemas.openxmlformats.org/officeDocument/2006/relationships/image" Target="../media/image15.pn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3.png"/><Relationship Id="rId3" Type="http://schemas.openxmlformats.org/officeDocument/2006/relationships/image" Target="../media/image1.png"/></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3">
  <p:cSld name="Title Slide 3">
    <p:bg>
      <p:bgPr>
        <a:solidFill>
          <a:schemeClr val="dk1"/>
        </a:solidFill>
      </p:bgPr>
    </p:bg>
    <p:spTree>
      <p:nvGrpSpPr>
        <p:cNvPr id="12" name="Shape 12"/>
        <p:cNvGrpSpPr/>
        <p:nvPr/>
      </p:nvGrpSpPr>
      <p:grpSpPr>
        <a:xfrm>
          <a:off x="0" y="0"/>
          <a:ext cx="0" cy="0"/>
          <a:chOff x="0" y="0"/>
          <a:chExt cx="0" cy="0"/>
        </a:xfrm>
      </p:grpSpPr>
      <p:sp>
        <p:nvSpPr>
          <p:cNvPr id="13" name="Google Shape;13;p10"/>
          <p:cNvSpPr txBox="1"/>
          <p:nvPr/>
        </p:nvSpPr>
        <p:spPr>
          <a:xfrm>
            <a:off x="521110" y="436948"/>
            <a:ext cx="5156200" cy="1325563"/>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Clr>
                <a:schemeClr val="lt1"/>
              </a:buClr>
              <a:buSzPts val="2000"/>
              <a:buFont typeface="Montserrat"/>
              <a:buNone/>
            </a:pPr>
            <a:r>
              <a:rPr b="0" i="0" lang="en-GB" sz="2000" u="none" cap="none" strike="noStrike">
                <a:solidFill>
                  <a:schemeClr val="lt1"/>
                </a:solidFill>
                <a:latin typeface="Montserrat"/>
                <a:ea typeface="Montserrat"/>
                <a:cs typeface="Montserrat"/>
                <a:sym typeface="Montserrat"/>
              </a:rPr>
              <a:t>B2B FRAMEWORKS</a:t>
            </a:r>
            <a:endParaRPr b="0" i="0" sz="2000" u="none" cap="none" strike="noStrike">
              <a:solidFill>
                <a:schemeClr val="lt1"/>
              </a:solidFill>
              <a:latin typeface="Montserrat"/>
              <a:ea typeface="Montserrat"/>
              <a:cs typeface="Montserrat"/>
              <a:sym typeface="Montserrat"/>
            </a:endParaRPr>
          </a:p>
        </p:txBody>
      </p:sp>
      <p:sp>
        <p:nvSpPr>
          <p:cNvPr id="14" name="Google Shape;14;p10"/>
          <p:cNvSpPr/>
          <p:nvPr/>
        </p:nvSpPr>
        <p:spPr>
          <a:xfrm>
            <a:off x="0" y="1585191"/>
            <a:ext cx="1288891" cy="58002"/>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pic>
        <p:nvPicPr>
          <p:cNvPr descr="A logo with blue and yellow colors&#10;&#10;Description automatically generated" id="15" name="Google Shape;15;p10"/>
          <p:cNvPicPr preferRelativeResize="0"/>
          <p:nvPr/>
        </p:nvPicPr>
        <p:blipFill rotWithShape="1">
          <a:blip r:embed="rId2">
            <a:alphaModFix/>
          </a:blip>
          <a:srcRect b="0" l="0" r="0" t="0"/>
          <a:stretch/>
        </p:blipFill>
        <p:spPr>
          <a:xfrm>
            <a:off x="9029700" y="5514927"/>
            <a:ext cx="2922386" cy="1162946"/>
          </a:xfrm>
          <a:prstGeom prst="rect">
            <a:avLst/>
          </a:prstGeom>
          <a:noFill/>
          <a:ln>
            <a:noFill/>
          </a:ln>
        </p:spPr>
      </p:pic>
      <p:pic>
        <p:nvPicPr>
          <p:cNvPr id="16" name="Google Shape;16;p10"/>
          <p:cNvPicPr preferRelativeResize="0"/>
          <p:nvPr/>
        </p:nvPicPr>
        <p:blipFill rotWithShape="1">
          <a:blip r:embed="rId3">
            <a:alphaModFix/>
          </a:blip>
          <a:srcRect b="0" l="0" r="0" t="0"/>
          <a:stretch/>
        </p:blipFill>
        <p:spPr>
          <a:xfrm>
            <a:off x="2616612" y="1333051"/>
            <a:ext cx="7054162" cy="4344864"/>
          </a:xfrm>
          <a:prstGeom prst="rect">
            <a:avLst/>
          </a:prstGeom>
          <a:noFill/>
          <a:ln>
            <a:noFill/>
          </a:ln>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tep 3">
  <p:cSld name="step 3">
    <p:bg>
      <p:bgPr>
        <a:solidFill>
          <a:schemeClr val="dk2"/>
        </a:solidFill>
      </p:bgPr>
    </p:bg>
    <p:spTree>
      <p:nvGrpSpPr>
        <p:cNvPr id="241" name="Shape 241"/>
        <p:cNvGrpSpPr/>
        <p:nvPr/>
      </p:nvGrpSpPr>
      <p:grpSpPr>
        <a:xfrm>
          <a:off x="0" y="0"/>
          <a:ext cx="0" cy="0"/>
          <a:chOff x="0" y="0"/>
          <a:chExt cx="0" cy="0"/>
        </a:xfrm>
      </p:grpSpPr>
      <p:pic>
        <p:nvPicPr>
          <p:cNvPr descr="A yellow circle on a black background&#10;&#10;Description automatically generated" id="242" name="Google Shape;242;p19"/>
          <p:cNvPicPr preferRelativeResize="0"/>
          <p:nvPr/>
        </p:nvPicPr>
        <p:blipFill rotWithShape="1">
          <a:blip r:embed="rId2">
            <a:alphaModFix/>
          </a:blip>
          <a:srcRect b="0" l="0" r="0" t="0"/>
          <a:stretch/>
        </p:blipFill>
        <p:spPr>
          <a:xfrm>
            <a:off x="0" y="6350000"/>
            <a:ext cx="508000" cy="508000"/>
          </a:xfrm>
          <a:prstGeom prst="rect">
            <a:avLst/>
          </a:prstGeom>
          <a:noFill/>
          <a:ln>
            <a:noFill/>
          </a:ln>
        </p:spPr>
      </p:pic>
      <p:sp>
        <p:nvSpPr>
          <p:cNvPr id="243" name="Google Shape;243;p19"/>
          <p:cNvSpPr/>
          <p:nvPr/>
        </p:nvSpPr>
        <p:spPr>
          <a:xfrm flipH="1">
            <a:off x="85237" y="6260464"/>
            <a:ext cx="470943" cy="470943"/>
          </a:xfrm>
          <a:prstGeom prst="rtTriangle">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44" name="Google Shape;244;p19"/>
          <p:cNvSpPr txBox="1"/>
          <p:nvPr>
            <p:ph idx="11" type="ftr"/>
          </p:nvPr>
        </p:nvSpPr>
        <p:spPr>
          <a:xfrm>
            <a:off x="4038600" y="6415984"/>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b="0" i="0" sz="800">
                <a:latin typeface="Montserrat Light"/>
                <a:ea typeface="Montserrat Light"/>
                <a:cs typeface="Montserrat Light"/>
                <a:sym typeface="Montserrat Light"/>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45" name="Google Shape;245;p19"/>
          <p:cNvSpPr txBox="1"/>
          <p:nvPr>
            <p:ph idx="12" type="sldNum"/>
          </p:nvPr>
        </p:nvSpPr>
        <p:spPr>
          <a:xfrm>
            <a:off x="231915" y="6415984"/>
            <a:ext cx="2743200" cy="365125"/>
          </a:xfrm>
          <a:prstGeom prst="rect">
            <a:avLst/>
          </a:prstGeom>
          <a:noFill/>
          <a:ln>
            <a:noFill/>
          </a:ln>
        </p:spPr>
        <p:txBody>
          <a:bodyPr anchorCtr="0" anchor="ctr" bIns="45700" lIns="91425" spcFirstLastPara="1" rIns="91425" wrap="square" tIns="45700">
            <a:noAutofit/>
          </a:bodyPr>
          <a:lstStyle>
            <a:lvl1pPr indent="0" lvl="0" marL="0" algn="l">
              <a:spcBef>
                <a:spcPts val="0"/>
              </a:spcBef>
              <a:buNone/>
              <a:defRPr b="0" i="0" sz="1000">
                <a:solidFill>
                  <a:schemeClr val="dk2"/>
                </a:solidFill>
                <a:latin typeface="Montserrat Light"/>
                <a:ea typeface="Montserrat Light"/>
                <a:cs typeface="Montserrat Light"/>
                <a:sym typeface="Montserrat Light"/>
              </a:defRPr>
            </a:lvl1pPr>
            <a:lvl2pPr indent="0" lvl="1" marL="0" algn="l">
              <a:spcBef>
                <a:spcPts val="0"/>
              </a:spcBef>
              <a:buNone/>
              <a:defRPr b="0" i="0" sz="1000">
                <a:solidFill>
                  <a:schemeClr val="dk2"/>
                </a:solidFill>
                <a:latin typeface="Montserrat Light"/>
                <a:ea typeface="Montserrat Light"/>
                <a:cs typeface="Montserrat Light"/>
                <a:sym typeface="Montserrat Light"/>
              </a:defRPr>
            </a:lvl2pPr>
            <a:lvl3pPr indent="0" lvl="2" marL="0" algn="l">
              <a:spcBef>
                <a:spcPts val="0"/>
              </a:spcBef>
              <a:buNone/>
              <a:defRPr b="0" i="0" sz="1000">
                <a:solidFill>
                  <a:schemeClr val="dk2"/>
                </a:solidFill>
                <a:latin typeface="Montserrat Light"/>
                <a:ea typeface="Montserrat Light"/>
                <a:cs typeface="Montserrat Light"/>
                <a:sym typeface="Montserrat Light"/>
              </a:defRPr>
            </a:lvl3pPr>
            <a:lvl4pPr indent="0" lvl="3" marL="0" algn="l">
              <a:spcBef>
                <a:spcPts val="0"/>
              </a:spcBef>
              <a:buNone/>
              <a:defRPr b="0" i="0" sz="1000">
                <a:solidFill>
                  <a:schemeClr val="dk2"/>
                </a:solidFill>
                <a:latin typeface="Montserrat Light"/>
                <a:ea typeface="Montserrat Light"/>
                <a:cs typeface="Montserrat Light"/>
                <a:sym typeface="Montserrat Light"/>
              </a:defRPr>
            </a:lvl4pPr>
            <a:lvl5pPr indent="0" lvl="4" marL="0" algn="l">
              <a:spcBef>
                <a:spcPts val="0"/>
              </a:spcBef>
              <a:buNone/>
              <a:defRPr b="0" i="0" sz="1000">
                <a:solidFill>
                  <a:schemeClr val="dk2"/>
                </a:solidFill>
                <a:latin typeface="Montserrat Light"/>
                <a:ea typeface="Montserrat Light"/>
                <a:cs typeface="Montserrat Light"/>
                <a:sym typeface="Montserrat Light"/>
              </a:defRPr>
            </a:lvl5pPr>
            <a:lvl6pPr indent="0" lvl="5" marL="0" algn="l">
              <a:spcBef>
                <a:spcPts val="0"/>
              </a:spcBef>
              <a:buNone/>
              <a:defRPr b="0" i="0" sz="1000">
                <a:solidFill>
                  <a:schemeClr val="dk2"/>
                </a:solidFill>
                <a:latin typeface="Montserrat Light"/>
                <a:ea typeface="Montserrat Light"/>
                <a:cs typeface="Montserrat Light"/>
                <a:sym typeface="Montserrat Light"/>
              </a:defRPr>
            </a:lvl6pPr>
            <a:lvl7pPr indent="0" lvl="6" marL="0" algn="l">
              <a:spcBef>
                <a:spcPts val="0"/>
              </a:spcBef>
              <a:buNone/>
              <a:defRPr b="0" i="0" sz="1000">
                <a:solidFill>
                  <a:schemeClr val="dk2"/>
                </a:solidFill>
                <a:latin typeface="Montserrat Light"/>
                <a:ea typeface="Montserrat Light"/>
                <a:cs typeface="Montserrat Light"/>
                <a:sym typeface="Montserrat Light"/>
              </a:defRPr>
            </a:lvl7pPr>
            <a:lvl8pPr indent="0" lvl="7" marL="0" algn="l">
              <a:spcBef>
                <a:spcPts val="0"/>
              </a:spcBef>
              <a:buNone/>
              <a:defRPr b="0" i="0" sz="1000">
                <a:solidFill>
                  <a:schemeClr val="dk2"/>
                </a:solidFill>
                <a:latin typeface="Montserrat Light"/>
                <a:ea typeface="Montserrat Light"/>
                <a:cs typeface="Montserrat Light"/>
                <a:sym typeface="Montserrat Light"/>
              </a:defRPr>
            </a:lvl8pPr>
            <a:lvl9pPr indent="0" lvl="8" marL="0" algn="l">
              <a:spcBef>
                <a:spcPts val="0"/>
              </a:spcBef>
              <a:buNone/>
              <a:defRPr b="0" i="0" sz="1000">
                <a:solidFill>
                  <a:schemeClr val="dk2"/>
                </a:solidFill>
                <a:latin typeface="Montserrat Light"/>
                <a:ea typeface="Montserrat Light"/>
                <a:cs typeface="Montserrat Light"/>
                <a:sym typeface="Montserrat Light"/>
              </a:defRPr>
            </a:lvl9pPr>
          </a:lstStyle>
          <a:p>
            <a:pPr indent="0" lvl="0" marL="0" rtl="0" algn="l">
              <a:spcBef>
                <a:spcPts val="0"/>
              </a:spcBef>
              <a:spcAft>
                <a:spcPts val="0"/>
              </a:spcAft>
              <a:buNone/>
            </a:pPr>
            <a:fld id="{00000000-1234-1234-1234-123412341234}" type="slidenum">
              <a:rPr lang="en-GB"/>
              <a:t>‹#›</a:t>
            </a:fld>
            <a:endParaRPr/>
          </a:p>
        </p:txBody>
      </p:sp>
      <p:pic>
        <p:nvPicPr>
          <p:cNvPr id="246" name="Google Shape;246;p19"/>
          <p:cNvPicPr preferRelativeResize="0"/>
          <p:nvPr/>
        </p:nvPicPr>
        <p:blipFill rotWithShape="1">
          <a:blip r:embed="rId3">
            <a:alphaModFix/>
          </a:blip>
          <a:srcRect b="0" l="0" r="0" t="0"/>
          <a:stretch/>
        </p:blipFill>
        <p:spPr>
          <a:xfrm>
            <a:off x="10089605" y="6341879"/>
            <a:ext cx="1807529" cy="426924"/>
          </a:xfrm>
          <a:prstGeom prst="rect">
            <a:avLst/>
          </a:prstGeom>
          <a:noFill/>
          <a:ln>
            <a:noFill/>
          </a:ln>
        </p:spPr>
      </p:pic>
      <p:grpSp>
        <p:nvGrpSpPr>
          <p:cNvPr id="247" name="Google Shape;247;p19"/>
          <p:cNvGrpSpPr/>
          <p:nvPr/>
        </p:nvGrpSpPr>
        <p:grpSpPr>
          <a:xfrm>
            <a:off x="11436251" y="129884"/>
            <a:ext cx="661669" cy="1214119"/>
            <a:chOff x="11436251" y="129884"/>
            <a:chExt cx="661669" cy="1214119"/>
          </a:xfrm>
        </p:grpSpPr>
        <p:sp>
          <p:nvSpPr>
            <p:cNvPr id="248" name="Google Shape;248;p19"/>
            <p:cNvSpPr/>
            <p:nvPr/>
          </p:nvSpPr>
          <p:spPr>
            <a:xfrm>
              <a:off x="11436251" y="1298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49" name="Google Shape;249;p19"/>
            <p:cNvSpPr/>
            <p:nvPr/>
          </p:nvSpPr>
          <p:spPr>
            <a:xfrm>
              <a:off x="11842651" y="1298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50" name="Google Shape;250;p19"/>
            <p:cNvSpPr/>
            <p:nvPr/>
          </p:nvSpPr>
          <p:spPr>
            <a:xfrm>
              <a:off x="11436251" y="3235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51" name="Google Shape;251;p19"/>
            <p:cNvSpPr/>
            <p:nvPr/>
          </p:nvSpPr>
          <p:spPr>
            <a:xfrm>
              <a:off x="11842651" y="3235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52" name="Google Shape;252;p19"/>
            <p:cNvSpPr/>
            <p:nvPr/>
          </p:nvSpPr>
          <p:spPr>
            <a:xfrm>
              <a:off x="11436251" y="5172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53" name="Google Shape;253;p19"/>
            <p:cNvSpPr/>
            <p:nvPr/>
          </p:nvSpPr>
          <p:spPr>
            <a:xfrm>
              <a:off x="11842651" y="5172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54" name="Google Shape;254;p19"/>
            <p:cNvSpPr/>
            <p:nvPr/>
          </p:nvSpPr>
          <p:spPr>
            <a:xfrm>
              <a:off x="11639451" y="1298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55" name="Google Shape;255;p19"/>
            <p:cNvSpPr/>
            <p:nvPr/>
          </p:nvSpPr>
          <p:spPr>
            <a:xfrm>
              <a:off x="11639451" y="3235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56" name="Google Shape;256;p19"/>
            <p:cNvSpPr/>
            <p:nvPr/>
          </p:nvSpPr>
          <p:spPr>
            <a:xfrm>
              <a:off x="11639451" y="5172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57" name="Google Shape;257;p19"/>
            <p:cNvSpPr/>
            <p:nvPr/>
          </p:nvSpPr>
          <p:spPr>
            <a:xfrm>
              <a:off x="12045851" y="1298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58" name="Google Shape;258;p19"/>
            <p:cNvSpPr/>
            <p:nvPr/>
          </p:nvSpPr>
          <p:spPr>
            <a:xfrm>
              <a:off x="12045851" y="3235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59" name="Google Shape;259;p19"/>
            <p:cNvSpPr/>
            <p:nvPr/>
          </p:nvSpPr>
          <p:spPr>
            <a:xfrm>
              <a:off x="12045851" y="5172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60" name="Google Shape;260;p19"/>
            <p:cNvSpPr/>
            <p:nvPr/>
          </p:nvSpPr>
          <p:spPr>
            <a:xfrm>
              <a:off x="11439426" y="7172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61" name="Google Shape;261;p19"/>
            <p:cNvSpPr/>
            <p:nvPr/>
          </p:nvSpPr>
          <p:spPr>
            <a:xfrm>
              <a:off x="11845826" y="7172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62" name="Google Shape;262;p19"/>
            <p:cNvSpPr/>
            <p:nvPr/>
          </p:nvSpPr>
          <p:spPr>
            <a:xfrm>
              <a:off x="11439426" y="9109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63" name="Google Shape;263;p19"/>
            <p:cNvSpPr/>
            <p:nvPr/>
          </p:nvSpPr>
          <p:spPr>
            <a:xfrm>
              <a:off x="11845826" y="9109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64" name="Google Shape;264;p19"/>
            <p:cNvSpPr/>
            <p:nvPr/>
          </p:nvSpPr>
          <p:spPr>
            <a:xfrm>
              <a:off x="11439426" y="110460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65" name="Google Shape;265;p19"/>
            <p:cNvSpPr/>
            <p:nvPr/>
          </p:nvSpPr>
          <p:spPr>
            <a:xfrm>
              <a:off x="11845826" y="110460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66" name="Google Shape;266;p19"/>
            <p:cNvSpPr/>
            <p:nvPr/>
          </p:nvSpPr>
          <p:spPr>
            <a:xfrm>
              <a:off x="11642626" y="7172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67" name="Google Shape;267;p19"/>
            <p:cNvSpPr/>
            <p:nvPr/>
          </p:nvSpPr>
          <p:spPr>
            <a:xfrm>
              <a:off x="11642626" y="9109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68" name="Google Shape;268;p19"/>
            <p:cNvSpPr/>
            <p:nvPr/>
          </p:nvSpPr>
          <p:spPr>
            <a:xfrm>
              <a:off x="11642626" y="110460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69" name="Google Shape;269;p19"/>
            <p:cNvSpPr/>
            <p:nvPr/>
          </p:nvSpPr>
          <p:spPr>
            <a:xfrm>
              <a:off x="12049026" y="7172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70" name="Google Shape;270;p19"/>
            <p:cNvSpPr/>
            <p:nvPr/>
          </p:nvSpPr>
          <p:spPr>
            <a:xfrm>
              <a:off x="12049026" y="9109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71" name="Google Shape;271;p19"/>
            <p:cNvSpPr/>
            <p:nvPr/>
          </p:nvSpPr>
          <p:spPr>
            <a:xfrm>
              <a:off x="12049026" y="110460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72" name="Google Shape;272;p19"/>
            <p:cNvSpPr/>
            <p:nvPr/>
          </p:nvSpPr>
          <p:spPr>
            <a:xfrm>
              <a:off x="11442601" y="12982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73" name="Google Shape;273;p19"/>
            <p:cNvSpPr/>
            <p:nvPr/>
          </p:nvSpPr>
          <p:spPr>
            <a:xfrm>
              <a:off x="11849001" y="12982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74" name="Google Shape;274;p19"/>
            <p:cNvSpPr/>
            <p:nvPr/>
          </p:nvSpPr>
          <p:spPr>
            <a:xfrm>
              <a:off x="11645801" y="12982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75" name="Google Shape;275;p19"/>
            <p:cNvSpPr/>
            <p:nvPr/>
          </p:nvSpPr>
          <p:spPr>
            <a:xfrm>
              <a:off x="12052201" y="12982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pic>
        <p:nvPicPr>
          <p:cNvPr descr="A yellow and black striped sign&#10;&#10;Description automatically generated" id="276" name="Google Shape;276;p19"/>
          <p:cNvPicPr preferRelativeResize="0"/>
          <p:nvPr/>
        </p:nvPicPr>
        <p:blipFill rotWithShape="1">
          <a:blip r:embed="rId4">
            <a:alphaModFix/>
          </a:blip>
          <a:srcRect b="0" l="0" r="0" t="0"/>
          <a:stretch/>
        </p:blipFill>
        <p:spPr>
          <a:xfrm>
            <a:off x="11759075" y="1053240"/>
            <a:ext cx="444500" cy="762000"/>
          </a:xfrm>
          <a:prstGeom prst="rect">
            <a:avLst/>
          </a:prstGeom>
          <a:noFill/>
          <a:ln>
            <a:noFill/>
          </a:ln>
        </p:spPr>
      </p:pic>
      <p:grpSp>
        <p:nvGrpSpPr>
          <p:cNvPr id="277" name="Google Shape;277;p19"/>
          <p:cNvGrpSpPr/>
          <p:nvPr/>
        </p:nvGrpSpPr>
        <p:grpSpPr>
          <a:xfrm>
            <a:off x="0" y="1318491"/>
            <a:ext cx="1397787" cy="57996"/>
            <a:chOff x="0" y="1077191"/>
            <a:chExt cx="1397787" cy="57996"/>
          </a:xfrm>
        </p:grpSpPr>
        <p:sp>
          <p:nvSpPr>
            <p:cNvPr id="278" name="Google Shape;278;p19"/>
            <p:cNvSpPr/>
            <p:nvPr/>
          </p:nvSpPr>
          <p:spPr>
            <a:xfrm>
              <a:off x="1226931" y="1077191"/>
              <a:ext cx="170856" cy="57996"/>
            </a:xfrm>
            <a:prstGeom prst="flowChartTerminator">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79" name="Google Shape;279;p19"/>
            <p:cNvSpPr/>
            <p:nvPr/>
          </p:nvSpPr>
          <p:spPr>
            <a:xfrm>
              <a:off x="0" y="1077191"/>
              <a:ext cx="1288800" cy="57900"/>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sp>
        <p:nvSpPr>
          <p:cNvPr id="280" name="Google Shape;280;p19"/>
          <p:cNvSpPr txBox="1"/>
          <p:nvPr/>
        </p:nvSpPr>
        <p:spPr>
          <a:xfrm>
            <a:off x="298676" y="381138"/>
            <a:ext cx="6116700" cy="3693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i="0" lang="en-GB" sz="1800">
                <a:solidFill>
                  <a:schemeClr val="lt1"/>
                </a:solidFill>
                <a:latin typeface="Montserrat SemiBold"/>
                <a:ea typeface="Montserrat SemiBold"/>
                <a:cs typeface="Montserrat SemiBold"/>
                <a:sym typeface="Montserrat SemiBold"/>
              </a:rPr>
              <a:t>STEP </a:t>
            </a:r>
            <a:r>
              <a:rPr b="1" lang="en-GB" sz="1800">
                <a:solidFill>
                  <a:schemeClr val="lt1"/>
                </a:solidFill>
                <a:latin typeface="Montserrat SemiBold"/>
                <a:ea typeface="Montserrat SemiBold"/>
                <a:cs typeface="Montserrat SemiBold"/>
                <a:sym typeface="Montserrat SemiBold"/>
              </a:rPr>
              <a:t>3</a:t>
            </a:r>
            <a:endParaRPr>
              <a:solidFill>
                <a:schemeClr val="lt1"/>
              </a:solidFill>
            </a:endParaRPr>
          </a:p>
        </p:txBody>
      </p:sp>
      <p:sp>
        <p:nvSpPr>
          <p:cNvPr id="281" name="Google Shape;281;p19"/>
          <p:cNvSpPr txBox="1"/>
          <p:nvPr>
            <p:ph type="title"/>
          </p:nvPr>
        </p:nvSpPr>
        <p:spPr>
          <a:xfrm>
            <a:off x="298674" y="750475"/>
            <a:ext cx="8012400" cy="510000"/>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chemeClr val="dk1"/>
              </a:buClr>
              <a:buSzPts val="3200"/>
              <a:buFont typeface="Montserrat SemiBold"/>
              <a:buNone/>
              <a:defRPr b="1" i="0" sz="3200">
                <a:solidFill>
                  <a:schemeClr val="dk1"/>
                </a:solidFill>
                <a:latin typeface="Montserrat SemiBold"/>
                <a:ea typeface="Montserrat SemiBold"/>
                <a:cs typeface="Montserrat SemiBold"/>
                <a:sym typeface="Montserrat SemiBold"/>
              </a:defRPr>
            </a:lvl1pPr>
            <a:lvl2pPr lvl="1" rtl="0">
              <a:spcBef>
                <a:spcPts val="0"/>
              </a:spcBef>
              <a:spcAft>
                <a:spcPts val="0"/>
              </a:spcAft>
              <a:buSzPts val="1400"/>
              <a:buNone/>
              <a:defRPr sz="1800"/>
            </a:lvl2pPr>
            <a:lvl3pPr lvl="2" rtl="0">
              <a:spcBef>
                <a:spcPts val="0"/>
              </a:spcBef>
              <a:spcAft>
                <a:spcPts val="0"/>
              </a:spcAft>
              <a:buSzPts val="1400"/>
              <a:buNone/>
              <a:defRPr sz="1800"/>
            </a:lvl3pPr>
            <a:lvl4pPr lvl="3" rtl="0">
              <a:spcBef>
                <a:spcPts val="0"/>
              </a:spcBef>
              <a:spcAft>
                <a:spcPts val="0"/>
              </a:spcAft>
              <a:buSzPts val="1400"/>
              <a:buNone/>
              <a:defRPr sz="1800"/>
            </a:lvl4pPr>
            <a:lvl5pPr lvl="4" rtl="0">
              <a:spcBef>
                <a:spcPts val="0"/>
              </a:spcBef>
              <a:spcAft>
                <a:spcPts val="0"/>
              </a:spcAft>
              <a:buSzPts val="1400"/>
              <a:buNone/>
              <a:defRPr sz="1800"/>
            </a:lvl5pPr>
            <a:lvl6pPr lvl="5" rtl="0">
              <a:spcBef>
                <a:spcPts val="0"/>
              </a:spcBef>
              <a:spcAft>
                <a:spcPts val="0"/>
              </a:spcAft>
              <a:buSzPts val="1400"/>
              <a:buNone/>
              <a:defRPr sz="1800"/>
            </a:lvl6pPr>
            <a:lvl7pPr lvl="6" rtl="0">
              <a:spcBef>
                <a:spcPts val="0"/>
              </a:spcBef>
              <a:spcAft>
                <a:spcPts val="0"/>
              </a:spcAft>
              <a:buSzPts val="1400"/>
              <a:buNone/>
              <a:defRPr sz="1800"/>
            </a:lvl7pPr>
            <a:lvl8pPr lvl="7" rtl="0">
              <a:spcBef>
                <a:spcPts val="0"/>
              </a:spcBef>
              <a:spcAft>
                <a:spcPts val="0"/>
              </a:spcAft>
              <a:buSzPts val="1400"/>
              <a:buNone/>
              <a:defRPr sz="1800"/>
            </a:lvl8pPr>
            <a:lvl9pPr lvl="8" rtl="0">
              <a:spcBef>
                <a:spcPts val="0"/>
              </a:spcBef>
              <a:spcAft>
                <a:spcPts val="0"/>
              </a:spcAft>
              <a:buSzPts val="1400"/>
              <a:buNone/>
              <a:defRPr sz="1800"/>
            </a:lvl9pPr>
          </a:lstStyle>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tep 4">
  <p:cSld name="step 4">
    <p:bg>
      <p:bgPr>
        <a:solidFill>
          <a:schemeClr val="dk2"/>
        </a:solidFill>
      </p:bgPr>
    </p:bg>
    <p:spTree>
      <p:nvGrpSpPr>
        <p:cNvPr id="282" name="Shape 282"/>
        <p:cNvGrpSpPr/>
        <p:nvPr/>
      </p:nvGrpSpPr>
      <p:grpSpPr>
        <a:xfrm>
          <a:off x="0" y="0"/>
          <a:ext cx="0" cy="0"/>
          <a:chOff x="0" y="0"/>
          <a:chExt cx="0" cy="0"/>
        </a:xfrm>
      </p:grpSpPr>
      <p:pic>
        <p:nvPicPr>
          <p:cNvPr descr="A yellow circle on a black background&#10;&#10;Description automatically generated" id="283" name="Google Shape;283;p20"/>
          <p:cNvPicPr preferRelativeResize="0"/>
          <p:nvPr/>
        </p:nvPicPr>
        <p:blipFill rotWithShape="1">
          <a:blip r:embed="rId2">
            <a:alphaModFix/>
          </a:blip>
          <a:srcRect b="0" l="0" r="0" t="0"/>
          <a:stretch/>
        </p:blipFill>
        <p:spPr>
          <a:xfrm>
            <a:off x="0" y="6350000"/>
            <a:ext cx="508000" cy="508000"/>
          </a:xfrm>
          <a:prstGeom prst="rect">
            <a:avLst/>
          </a:prstGeom>
          <a:noFill/>
          <a:ln>
            <a:noFill/>
          </a:ln>
        </p:spPr>
      </p:pic>
      <p:sp>
        <p:nvSpPr>
          <p:cNvPr id="284" name="Google Shape;284;p20"/>
          <p:cNvSpPr/>
          <p:nvPr/>
        </p:nvSpPr>
        <p:spPr>
          <a:xfrm flipH="1">
            <a:off x="71589" y="6260464"/>
            <a:ext cx="470943" cy="470943"/>
          </a:xfrm>
          <a:prstGeom prst="rtTriangle">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85" name="Google Shape;285;p20"/>
          <p:cNvSpPr txBox="1"/>
          <p:nvPr>
            <p:ph idx="11" type="ftr"/>
          </p:nvPr>
        </p:nvSpPr>
        <p:spPr>
          <a:xfrm>
            <a:off x="4038600" y="6415984"/>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b="0" i="0" sz="800">
                <a:latin typeface="Montserrat Light"/>
                <a:ea typeface="Montserrat Light"/>
                <a:cs typeface="Montserrat Light"/>
                <a:sym typeface="Montserrat Light"/>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86" name="Google Shape;286;p20"/>
          <p:cNvSpPr txBox="1"/>
          <p:nvPr>
            <p:ph idx="12" type="sldNum"/>
          </p:nvPr>
        </p:nvSpPr>
        <p:spPr>
          <a:xfrm>
            <a:off x="231915" y="6415984"/>
            <a:ext cx="2743200" cy="365125"/>
          </a:xfrm>
          <a:prstGeom prst="rect">
            <a:avLst/>
          </a:prstGeom>
          <a:noFill/>
          <a:ln>
            <a:noFill/>
          </a:ln>
        </p:spPr>
        <p:txBody>
          <a:bodyPr anchorCtr="0" anchor="ctr" bIns="45700" lIns="91425" spcFirstLastPara="1" rIns="91425" wrap="square" tIns="45700">
            <a:noAutofit/>
          </a:bodyPr>
          <a:lstStyle>
            <a:lvl1pPr indent="0" lvl="0" marL="0" algn="l">
              <a:spcBef>
                <a:spcPts val="0"/>
              </a:spcBef>
              <a:buNone/>
              <a:defRPr b="0" i="0" sz="1000">
                <a:solidFill>
                  <a:schemeClr val="dk2"/>
                </a:solidFill>
                <a:latin typeface="Montserrat Light"/>
                <a:ea typeface="Montserrat Light"/>
                <a:cs typeface="Montserrat Light"/>
                <a:sym typeface="Montserrat Light"/>
              </a:defRPr>
            </a:lvl1pPr>
            <a:lvl2pPr indent="0" lvl="1" marL="0" algn="l">
              <a:spcBef>
                <a:spcPts val="0"/>
              </a:spcBef>
              <a:buNone/>
              <a:defRPr b="0" i="0" sz="1000">
                <a:solidFill>
                  <a:schemeClr val="dk2"/>
                </a:solidFill>
                <a:latin typeface="Montserrat Light"/>
                <a:ea typeface="Montserrat Light"/>
                <a:cs typeface="Montserrat Light"/>
                <a:sym typeface="Montserrat Light"/>
              </a:defRPr>
            </a:lvl2pPr>
            <a:lvl3pPr indent="0" lvl="2" marL="0" algn="l">
              <a:spcBef>
                <a:spcPts val="0"/>
              </a:spcBef>
              <a:buNone/>
              <a:defRPr b="0" i="0" sz="1000">
                <a:solidFill>
                  <a:schemeClr val="dk2"/>
                </a:solidFill>
                <a:latin typeface="Montserrat Light"/>
                <a:ea typeface="Montserrat Light"/>
                <a:cs typeface="Montserrat Light"/>
                <a:sym typeface="Montserrat Light"/>
              </a:defRPr>
            </a:lvl3pPr>
            <a:lvl4pPr indent="0" lvl="3" marL="0" algn="l">
              <a:spcBef>
                <a:spcPts val="0"/>
              </a:spcBef>
              <a:buNone/>
              <a:defRPr b="0" i="0" sz="1000">
                <a:solidFill>
                  <a:schemeClr val="dk2"/>
                </a:solidFill>
                <a:latin typeface="Montserrat Light"/>
                <a:ea typeface="Montserrat Light"/>
                <a:cs typeface="Montserrat Light"/>
                <a:sym typeface="Montserrat Light"/>
              </a:defRPr>
            </a:lvl4pPr>
            <a:lvl5pPr indent="0" lvl="4" marL="0" algn="l">
              <a:spcBef>
                <a:spcPts val="0"/>
              </a:spcBef>
              <a:buNone/>
              <a:defRPr b="0" i="0" sz="1000">
                <a:solidFill>
                  <a:schemeClr val="dk2"/>
                </a:solidFill>
                <a:latin typeface="Montserrat Light"/>
                <a:ea typeface="Montserrat Light"/>
                <a:cs typeface="Montserrat Light"/>
                <a:sym typeface="Montserrat Light"/>
              </a:defRPr>
            </a:lvl5pPr>
            <a:lvl6pPr indent="0" lvl="5" marL="0" algn="l">
              <a:spcBef>
                <a:spcPts val="0"/>
              </a:spcBef>
              <a:buNone/>
              <a:defRPr b="0" i="0" sz="1000">
                <a:solidFill>
                  <a:schemeClr val="dk2"/>
                </a:solidFill>
                <a:latin typeface="Montserrat Light"/>
                <a:ea typeface="Montserrat Light"/>
                <a:cs typeface="Montserrat Light"/>
                <a:sym typeface="Montserrat Light"/>
              </a:defRPr>
            </a:lvl6pPr>
            <a:lvl7pPr indent="0" lvl="6" marL="0" algn="l">
              <a:spcBef>
                <a:spcPts val="0"/>
              </a:spcBef>
              <a:buNone/>
              <a:defRPr b="0" i="0" sz="1000">
                <a:solidFill>
                  <a:schemeClr val="dk2"/>
                </a:solidFill>
                <a:latin typeface="Montserrat Light"/>
                <a:ea typeface="Montserrat Light"/>
                <a:cs typeface="Montserrat Light"/>
                <a:sym typeface="Montserrat Light"/>
              </a:defRPr>
            </a:lvl7pPr>
            <a:lvl8pPr indent="0" lvl="7" marL="0" algn="l">
              <a:spcBef>
                <a:spcPts val="0"/>
              </a:spcBef>
              <a:buNone/>
              <a:defRPr b="0" i="0" sz="1000">
                <a:solidFill>
                  <a:schemeClr val="dk2"/>
                </a:solidFill>
                <a:latin typeface="Montserrat Light"/>
                <a:ea typeface="Montserrat Light"/>
                <a:cs typeface="Montserrat Light"/>
                <a:sym typeface="Montserrat Light"/>
              </a:defRPr>
            </a:lvl8pPr>
            <a:lvl9pPr indent="0" lvl="8" marL="0" algn="l">
              <a:spcBef>
                <a:spcPts val="0"/>
              </a:spcBef>
              <a:buNone/>
              <a:defRPr b="0" i="0" sz="1000">
                <a:solidFill>
                  <a:schemeClr val="dk2"/>
                </a:solidFill>
                <a:latin typeface="Montserrat Light"/>
                <a:ea typeface="Montserrat Light"/>
                <a:cs typeface="Montserrat Light"/>
                <a:sym typeface="Montserrat Light"/>
              </a:defRPr>
            </a:lvl9pPr>
          </a:lstStyle>
          <a:p>
            <a:pPr indent="0" lvl="0" marL="0" rtl="0" algn="l">
              <a:spcBef>
                <a:spcPts val="0"/>
              </a:spcBef>
              <a:spcAft>
                <a:spcPts val="0"/>
              </a:spcAft>
              <a:buNone/>
            </a:pPr>
            <a:fld id="{00000000-1234-1234-1234-123412341234}" type="slidenum">
              <a:rPr lang="en-GB"/>
              <a:t>‹#›</a:t>
            </a:fld>
            <a:endParaRPr/>
          </a:p>
        </p:txBody>
      </p:sp>
      <p:pic>
        <p:nvPicPr>
          <p:cNvPr id="287" name="Google Shape;287;p20"/>
          <p:cNvPicPr preferRelativeResize="0"/>
          <p:nvPr/>
        </p:nvPicPr>
        <p:blipFill rotWithShape="1">
          <a:blip r:embed="rId3">
            <a:alphaModFix/>
          </a:blip>
          <a:srcRect b="0" l="0" r="0" t="0"/>
          <a:stretch/>
        </p:blipFill>
        <p:spPr>
          <a:xfrm>
            <a:off x="10089605" y="6341879"/>
            <a:ext cx="1807529" cy="426924"/>
          </a:xfrm>
          <a:prstGeom prst="rect">
            <a:avLst/>
          </a:prstGeom>
          <a:noFill/>
          <a:ln>
            <a:noFill/>
          </a:ln>
        </p:spPr>
      </p:pic>
      <p:pic>
        <p:nvPicPr>
          <p:cNvPr descr="A blue circle with black border&#10;&#10;Description automatically generated" id="288" name="Google Shape;288;p20"/>
          <p:cNvPicPr preferRelativeResize="0"/>
          <p:nvPr/>
        </p:nvPicPr>
        <p:blipFill rotWithShape="1">
          <a:blip r:embed="rId4">
            <a:alphaModFix/>
          </a:blip>
          <a:srcRect b="0" l="0" r="0" t="0"/>
          <a:stretch/>
        </p:blipFill>
        <p:spPr>
          <a:xfrm rot="-5400000">
            <a:off x="10780967" y="-553762"/>
            <a:ext cx="424803" cy="1542707"/>
          </a:xfrm>
          <a:prstGeom prst="rect">
            <a:avLst/>
          </a:prstGeom>
          <a:noFill/>
          <a:ln>
            <a:noFill/>
          </a:ln>
        </p:spPr>
      </p:pic>
      <p:sp>
        <p:nvSpPr>
          <p:cNvPr id="289" name="Google Shape;289;p20"/>
          <p:cNvSpPr/>
          <p:nvPr/>
        </p:nvSpPr>
        <p:spPr>
          <a:xfrm>
            <a:off x="11176000" y="126197"/>
            <a:ext cx="401507" cy="401507"/>
          </a:xfrm>
          <a:prstGeom prst="ellipse">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nvGrpSpPr>
          <p:cNvPr id="290" name="Google Shape;290;p20"/>
          <p:cNvGrpSpPr/>
          <p:nvPr/>
        </p:nvGrpSpPr>
        <p:grpSpPr>
          <a:xfrm>
            <a:off x="11626751" y="129884"/>
            <a:ext cx="661669" cy="1214119"/>
            <a:chOff x="11436251" y="129884"/>
            <a:chExt cx="661669" cy="1214119"/>
          </a:xfrm>
        </p:grpSpPr>
        <p:sp>
          <p:nvSpPr>
            <p:cNvPr id="291" name="Google Shape;291;p20"/>
            <p:cNvSpPr/>
            <p:nvPr/>
          </p:nvSpPr>
          <p:spPr>
            <a:xfrm>
              <a:off x="11436251" y="1298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92" name="Google Shape;292;p20"/>
            <p:cNvSpPr/>
            <p:nvPr/>
          </p:nvSpPr>
          <p:spPr>
            <a:xfrm>
              <a:off x="11842651" y="1298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93" name="Google Shape;293;p20"/>
            <p:cNvSpPr/>
            <p:nvPr/>
          </p:nvSpPr>
          <p:spPr>
            <a:xfrm>
              <a:off x="11436251" y="3235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94" name="Google Shape;294;p20"/>
            <p:cNvSpPr/>
            <p:nvPr/>
          </p:nvSpPr>
          <p:spPr>
            <a:xfrm>
              <a:off x="11842651" y="3235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95" name="Google Shape;295;p20"/>
            <p:cNvSpPr/>
            <p:nvPr/>
          </p:nvSpPr>
          <p:spPr>
            <a:xfrm>
              <a:off x="11436251" y="5172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96" name="Google Shape;296;p20"/>
            <p:cNvSpPr/>
            <p:nvPr/>
          </p:nvSpPr>
          <p:spPr>
            <a:xfrm>
              <a:off x="11842651" y="5172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97" name="Google Shape;297;p20"/>
            <p:cNvSpPr/>
            <p:nvPr/>
          </p:nvSpPr>
          <p:spPr>
            <a:xfrm>
              <a:off x="11639451" y="1298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98" name="Google Shape;298;p20"/>
            <p:cNvSpPr/>
            <p:nvPr/>
          </p:nvSpPr>
          <p:spPr>
            <a:xfrm>
              <a:off x="11639451" y="3235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99" name="Google Shape;299;p20"/>
            <p:cNvSpPr/>
            <p:nvPr/>
          </p:nvSpPr>
          <p:spPr>
            <a:xfrm>
              <a:off x="11639451" y="5172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00" name="Google Shape;300;p20"/>
            <p:cNvSpPr/>
            <p:nvPr/>
          </p:nvSpPr>
          <p:spPr>
            <a:xfrm>
              <a:off x="12045851" y="1298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01" name="Google Shape;301;p20"/>
            <p:cNvSpPr/>
            <p:nvPr/>
          </p:nvSpPr>
          <p:spPr>
            <a:xfrm>
              <a:off x="12045851" y="3235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02" name="Google Shape;302;p20"/>
            <p:cNvSpPr/>
            <p:nvPr/>
          </p:nvSpPr>
          <p:spPr>
            <a:xfrm>
              <a:off x="12045851" y="5172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03" name="Google Shape;303;p20"/>
            <p:cNvSpPr/>
            <p:nvPr/>
          </p:nvSpPr>
          <p:spPr>
            <a:xfrm>
              <a:off x="11439426" y="7172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04" name="Google Shape;304;p20"/>
            <p:cNvSpPr/>
            <p:nvPr/>
          </p:nvSpPr>
          <p:spPr>
            <a:xfrm>
              <a:off x="11845826" y="7172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05" name="Google Shape;305;p20"/>
            <p:cNvSpPr/>
            <p:nvPr/>
          </p:nvSpPr>
          <p:spPr>
            <a:xfrm>
              <a:off x="11439426" y="9109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06" name="Google Shape;306;p20"/>
            <p:cNvSpPr/>
            <p:nvPr/>
          </p:nvSpPr>
          <p:spPr>
            <a:xfrm>
              <a:off x="11845826" y="9109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07" name="Google Shape;307;p20"/>
            <p:cNvSpPr/>
            <p:nvPr/>
          </p:nvSpPr>
          <p:spPr>
            <a:xfrm>
              <a:off x="11439426" y="110460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08" name="Google Shape;308;p20"/>
            <p:cNvSpPr/>
            <p:nvPr/>
          </p:nvSpPr>
          <p:spPr>
            <a:xfrm>
              <a:off x="11845826" y="110460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09" name="Google Shape;309;p20"/>
            <p:cNvSpPr/>
            <p:nvPr/>
          </p:nvSpPr>
          <p:spPr>
            <a:xfrm>
              <a:off x="11642626" y="7172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10" name="Google Shape;310;p20"/>
            <p:cNvSpPr/>
            <p:nvPr/>
          </p:nvSpPr>
          <p:spPr>
            <a:xfrm>
              <a:off x="11642626" y="9109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11" name="Google Shape;311;p20"/>
            <p:cNvSpPr/>
            <p:nvPr/>
          </p:nvSpPr>
          <p:spPr>
            <a:xfrm>
              <a:off x="11642626" y="110460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12" name="Google Shape;312;p20"/>
            <p:cNvSpPr/>
            <p:nvPr/>
          </p:nvSpPr>
          <p:spPr>
            <a:xfrm>
              <a:off x="12049026" y="7172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13" name="Google Shape;313;p20"/>
            <p:cNvSpPr/>
            <p:nvPr/>
          </p:nvSpPr>
          <p:spPr>
            <a:xfrm>
              <a:off x="12049026" y="9109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14" name="Google Shape;314;p20"/>
            <p:cNvSpPr/>
            <p:nvPr/>
          </p:nvSpPr>
          <p:spPr>
            <a:xfrm>
              <a:off x="12049026" y="110460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15" name="Google Shape;315;p20"/>
            <p:cNvSpPr/>
            <p:nvPr/>
          </p:nvSpPr>
          <p:spPr>
            <a:xfrm>
              <a:off x="11442601" y="12982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16" name="Google Shape;316;p20"/>
            <p:cNvSpPr/>
            <p:nvPr/>
          </p:nvSpPr>
          <p:spPr>
            <a:xfrm>
              <a:off x="11849001" y="12982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17" name="Google Shape;317;p20"/>
            <p:cNvSpPr/>
            <p:nvPr/>
          </p:nvSpPr>
          <p:spPr>
            <a:xfrm>
              <a:off x="11645801" y="12982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18" name="Google Shape;318;p20"/>
            <p:cNvSpPr/>
            <p:nvPr/>
          </p:nvSpPr>
          <p:spPr>
            <a:xfrm>
              <a:off x="12052201" y="12982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grpSp>
        <p:nvGrpSpPr>
          <p:cNvPr id="319" name="Google Shape;319;p20"/>
          <p:cNvGrpSpPr/>
          <p:nvPr/>
        </p:nvGrpSpPr>
        <p:grpSpPr>
          <a:xfrm>
            <a:off x="0" y="1318491"/>
            <a:ext cx="1397787" cy="57996"/>
            <a:chOff x="0" y="1077191"/>
            <a:chExt cx="1397787" cy="57996"/>
          </a:xfrm>
        </p:grpSpPr>
        <p:sp>
          <p:nvSpPr>
            <p:cNvPr id="320" name="Google Shape;320;p20"/>
            <p:cNvSpPr/>
            <p:nvPr/>
          </p:nvSpPr>
          <p:spPr>
            <a:xfrm>
              <a:off x="1226931" y="1077191"/>
              <a:ext cx="170856" cy="57996"/>
            </a:xfrm>
            <a:prstGeom prst="flowChartTerminator">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21" name="Google Shape;321;p20"/>
            <p:cNvSpPr/>
            <p:nvPr/>
          </p:nvSpPr>
          <p:spPr>
            <a:xfrm>
              <a:off x="0" y="1077191"/>
              <a:ext cx="1288800" cy="57900"/>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sp>
        <p:nvSpPr>
          <p:cNvPr id="322" name="Google Shape;322;p20"/>
          <p:cNvSpPr txBox="1"/>
          <p:nvPr/>
        </p:nvSpPr>
        <p:spPr>
          <a:xfrm>
            <a:off x="298676" y="381138"/>
            <a:ext cx="6116700" cy="3693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i="0" lang="en-GB" sz="1800">
                <a:solidFill>
                  <a:schemeClr val="lt1"/>
                </a:solidFill>
                <a:latin typeface="Montserrat SemiBold"/>
                <a:ea typeface="Montserrat SemiBold"/>
                <a:cs typeface="Montserrat SemiBold"/>
                <a:sym typeface="Montserrat SemiBold"/>
              </a:rPr>
              <a:t>STEP </a:t>
            </a:r>
            <a:r>
              <a:rPr b="1" lang="en-GB" sz="1800">
                <a:solidFill>
                  <a:schemeClr val="lt1"/>
                </a:solidFill>
                <a:latin typeface="Montserrat SemiBold"/>
                <a:ea typeface="Montserrat SemiBold"/>
                <a:cs typeface="Montserrat SemiBold"/>
                <a:sym typeface="Montserrat SemiBold"/>
              </a:rPr>
              <a:t>4</a:t>
            </a:r>
            <a:endParaRPr>
              <a:solidFill>
                <a:schemeClr val="lt1"/>
              </a:solidFill>
            </a:endParaRPr>
          </a:p>
        </p:txBody>
      </p:sp>
      <p:sp>
        <p:nvSpPr>
          <p:cNvPr id="323" name="Google Shape;323;p20"/>
          <p:cNvSpPr txBox="1"/>
          <p:nvPr>
            <p:ph type="title"/>
          </p:nvPr>
        </p:nvSpPr>
        <p:spPr>
          <a:xfrm>
            <a:off x="298674" y="750475"/>
            <a:ext cx="8012400" cy="510000"/>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chemeClr val="dk1"/>
              </a:buClr>
              <a:buSzPts val="3200"/>
              <a:buFont typeface="Montserrat SemiBold"/>
              <a:buNone/>
              <a:defRPr b="1" i="0" sz="3200">
                <a:solidFill>
                  <a:schemeClr val="dk1"/>
                </a:solidFill>
                <a:latin typeface="Montserrat SemiBold"/>
                <a:ea typeface="Montserrat SemiBold"/>
                <a:cs typeface="Montserrat SemiBold"/>
                <a:sym typeface="Montserrat SemiBold"/>
              </a:defRPr>
            </a:lvl1pPr>
            <a:lvl2pPr lvl="1" rtl="0">
              <a:spcBef>
                <a:spcPts val="0"/>
              </a:spcBef>
              <a:spcAft>
                <a:spcPts val="0"/>
              </a:spcAft>
              <a:buSzPts val="1400"/>
              <a:buNone/>
              <a:defRPr sz="1800"/>
            </a:lvl2pPr>
            <a:lvl3pPr lvl="2" rtl="0">
              <a:spcBef>
                <a:spcPts val="0"/>
              </a:spcBef>
              <a:spcAft>
                <a:spcPts val="0"/>
              </a:spcAft>
              <a:buSzPts val="1400"/>
              <a:buNone/>
              <a:defRPr sz="1800"/>
            </a:lvl3pPr>
            <a:lvl4pPr lvl="3" rtl="0">
              <a:spcBef>
                <a:spcPts val="0"/>
              </a:spcBef>
              <a:spcAft>
                <a:spcPts val="0"/>
              </a:spcAft>
              <a:buSzPts val="1400"/>
              <a:buNone/>
              <a:defRPr sz="1800"/>
            </a:lvl4pPr>
            <a:lvl5pPr lvl="4" rtl="0">
              <a:spcBef>
                <a:spcPts val="0"/>
              </a:spcBef>
              <a:spcAft>
                <a:spcPts val="0"/>
              </a:spcAft>
              <a:buSzPts val="1400"/>
              <a:buNone/>
              <a:defRPr sz="1800"/>
            </a:lvl5pPr>
            <a:lvl6pPr lvl="5" rtl="0">
              <a:spcBef>
                <a:spcPts val="0"/>
              </a:spcBef>
              <a:spcAft>
                <a:spcPts val="0"/>
              </a:spcAft>
              <a:buSzPts val="1400"/>
              <a:buNone/>
              <a:defRPr sz="1800"/>
            </a:lvl6pPr>
            <a:lvl7pPr lvl="6" rtl="0">
              <a:spcBef>
                <a:spcPts val="0"/>
              </a:spcBef>
              <a:spcAft>
                <a:spcPts val="0"/>
              </a:spcAft>
              <a:buSzPts val="1400"/>
              <a:buNone/>
              <a:defRPr sz="1800"/>
            </a:lvl7pPr>
            <a:lvl8pPr lvl="7" rtl="0">
              <a:spcBef>
                <a:spcPts val="0"/>
              </a:spcBef>
              <a:spcAft>
                <a:spcPts val="0"/>
              </a:spcAft>
              <a:buSzPts val="1400"/>
              <a:buNone/>
              <a:defRPr sz="1800"/>
            </a:lvl8pPr>
            <a:lvl9pPr lvl="8" rtl="0">
              <a:spcBef>
                <a:spcPts val="0"/>
              </a:spcBef>
              <a:spcAft>
                <a:spcPts val="0"/>
              </a:spcAft>
              <a:buSzPts val="1400"/>
              <a:buNone/>
              <a:defRPr sz="1800"/>
            </a:lvl9pPr>
          </a:lstStyle>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tep 5">
  <p:cSld name="step 5">
    <p:bg>
      <p:bgPr>
        <a:solidFill>
          <a:schemeClr val="dk2"/>
        </a:solidFill>
      </p:bgPr>
    </p:bg>
    <p:spTree>
      <p:nvGrpSpPr>
        <p:cNvPr id="324" name="Shape 324"/>
        <p:cNvGrpSpPr/>
        <p:nvPr/>
      </p:nvGrpSpPr>
      <p:grpSpPr>
        <a:xfrm>
          <a:off x="0" y="0"/>
          <a:ext cx="0" cy="0"/>
          <a:chOff x="0" y="0"/>
          <a:chExt cx="0" cy="0"/>
        </a:xfrm>
      </p:grpSpPr>
      <p:pic>
        <p:nvPicPr>
          <p:cNvPr descr="A yellow circle on a black background&#10;&#10;Description automatically generated" id="325" name="Google Shape;325;p21"/>
          <p:cNvPicPr preferRelativeResize="0"/>
          <p:nvPr/>
        </p:nvPicPr>
        <p:blipFill rotWithShape="1">
          <a:blip r:embed="rId2">
            <a:alphaModFix/>
          </a:blip>
          <a:srcRect b="0" l="0" r="0" t="0"/>
          <a:stretch/>
        </p:blipFill>
        <p:spPr>
          <a:xfrm>
            <a:off x="0" y="6350000"/>
            <a:ext cx="508000" cy="508000"/>
          </a:xfrm>
          <a:prstGeom prst="rect">
            <a:avLst/>
          </a:prstGeom>
          <a:noFill/>
          <a:ln>
            <a:noFill/>
          </a:ln>
        </p:spPr>
      </p:pic>
      <p:sp>
        <p:nvSpPr>
          <p:cNvPr id="326" name="Google Shape;326;p21"/>
          <p:cNvSpPr/>
          <p:nvPr/>
        </p:nvSpPr>
        <p:spPr>
          <a:xfrm flipH="1">
            <a:off x="71589" y="6260464"/>
            <a:ext cx="470943" cy="470943"/>
          </a:xfrm>
          <a:prstGeom prst="rtTriangle">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27" name="Google Shape;327;p21"/>
          <p:cNvSpPr txBox="1"/>
          <p:nvPr>
            <p:ph idx="11" type="ftr"/>
          </p:nvPr>
        </p:nvSpPr>
        <p:spPr>
          <a:xfrm>
            <a:off x="4038600" y="6415984"/>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b="0" i="0" sz="800">
                <a:latin typeface="Montserrat Light"/>
                <a:ea typeface="Montserrat Light"/>
                <a:cs typeface="Montserrat Light"/>
                <a:sym typeface="Montserrat Light"/>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28" name="Google Shape;328;p21"/>
          <p:cNvSpPr txBox="1"/>
          <p:nvPr>
            <p:ph idx="12" type="sldNum"/>
          </p:nvPr>
        </p:nvSpPr>
        <p:spPr>
          <a:xfrm>
            <a:off x="231915" y="6415984"/>
            <a:ext cx="2743200" cy="365125"/>
          </a:xfrm>
          <a:prstGeom prst="rect">
            <a:avLst/>
          </a:prstGeom>
          <a:noFill/>
          <a:ln>
            <a:noFill/>
          </a:ln>
        </p:spPr>
        <p:txBody>
          <a:bodyPr anchorCtr="0" anchor="ctr" bIns="45700" lIns="91425" spcFirstLastPara="1" rIns="91425" wrap="square" tIns="45700">
            <a:noAutofit/>
          </a:bodyPr>
          <a:lstStyle>
            <a:lvl1pPr indent="0" lvl="0" marL="0" algn="l">
              <a:spcBef>
                <a:spcPts val="0"/>
              </a:spcBef>
              <a:buNone/>
              <a:defRPr b="0" i="0" sz="1000">
                <a:solidFill>
                  <a:schemeClr val="dk2"/>
                </a:solidFill>
                <a:latin typeface="Montserrat Light"/>
                <a:ea typeface="Montserrat Light"/>
                <a:cs typeface="Montserrat Light"/>
                <a:sym typeface="Montserrat Light"/>
              </a:defRPr>
            </a:lvl1pPr>
            <a:lvl2pPr indent="0" lvl="1" marL="0" algn="l">
              <a:spcBef>
                <a:spcPts val="0"/>
              </a:spcBef>
              <a:buNone/>
              <a:defRPr b="0" i="0" sz="1000">
                <a:solidFill>
                  <a:schemeClr val="dk2"/>
                </a:solidFill>
                <a:latin typeface="Montserrat Light"/>
                <a:ea typeface="Montserrat Light"/>
                <a:cs typeface="Montserrat Light"/>
                <a:sym typeface="Montserrat Light"/>
              </a:defRPr>
            </a:lvl2pPr>
            <a:lvl3pPr indent="0" lvl="2" marL="0" algn="l">
              <a:spcBef>
                <a:spcPts val="0"/>
              </a:spcBef>
              <a:buNone/>
              <a:defRPr b="0" i="0" sz="1000">
                <a:solidFill>
                  <a:schemeClr val="dk2"/>
                </a:solidFill>
                <a:latin typeface="Montserrat Light"/>
                <a:ea typeface="Montserrat Light"/>
                <a:cs typeface="Montserrat Light"/>
                <a:sym typeface="Montserrat Light"/>
              </a:defRPr>
            </a:lvl3pPr>
            <a:lvl4pPr indent="0" lvl="3" marL="0" algn="l">
              <a:spcBef>
                <a:spcPts val="0"/>
              </a:spcBef>
              <a:buNone/>
              <a:defRPr b="0" i="0" sz="1000">
                <a:solidFill>
                  <a:schemeClr val="dk2"/>
                </a:solidFill>
                <a:latin typeface="Montserrat Light"/>
                <a:ea typeface="Montserrat Light"/>
                <a:cs typeface="Montserrat Light"/>
                <a:sym typeface="Montserrat Light"/>
              </a:defRPr>
            </a:lvl4pPr>
            <a:lvl5pPr indent="0" lvl="4" marL="0" algn="l">
              <a:spcBef>
                <a:spcPts val="0"/>
              </a:spcBef>
              <a:buNone/>
              <a:defRPr b="0" i="0" sz="1000">
                <a:solidFill>
                  <a:schemeClr val="dk2"/>
                </a:solidFill>
                <a:latin typeface="Montserrat Light"/>
                <a:ea typeface="Montserrat Light"/>
                <a:cs typeface="Montserrat Light"/>
                <a:sym typeface="Montserrat Light"/>
              </a:defRPr>
            </a:lvl5pPr>
            <a:lvl6pPr indent="0" lvl="5" marL="0" algn="l">
              <a:spcBef>
                <a:spcPts val="0"/>
              </a:spcBef>
              <a:buNone/>
              <a:defRPr b="0" i="0" sz="1000">
                <a:solidFill>
                  <a:schemeClr val="dk2"/>
                </a:solidFill>
                <a:latin typeface="Montserrat Light"/>
                <a:ea typeface="Montserrat Light"/>
                <a:cs typeface="Montserrat Light"/>
                <a:sym typeface="Montserrat Light"/>
              </a:defRPr>
            </a:lvl6pPr>
            <a:lvl7pPr indent="0" lvl="6" marL="0" algn="l">
              <a:spcBef>
                <a:spcPts val="0"/>
              </a:spcBef>
              <a:buNone/>
              <a:defRPr b="0" i="0" sz="1000">
                <a:solidFill>
                  <a:schemeClr val="dk2"/>
                </a:solidFill>
                <a:latin typeface="Montserrat Light"/>
                <a:ea typeface="Montserrat Light"/>
                <a:cs typeface="Montserrat Light"/>
                <a:sym typeface="Montserrat Light"/>
              </a:defRPr>
            </a:lvl7pPr>
            <a:lvl8pPr indent="0" lvl="7" marL="0" algn="l">
              <a:spcBef>
                <a:spcPts val="0"/>
              </a:spcBef>
              <a:buNone/>
              <a:defRPr b="0" i="0" sz="1000">
                <a:solidFill>
                  <a:schemeClr val="dk2"/>
                </a:solidFill>
                <a:latin typeface="Montserrat Light"/>
                <a:ea typeface="Montserrat Light"/>
                <a:cs typeface="Montserrat Light"/>
                <a:sym typeface="Montserrat Light"/>
              </a:defRPr>
            </a:lvl8pPr>
            <a:lvl9pPr indent="0" lvl="8" marL="0" algn="l">
              <a:spcBef>
                <a:spcPts val="0"/>
              </a:spcBef>
              <a:buNone/>
              <a:defRPr b="0" i="0" sz="1000">
                <a:solidFill>
                  <a:schemeClr val="dk2"/>
                </a:solidFill>
                <a:latin typeface="Montserrat Light"/>
                <a:ea typeface="Montserrat Light"/>
                <a:cs typeface="Montserrat Light"/>
                <a:sym typeface="Montserrat Light"/>
              </a:defRPr>
            </a:lvl9pPr>
          </a:lstStyle>
          <a:p>
            <a:pPr indent="0" lvl="0" marL="0" rtl="0" algn="l">
              <a:spcBef>
                <a:spcPts val="0"/>
              </a:spcBef>
              <a:spcAft>
                <a:spcPts val="0"/>
              </a:spcAft>
              <a:buNone/>
            </a:pPr>
            <a:fld id="{00000000-1234-1234-1234-123412341234}" type="slidenum">
              <a:rPr lang="en-GB"/>
              <a:t>‹#›</a:t>
            </a:fld>
            <a:endParaRPr/>
          </a:p>
        </p:txBody>
      </p:sp>
      <p:grpSp>
        <p:nvGrpSpPr>
          <p:cNvPr id="329" name="Google Shape;329;p21"/>
          <p:cNvGrpSpPr/>
          <p:nvPr/>
        </p:nvGrpSpPr>
        <p:grpSpPr>
          <a:xfrm>
            <a:off x="133822" y="976478"/>
            <a:ext cx="1397812" cy="58002"/>
            <a:chOff x="0" y="1077191"/>
            <a:chExt cx="1397812" cy="58002"/>
          </a:xfrm>
        </p:grpSpPr>
        <p:sp>
          <p:nvSpPr>
            <p:cNvPr id="330" name="Google Shape;330;p21"/>
            <p:cNvSpPr/>
            <p:nvPr/>
          </p:nvSpPr>
          <p:spPr>
            <a:xfrm>
              <a:off x="1226931" y="1077191"/>
              <a:ext cx="170881" cy="58002"/>
            </a:xfrm>
            <a:prstGeom prst="flowChartTerminator">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31" name="Google Shape;331;p21"/>
            <p:cNvSpPr/>
            <p:nvPr/>
          </p:nvSpPr>
          <p:spPr>
            <a:xfrm>
              <a:off x="0" y="1077191"/>
              <a:ext cx="1288891" cy="58002"/>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sp>
        <p:nvSpPr>
          <p:cNvPr id="332" name="Google Shape;332;p21"/>
          <p:cNvSpPr txBox="1"/>
          <p:nvPr>
            <p:ph type="title"/>
          </p:nvPr>
        </p:nvSpPr>
        <p:spPr>
          <a:xfrm>
            <a:off x="298676" y="750470"/>
            <a:ext cx="5156200" cy="510019"/>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chemeClr val="dk1"/>
              </a:buClr>
              <a:buSzPts val="3200"/>
              <a:buFont typeface="Montserrat SemiBold"/>
              <a:buNone/>
              <a:defRPr b="1" i="0" sz="3200">
                <a:solidFill>
                  <a:schemeClr val="dk1"/>
                </a:solidFill>
                <a:latin typeface="Montserrat SemiBold"/>
                <a:ea typeface="Montserrat SemiBold"/>
                <a:cs typeface="Montserrat SemiBold"/>
                <a:sym typeface="Montserrat SemiBold"/>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pic>
        <p:nvPicPr>
          <p:cNvPr id="333" name="Google Shape;333;p21"/>
          <p:cNvPicPr preferRelativeResize="0"/>
          <p:nvPr/>
        </p:nvPicPr>
        <p:blipFill rotWithShape="1">
          <a:blip r:embed="rId3">
            <a:alphaModFix/>
          </a:blip>
          <a:srcRect b="0" l="0" r="0" t="0"/>
          <a:stretch/>
        </p:blipFill>
        <p:spPr>
          <a:xfrm>
            <a:off x="10089605" y="6341879"/>
            <a:ext cx="1807529" cy="426924"/>
          </a:xfrm>
          <a:prstGeom prst="rect">
            <a:avLst/>
          </a:prstGeom>
          <a:noFill/>
          <a:ln>
            <a:noFill/>
          </a:ln>
        </p:spPr>
      </p:pic>
      <p:grpSp>
        <p:nvGrpSpPr>
          <p:cNvPr id="334" name="Google Shape;334;p21"/>
          <p:cNvGrpSpPr/>
          <p:nvPr/>
        </p:nvGrpSpPr>
        <p:grpSpPr>
          <a:xfrm>
            <a:off x="11436251" y="129884"/>
            <a:ext cx="661669" cy="1214119"/>
            <a:chOff x="11436251" y="129884"/>
            <a:chExt cx="661669" cy="1214119"/>
          </a:xfrm>
        </p:grpSpPr>
        <p:sp>
          <p:nvSpPr>
            <p:cNvPr id="335" name="Google Shape;335;p21"/>
            <p:cNvSpPr/>
            <p:nvPr/>
          </p:nvSpPr>
          <p:spPr>
            <a:xfrm>
              <a:off x="11436251" y="1298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36" name="Google Shape;336;p21"/>
            <p:cNvSpPr/>
            <p:nvPr/>
          </p:nvSpPr>
          <p:spPr>
            <a:xfrm>
              <a:off x="11842651" y="1298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37" name="Google Shape;337;p21"/>
            <p:cNvSpPr/>
            <p:nvPr/>
          </p:nvSpPr>
          <p:spPr>
            <a:xfrm>
              <a:off x="11436251" y="3235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38" name="Google Shape;338;p21"/>
            <p:cNvSpPr/>
            <p:nvPr/>
          </p:nvSpPr>
          <p:spPr>
            <a:xfrm>
              <a:off x="11842651" y="3235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39" name="Google Shape;339;p21"/>
            <p:cNvSpPr/>
            <p:nvPr/>
          </p:nvSpPr>
          <p:spPr>
            <a:xfrm>
              <a:off x="11436251" y="5172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40" name="Google Shape;340;p21"/>
            <p:cNvSpPr/>
            <p:nvPr/>
          </p:nvSpPr>
          <p:spPr>
            <a:xfrm>
              <a:off x="11842651" y="5172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41" name="Google Shape;341;p21"/>
            <p:cNvSpPr/>
            <p:nvPr/>
          </p:nvSpPr>
          <p:spPr>
            <a:xfrm>
              <a:off x="11639451" y="1298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42" name="Google Shape;342;p21"/>
            <p:cNvSpPr/>
            <p:nvPr/>
          </p:nvSpPr>
          <p:spPr>
            <a:xfrm>
              <a:off x="11639451" y="3235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43" name="Google Shape;343;p21"/>
            <p:cNvSpPr/>
            <p:nvPr/>
          </p:nvSpPr>
          <p:spPr>
            <a:xfrm>
              <a:off x="11639451" y="5172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44" name="Google Shape;344;p21"/>
            <p:cNvSpPr/>
            <p:nvPr/>
          </p:nvSpPr>
          <p:spPr>
            <a:xfrm>
              <a:off x="12045851" y="1298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45" name="Google Shape;345;p21"/>
            <p:cNvSpPr/>
            <p:nvPr/>
          </p:nvSpPr>
          <p:spPr>
            <a:xfrm>
              <a:off x="12045851" y="3235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46" name="Google Shape;346;p21"/>
            <p:cNvSpPr/>
            <p:nvPr/>
          </p:nvSpPr>
          <p:spPr>
            <a:xfrm>
              <a:off x="12045851" y="5172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47" name="Google Shape;347;p21"/>
            <p:cNvSpPr/>
            <p:nvPr/>
          </p:nvSpPr>
          <p:spPr>
            <a:xfrm>
              <a:off x="11439426" y="7172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48" name="Google Shape;348;p21"/>
            <p:cNvSpPr/>
            <p:nvPr/>
          </p:nvSpPr>
          <p:spPr>
            <a:xfrm>
              <a:off x="11845826" y="7172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49" name="Google Shape;349;p21"/>
            <p:cNvSpPr/>
            <p:nvPr/>
          </p:nvSpPr>
          <p:spPr>
            <a:xfrm>
              <a:off x="11439426" y="9109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50" name="Google Shape;350;p21"/>
            <p:cNvSpPr/>
            <p:nvPr/>
          </p:nvSpPr>
          <p:spPr>
            <a:xfrm>
              <a:off x="11845826" y="9109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51" name="Google Shape;351;p21"/>
            <p:cNvSpPr/>
            <p:nvPr/>
          </p:nvSpPr>
          <p:spPr>
            <a:xfrm>
              <a:off x="11439426" y="110460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52" name="Google Shape;352;p21"/>
            <p:cNvSpPr/>
            <p:nvPr/>
          </p:nvSpPr>
          <p:spPr>
            <a:xfrm>
              <a:off x="11845826" y="110460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53" name="Google Shape;353;p21"/>
            <p:cNvSpPr/>
            <p:nvPr/>
          </p:nvSpPr>
          <p:spPr>
            <a:xfrm>
              <a:off x="11642626" y="7172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54" name="Google Shape;354;p21"/>
            <p:cNvSpPr/>
            <p:nvPr/>
          </p:nvSpPr>
          <p:spPr>
            <a:xfrm>
              <a:off x="11642626" y="9109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55" name="Google Shape;355;p21"/>
            <p:cNvSpPr/>
            <p:nvPr/>
          </p:nvSpPr>
          <p:spPr>
            <a:xfrm>
              <a:off x="11642626" y="110460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56" name="Google Shape;356;p21"/>
            <p:cNvSpPr/>
            <p:nvPr/>
          </p:nvSpPr>
          <p:spPr>
            <a:xfrm>
              <a:off x="12049026" y="7172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57" name="Google Shape;357;p21"/>
            <p:cNvSpPr/>
            <p:nvPr/>
          </p:nvSpPr>
          <p:spPr>
            <a:xfrm>
              <a:off x="12049026" y="9109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58" name="Google Shape;358;p21"/>
            <p:cNvSpPr/>
            <p:nvPr/>
          </p:nvSpPr>
          <p:spPr>
            <a:xfrm>
              <a:off x="12049026" y="110460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59" name="Google Shape;359;p21"/>
            <p:cNvSpPr/>
            <p:nvPr/>
          </p:nvSpPr>
          <p:spPr>
            <a:xfrm>
              <a:off x="11442601" y="12982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60" name="Google Shape;360;p21"/>
            <p:cNvSpPr/>
            <p:nvPr/>
          </p:nvSpPr>
          <p:spPr>
            <a:xfrm>
              <a:off x="11849001" y="12982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61" name="Google Shape;361;p21"/>
            <p:cNvSpPr/>
            <p:nvPr/>
          </p:nvSpPr>
          <p:spPr>
            <a:xfrm>
              <a:off x="11645801" y="12982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62" name="Google Shape;362;p21"/>
            <p:cNvSpPr/>
            <p:nvPr/>
          </p:nvSpPr>
          <p:spPr>
            <a:xfrm>
              <a:off x="12052201" y="12982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pic>
        <p:nvPicPr>
          <p:cNvPr descr="A blue circle with black border&#10;&#10;Description automatically generated" id="363" name="Google Shape;363;p21"/>
          <p:cNvPicPr preferRelativeResize="0"/>
          <p:nvPr/>
        </p:nvPicPr>
        <p:blipFill rotWithShape="1">
          <a:blip r:embed="rId4">
            <a:alphaModFix/>
          </a:blip>
          <a:srcRect b="0" l="0" r="0" t="0"/>
          <a:stretch/>
        </p:blipFill>
        <p:spPr>
          <a:xfrm>
            <a:off x="11782156" y="722319"/>
            <a:ext cx="424803" cy="1542707"/>
          </a:xfrm>
          <a:prstGeom prst="rect">
            <a:avLst/>
          </a:prstGeom>
          <a:noFill/>
          <a:ln>
            <a:noFill/>
          </a:ln>
        </p:spPr>
      </p:pic>
      <p:pic>
        <p:nvPicPr>
          <p:cNvPr descr="A blue circle with black border&#10;&#10;Description automatically generated" id="364" name="Google Shape;364;p21"/>
          <p:cNvPicPr preferRelativeResize="0"/>
          <p:nvPr/>
        </p:nvPicPr>
        <p:blipFill rotWithShape="1">
          <a:blip r:embed="rId5">
            <a:alphaModFix/>
          </a:blip>
          <a:srcRect b="0" l="0" r="0" t="0"/>
          <a:stretch/>
        </p:blipFill>
        <p:spPr>
          <a:xfrm rot="-5400000">
            <a:off x="10529476" y="-425736"/>
            <a:ext cx="323559" cy="1175031"/>
          </a:xfrm>
          <a:prstGeom prst="rect">
            <a:avLst/>
          </a:prstGeom>
          <a:solidFill>
            <a:schemeClr val="dk2"/>
          </a:solidFill>
          <a:ln>
            <a:noFill/>
          </a:ln>
        </p:spPr>
      </p:pic>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tep 1 blue bkg">
  <p:cSld name="step 1 blue bkg">
    <p:bg>
      <p:bgPr>
        <a:solidFill>
          <a:schemeClr val="lt1"/>
        </a:solidFill>
      </p:bgPr>
    </p:bg>
    <p:spTree>
      <p:nvGrpSpPr>
        <p:cNvPr id="365" name="Shape 365"/>
        <p:cNvGrpSpPr/>
        <p:nvPr/>
      </p:nvGrpSpPr>
      <p:grpSpPr>
        <a:xfrm>
          <a:off x="0" y="0"/>
          <a:ext cx="0" cy="0"/>
          <a:chOff x="0" y="0"/>
          <a:chExt cx="0" cy="0"/>
        </a:xfrm>
      </p:grpSpPr>
      <p:pic>
        <p:nvPicPr>
          <p:cNvPr descr="A yellow circle on a black background&#10;&#10;Description automatically generated" id="366" name="Google Shape;366;p22"/>
          <p:cNvPicPr preferRelativeResize="0"/>
          <p:nvPr/>
        </p:nvPicPr>
        <p:blipFill rotWithShape="1">
          <a:blip r:embed="rId2">
            <a:alphaModFix/>
          </a:blip>
          <a:srcRect b="0" l="0" r="0" t="0"/>
          <a:stretch/>
        </p:blipFill>
        <p:spPr>
          <a:xfrm>
            <a:off x="0" y="6350000"/>
            <a:ext cx="508000" cy="508000"/>
          </a:xfrm>
          <a:prstGeom prst="rect">
            <a:avLst/>
          </a:prstGeom>
          <a:noFill/>
          <a:ln>
            <a:noFill/>
          </a:ln>
        </p:spPr>
      </p:pic>
      <p:sp>
        <p:nvSpPr>
          <p:cNvPr id="367" name="Google Shape;367;p22"/>
          <p:cNvSpPr/>
          <p:nvPr/>
        </p:nvSpPr>
        <p:spPr>
          <a:xfrm flipH="1">
            <a:off x="71589" y="6260464"/>
            <a:ext cx="470943" cy="470943"/>
          </a:xfrm>
          <a:prstGeom prst="rtTriangle">
            <a:avLst/>
          </a:prstGeom>
          <a:solidFill>
            <a:schemeClr val="dk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68" name="Google Shape;368;p22"/>
          <p:cNvSpPr txBox="1"/>
          <p:nvPr>
            <p:ph idx="11" type="ftr"/>
          </p:nvPr>
        </p:nvSpPr>
        <p:spPr>
          <a:xfrm>
            <a:off x="4038600" y="6415984"/>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b="0" i="0" sz="800">
                <a:solidFill>
                  <a:schemeClr val="dk2"/>
                </a:solidFill>
                <a:latin typeface="Montserrat Light"/>
                <a:ea typeface="Montserrat Light"/>
                <a:cs typeface="Montserrat Light"/>
                <a:sym typeface="Montserrat Light"/>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69" name="Google Shape;369;p22"/>
          <p:cNvSpPr txBox="1"/>
          <p:nvPr>
            <p:ph idx="12" type="sldNum"/>
          </p:nvPr>
        </p:nvSpPr>
        <p:spPr>
          <a:xfrm>
            <a:off x="231915" y="6415984"/>
            <a:ext cx="2743200" cy="365125"/>
          </a:xfrm>
          <a:prstGeom prst="rect">
            <a:avLst/>
          </a:prstGeom>
          <a:noFill/>
          <a:ln>
            <a:noFill/>
          </a:ln>
        </p:spPr>
        <p:txBody>
          <a:bodyPr anchorCtr="0" anchor="ctr" bIns="45700" lIns="91425" spcFirstLastPara="1" rIns="91425" wrap="square" tIns="45700">
            <a:noAutofit/>
          </a:bodyPr>
          <a:lstStyle>
            <a:lvl1pPr indent="0" lvl="0" marL="0" algn="l">
              <a:spcBef>
                <a:spcPts val="0"/>
              </a:spcBef>
              <a:buNone/>
              <a:defRPr b="0" i="0" sz="1000">
                <a:solidFill>
                  <a:schemeClr val="dk2"/>
                </a:solidFill>
                <a:latin typeface="Montserrat Light"/>
                <a:ea typeface="Montserrat Light"/>
                <a:cs typeface="Montserrat Light"/>
                <a:sym typeface="Montserrat Light"/>
              </a:defRPr>
            </a:lvl1pPr>
            <a:lvl2pPr indent="0" lvl="1" marL="0" algn="l">
              <a:spcBef>
                <a:spcPts val="0"/>
              </a:spcBef>
              <a:buNone/>
              <a:defRPr b="0" i="0" sz="1000">
                <a:solidFill>
                  <a:schemeClr val="dk2"/>
                </a:solidFill>
                <a:latin typeface="Montserrat Light"/>
                <a:ea typeface="Montserrat Light"/>
                <a:cs typeface="Montserrat Light"/>
                <a:sym typeface="Montserrat Light"/>
              </a:defRPr>
            </a:lvl2pPr>
            <a:lvl3pPr indent="0" lvl="2" marL="0" algn="l">
              <a:spcBef>
                <a:spcPts val="0"/>
              </a:spcBef>
              <a:buNone/>
              <a:defRPr b="0" i="0" sz="1000">
                <a:solidFill>
                  <a:schemeClr val="dk2"/>
                </a:solidFill>
                <a:latin typeface="Montserrat Light"/>
                <a:ea typeface="Montserrat Light"/>
                <a:cs typeface="Montserrat Light"/>
                <a:sym typeface="Montserrat Light"/>
              </a:defRPr>
            </a:lvl3pPr>
            <a:lvl4pPr indent="0" lvl="3" marL="0" algn="l">
              <a:spcBef>
                <a:spcPts val="0"/>
              </a:spcBef>
              <a:buNone/>
              <a:defRPr b="0" i="0" sz="1000">
                <a:solidFill>
                  <a:schemeClr val="dk2"/>
                </a:solidFill>
                <a:latin typeface="Montserrat Light"/>
                <a:ea typeface="Montserrat Light"/>
                <a:cs typeface="Montserrat Light"/>
                <a:sym typeface="Montserrat Light"/>
              </a:defRPr>
            </a:lvl4pPr>
            <a:lvl5pPr indent="0" lvl="4" marL="0" algn="l">
              <a:spcBef>
                <a:spcPts val="0"/>
              </a:spcBef>
              <a:buNone/>
              <a:defRPr b="0" i="0" sz="1000">
                <a:solidFill>
                  <a:schemeClr val="dk2"/>
                </a:solidFill>
                <a:latin typeface="Montserrat Light"/>
                <a:ea typeface="Montserrat Light"/>
                <a:cs typeface="Montserrat Light"/>
                <a:sym typeface="Montserrat Light"/>
              </a:defRPr>
            </a:lvl5pPr>
            <a:lvl6pPr indent="0" lvl="5" marL="0" algn="l">
              <a:spcBef>
                <a:spcPts val="0"/>
              </a:spcBef>
              <a:buNone/>
              <a:defRPr b="0" i="0" sz="1000">
                <a:solidFill>
                  <a:schemeClr val="dk2"/>
                </a:solidFill>
                <a:latin typeface="Montserrat Light"/>
                <a:ea typeface="Montserrat Light"/>
                <a:cs typeface="Montserrat Light"/>
                <a:sym typeface="Montserrat Light"/>
              </a:defRPr>
            </a:lvl6pPr>
            <a:lvl7pPr indent="0" lvl="6" marL="0" algn="l">
              <a:spcBef>
                <a:spcPts val="0"/>
              </a:spcBef>
              <a:buNone/>
              <a:defRPr b="0" i="0" sz="1000">
                <a:solidFill>
                  <a:schemeClr val="dk2"/>
                </a:solidFill>
                <a:latin typeface="Montserrat Light"/>
                <a:ea typeface="Montserrat Light"/>
                <a:cs typeface="Montserrat Light"/>
                <a:sym typeface="Montserrat Light"/>
              </a:defRPr>
            </a:lvl7pPr>
            <a:lvl8pPr indent="0" lvl="7" marL="0" algn="l">
              <a:spcBef>
                <a:spcPts val="0"/>
              </a:spcBef>
              <a:buNone/>
              <a:defRPr b="0" i="0" sz="1000">
                <a:solidFill>
                  <a:schemeClr val="dk2"/>
                </a:solidFill>
                <a:latin typeface="Montserrat Light"/>
                <a:ea typeface="Montserrat Light"/>
                <a:cs typeface="Montserrat Light"/>
                <a:sym typeface="Montserrat Light"/>
              </a:defRPr>
            </a:lvl8pPr>
            <a:lvl9pPr indent="0" lvl="8" marL="0" algn="l">
              <a:spcBef>
                <a:spcPts val="0"/>
              </a:spcBef>
              <a:buNone/>
              <a:defRPr b="0" i="0" sz="1000">
                <a:solidFill>
                  <a:schemeClr val="dk2"/>
                </a:solidFill>
                <a:latin typeface="Montserrat Light"/>
                <a:ea typeface="Montserrat Light"/>
                <a:cs typeface="Montserrat Light"/>
                <a:sym typeface="Montserrat Light"/>
              </a:defRPr>
            </a:lvl9pPr>
          </a:lstStyle>
          <a:p>
            <a:pPr indent="0" lvl="0" marL="0" rtl="0" algn="l">
              <a:spcBef>
                <a:spcPts val="0"/>
              </a:spcBef>
              <a:spcAft>
                <a:spcPts val="0"/>
              </a:spcAft>
              <a:buNone/>
            </a:pPr>
            <a:fld id="{00000000-1234-1234-1234-123412341234}" type="slidenum">
              <a:rPr lang="en-GB"/>
              <a:t>‹#›</a:t>
            </a:fld>
            <a:endParaRPr/>
          </a:p>
        </p:txBody>
      </p:sp>
      <p:pic>
        <p:nvPicPr>
          <p:cNvPr id="370" name="Google Shape;370;p22"/>
          <p:cNvPicPr preferRelativeResize="0"/>
          <p:nvPr/>
        </p:nvPicPr>
        <p:blipFill rotWithShape="1">
          <a:blip r:embed="rId3">
            <a:alphaModFix/>
          </a:blip>
          <a:srcRect b="0" l="0" r="0" t="0"/>
          <a:stretch/>
        </p:blipFill>
        <p:spPr>
          <a:xfrm>
            <a:off x="10087802" y="6341879"/>
            <a:ext cx="1816291" cy="428995"/>
          </a:xfrm>
          <a:prstGeom prst="rect">
            <a:avLst/>
          </a:prstGeom>
          <a:noFill/>
          <a:ln>
            <a:noFill/>
          </a:ln>
        </p:spPr>
      </p:pic>
      <p:grpSp>
        <p:nvGrpSpPr>
          <p:cNvPr id="371" name="Google Shape;371;p22"/>
          <p:cNvGrpSpPr/>
          <p:nvPr/>
        </p:nvGrpSpPr>
        <p:grpSpPr>
          <a:xfrm>
            <a:off x="0" y="1318491"/>
            <a:ext cx="1397812" cy="58002"/>
            <a:chOff x="0" y="1077191"/>
            <a:chExt cx="1397812" cy="58002"/>
          </a:xfrm>
        </p:grpSpPr>
        <p:sp>
          <p:nvSpPr>
            <p:cNvPr id="372" name="Google Shape;372;p22"/>
            <p:cNvSpPr/>
            <p:nvPr/>
          </p:nvSpPr>
          <p:spPr>
            <a:xfrm>
              <a:off x="1226931" y="1077191"/>
              <a:ext cx="170881" cy="58002"/>
            </a:xfrm>
            <a:prstGeom prst="flowChartTerminator">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73" name="Google Shape;373;p22"/>
            <p:cNvSpPr/>
            <p:nvPr/>
          </p:nvSpPr>
          <p:spPr>
            <a:xfrm>
              <a:off x="0" y="1077191"/>
              <a:ext cx="1288891" cy="58002"/>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sp>
        <p:nvSpPr>
          <p:cNvPr id="374" name="Google Shape;374;p22"/>
          <p:cNvSpPr txBox="1"/>
          <p:nvPr/>
        </p:nvSpPr>
        <p:spPr>
          <a:xfrm>
            <a:off x="298676" y="381138"/>
            <a:ext cx="6116595"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i="0" lang="en-GB" sz="1800">
                <a:solidFill>
                  <a:schemeClr val="dk2"/>
                </a:solidFill>
                <a:latin typeface="Montserrat SemiBold"/>
                <a:ea typeface="Montserrat SemiBold"/>
                <a:cs typeface="Montserrat SemiBold"/>
                <a:sym typeface="Montserrat SemiBold"/>
              </a:rPr>
              <a:t>STEP 1</a:t>
            </a:r>
            <a:endParaRPr/>
          </a:p>
        </p:txBody>
      </p:sp>
      <p:sp>
        <p:nvSpPr>
          <p:cNvPr id="375" name="Google Shape;375;p22"/>
          <p:cNvSpPr txBox="1"/>
          <p:nvPr>
            <p:ph type="title"/>
          </p:nvPr>
        </p:nvSpPr>
        <p:spPr>
          <a:xfrm>
            <a:off x="298676" y="750470"/>
            <a:ext cx="5156200" cy="510019"/>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chemeClr val="dk1"/>
              </a:buClr>
              <a:buSzPts val="3200"/>
              <a:buFont typeface="Montserrat SemiBold"/>
              <a:buNone/>
              <a:defRPr b="1" i="0" sz="3200">
                <a:solidFill>
                  <a:schemeClr val="dk1"/>
                </a:solidFill>
                <a:latin typeface="Montserrat SemiBold"/>
                <a:ea typeface="Montserrat SemiBold"/>
                <a:cs typeface="Montserrat SemiBold"/>
                <a:sym typeface="Montserrat SemiBold"/>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grpSp>
        <p:nvGrpSpPr>
          <p:cNvPr id="376" name="Google Shape;376;p22"/>
          <p:cNvGrpSpPr/>
          <p:nvPr/>
        </p:nvGrpSpPr>
        <p:grpSpPr>
          <a:xfrm>
            <a:off x="11614051" y="129884"/>
            <a:ext cx="661669" cy="1214119"/>
            <a:chOff x="11436251" y="129884"/>
            <a:chExt cx="661669" cy="1214119"/>
          </a:xfrm>
        </p:grpSpPr>
        <p:sp>
          <p:nvSpPr>
            <p:cNvPr id="377" name="Google Shape;377;p22"/>
            <p:cNvSpPr/>
            <p:nvPr/>
          </p:nvSpPr>
          <p:spPr>
            <a:xfrm>
              <a:off x="11436251" y="1298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78" name="Google Shape;378;p22"/>
            <p:cNvSpPr/>
            <p:nvPr/>
          </p:nvSpPr>
          <p:spPr>
            <a:xfrm>
              <a:off x="11842651" y="1298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79" name="Google Shape;379;p22"/>
            <p:cNvSpPr/>
            <p:nvPr/>
          </p:nvSpPr>
          <p:spPr>
            <a:xfrm>
              <a:off x="11436251" y="3235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80" name="Google Shape;380;p22"/>
            <p:cNvSpPr/>
            <p:nvPr/>
          </p:nvSpPr>
          <p:spPr>
            <a:xfrm>
              <a:off x="11842651" y="3235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81" name="Google Shape;381;p22"/>
            <p:cNvSpPr/>
            <p:nvPr/>
          </p:nvSpPr>
          <p:spPr>
            <a:xfrm>
              <a:off x="11436251" y="5172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82" name="Google Shape;382;p22"/>
            <p:cNvSpPr/>
            <p:nvPr/>
          </p:nvSpPr>
          <p:spPr>
            <a:xfrm>
              <a:off x="11842651" y="5172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83" name="Google Shape;383;p22"/>
            <p:cNvSpPr/>
            <p:nvPr/>
          </p:nvSpPr>
          <p:spPr>
            <a:xfrm>
              <a:off x="11639451" y="1298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84" name="Google Shape;384;p22"/>
            <p:cNvSpPr/>
            <p:nvPr/>
          </p:nvSpPr>
          <p:spPr>
            <a:xfrm>
              <a:off x="11639451" y="3235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85" name="Google Shape;385;p22"/>
            <p:cNvSpPr/>
            <p:nvPr/>
          </p:nvSpPr>
          <p:spPr>
            <a:xfrm>
              <a:off x="11639451" y="5172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86" name="Google Shape;386;p22"/>
            <p:cNvSpPr/>
            <p:nvPr/>
          </p:nvSpPr>
          <p:spPr>
            <a:xfrm>
              <a:off x="12045851" y="1298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87" name="Google Shape;387;p22"/>
            <p:cNvSpPr/>
            <p:nvPr/>
          </p:nvSpPr>
          <p:spPr>
            <a:xfrm>
              <a:off x="12045851" y="3235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88" name="Google Shape;388;p22"/>
            <p:cNvSpPr/>
            <p:nvPr/>
          </p:nvSpPr>
          <p:spPr>
            <a:xfrm>
              <a:off x="12045851" y="5172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89" name="Google Shape;389;p22"/>
            <p:cNvSpPr/>
            <p:nvPr/>
          </p:nvSpPr>
          <p:spPr>
            <a:xfrm>
              <a:off x="11439426" y="7172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90" name="Google Shape;390;p22"/>
            <p:cNvSpPr/>
            <p:nvPr/>
          </p:nvSpPr>
          <p:spPr>
            <a:xfrm>
              <a:off x="11845826" y="7172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91" name="Google Shape;391;p22"/>
            <p:cNvSpPr/>
            <p:nvPr/>
          </p:nvSpPr>
          <p:spPr>
            <a:xfrm>
              <a:off x="11439426" y="9109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92" name="Google Shape;392;p22"/>
            <p:cNvSpPr/>
            <p:nvPr/>
          </p:nvSpPr>
          <p:spPr>
            <a:xfrm>
              <a:off x="11845826" y="9109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93" name="Google Shape;393;p22"/>
            <p:cNvSpPr/>
            <p:nvPr/>
          </p:nvSpPr>
          <p:spPr>
            <a:xfrm>
              <a:off x="11439426" y="110460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94" name="Google Shape;394;p22"/>
            <p:cNvSpPr/>
            <p:nvPr/>
          </p:nvSpPr>
          <p:spPr>
            <a:xfrm>
              <a:off x="11845826" y="110460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95" name="Google Shape;395;p22"/>
            <p:cNvSpPr/>
            <p:nvPr/>
          </p:nvSpPr>
          <p:spPr>
            <a:xfrm>
              <a:off x="11642626" y="7172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96" name="Google Shape;396;p22"/>
            <p:cNvSpPr/>
            <p:nvPr/>
          </p:nvSpPr>
          <p:spPr>
            <a:xfrm>
              <a:off x="11642626" y="9109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97" name="Google Shape;397;p22"/>
            <p:cNvSpPr/>
            <p:nvPr/>
          </p:nvSpPr>
          <p:spPr>
            <a:xfrm>
              <a:off x="11642626" y="110460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98" name="Google Shape;398;p22"/>
            <p:cNvSpPr/>
            <p:nvPr/>
          </p:nvSpPr>
          <p:spPr>
            <a:xfrm>
              <a:off x="12049026" y="7172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99" name="Google Shape;399;p22"/>
            <p:cNvSpPr/>
            <p:nvPr/>
          </p:nvSpPr>
          <p:spPr>
            <a:xfrm>
              <a:off x="12049026" y="9109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00" name="Google Shape;400;p22"/>
            <p:cNvSpPr/>
            <p:nvPr/>
          </p:nvSpPr>
          <p:spPr>
            <a:xfrm>
              <a:off x="12049026" y="110460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01" name="Google Shape;401;p22"/>
            <p:cNvSpPr/>
            <p:nvPr/>
          </p:nvSpPr>
          <p:spPr>
            <a:xfrm>
              <a:off x="11442601" y="12982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02" name="Google Shape;402;p22"/>
            <p:cNvSpPr/>
            <p:nvPr/>
          </p:nvSpPr>
          <p:spPr>
            <a:xfrm>
              <a:off x="11849001" y="12982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03" name="Google Shape;403;p22"/>
            <p:cNvSpPr/>
            <p:nvPr/>
          </p:nvSpPr>
          <p:spPr>
            <a:xfrm>
              <a:off x="11645801" y="12982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04" name="Google Shape;404;p22"/>
            <p:cNvSpPr/>
            <p:nvPr/>
          </p:nvSpPr>
          <p:spPr>
            <a:xfrm>
              <a:off x="12052201" y="12982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pic>
        <p:nvPicPr>
          <p:cNvPr descr="A blue and black logo&#10;&#10;Description automatically generated" id="405" name="Google Shape;405;p22"/>
          <p:cNvPicPr preferRelativeResize="0"/>
          <p:nvPr/>
        </p:nvPicPr>
        <p:blipFill rotWithShape="1">
          <a:blip r:embed="rId4">
            <a:alphaModFix/>
          </a:blip>
          <a:srcRect b="0" l="0" r="0" t="0"/>
          <a:stretch/>
        </p:blipFill>
        <p:spPr>
          <a:xfrm>
            <a:off x="11645801" y="1399884"/>
            <a:ext cx="558800" cy="584200"/>
          </a:xfrm>
          <a:prstGeom prst="rect">
            <a:avLst/>
          </a:prstGeom>
          <a:noFill/>
          <a:ln>
            <a:noFill/>
          </a:ln>
        </p:spPr>
      </p:pic>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tep 2 blue bkg">
  <p:cSld name="step 2 blue bkg">
    <p:bg>
      <p:bgPr>
        <a:solidFill>
          <a:schemeClr val="lt1"/>
        </a:solidFill>
      </p:bgPr>
    </p:bg>
    <p:spTree>
      <p:nvGrpSpPr>
        <p:cNvPr id="406" name="Shape 406"/>
        <p:cNvGrpSpPr/>
        <p:nvPr/>
      </p:nvGrpSpPr>
      <p:grpSpPr>
        <a:xfrm>
          <a:off x="0" y="0"/>
          <a:ext cx="0" cy="0"/>
          <a:chOff x="0" y="0"/>
          <a:chExt cx="0" cy="0"/>
        </a:xfrm>
      </p:grpSpPr>
      <p:pic>
        <p:nvPicPr>
          <p:cNvPr descr="A yellow circle on a black background&#10;&#10;Description automatically generated" id="407" name="Google Shape;407;p23"/>
          <p:cNvPicPr preferRelativeResize="0"/>
          <p:nvPr/>
        </p:nvPicPr>
        <p:blipFill rotWithShape="1">
          <a:blip r:embed="rId2">
            <a:alphaModFix/>
          </a:blip>
          <a:srcRect b="0" l="0" r="0" t="0"/>
          <a:stretch/>
        </p:blipFill>
        <p:spPr>
          <a:xfrm>
            <a:off x="0" y="6350000"/>
            <a:ext cx="508000" cy="508000"/>
          </a:xfrm>
          <a:prstGeom prst="rect">
            <a:avLst/>
          </a:prstGeom>
          <a:noFill/>
          <a:ln>
            <a:noFill/>
          </a:ln>
        </p:spPr>
      </p:pic>
      <p:sp>
        <p:nvSpPr>
          <p:cNvPr id="408" name="Google Shape;408;p23"/>
          <p:cNvSpPr/>
          <p:nvPr/>
        </p:nvSpPr>
        <p:spPr>
          <a:xfrm flipH="1">
            <a:off x="71589" y="6260464"/>
            <a:ext cx="470943" cy="470943"/>
          </a:xfrm>
          <a:prstGeom prst="rtTriangle">
            <a:avLst/>
          </a:prstGeom>
          <a:solidFill>
            <a:schemeClr val="dk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09" name="Google Shape;409;p23"/>
          <p:cNvSpPr txBox="1"/>
          <p:nvPr>
            <p:ph idx="11" type="ftr"/>
          </p:nvPr>
        </p:nvSpPr>
        <p:spPr>
          <a:xfrm>
            <a:off x="4038600" y="6415984"/>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b="0" i="0" sz="800">
                <a:solidFill>
                  <a:schemeClr val="dk2"/>
                </a:solidFill>
                <a:latin typeface="Montserrat Light"/>
                <a:ea typeface="Montserrat Light"/>
                <a:cs typeface="Montserrat Light"/>
                <a:sym typeface="Montserrat Light"/>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10" name="Google Shape;410;p23"/>
          <p:cNvSpPr txBox="1"/>
          <p:nvPr>
            <p:ph idx="12" type="sldNum"/>
          </p:nvPr>
        </p:nvSpPr>
        <p:spPr>
          <a:xfrm>
            <a:off x="231915" y="6415984"/>
            <a:ext cx="2743200" cy="365125"/>
          </a:xfrm>
          <a:prstGeom prst="rect">
            <a:avLst/>
          </a:prstGeom>
          <a:noFill/>
          <a:ln>
            <a:noFill/>
          </a:ln>
        </p:spPr>
        <p:txBody>
          <a:bodyPr anchorCtr="0" anchor="ctr" bIns="45700" lIns="91425" spcFirstLastPara="1" rIns="91425" wrap="square" tIns="45700">
            <a:noAutofit/>
          </a:bodyPr>
          <a:lstStyle>
            <a:lvl1pPr indent="0" lvl="0" marL="0" algn="l">
              <a:spcBef>
                <a:spcPts val="0"/>
              </a:spcBef>
              <a:buNone/>
              <a:defRPr b="0" i="0" sz="1000">
                <a:solidFill>
                  <a:schemeClr val="dk2"/>
                </a:solidFill>
                <a:latin typeface="Montserrat Light"/>
                <a:ea typeface="Montserrat Light"/>
                <a:cs typeface="Montserrat Light"/>
                <a:sym typeface="Montserrat Light"/>
              </a:defRPr>
            </a:lvl1pPr>
            <a:lvl2pPr indent="0" lvl="1" marL="0" algn="l">
              <a:spcBef>
                <a:spcPts val="0"/>
              </a:spcBef>
              <a:buNone/>
              <a:defRPr b="0" i="0" sz="1000">
                <a:solidFill>
                  <a:schemeClr val="dk2"/>
                </a:solidFill>
                <a:latin typeface="Montserrat Light"/>
                <a:ea typeface="Montserrat Light"/>
                <a:cs typeface="Montserrat Light"/>
                <a:sym typeface="Montserrat Light"/>
              </a:defRPr>
            </a:lvl2pPr>
            <a:lvl3pPr indent="0" lvl="2" marL="0" algn="l">
              <a:spcBef>
                <a:spcPts val="0"/>
              </a:spcBef>
              <a:buNone/>
              <a:defRPr b="0" i="0" sz="1000">
                <a:solidFill>
                  <a:schemeClr val="dk2"/>
                </a:solidFill>
                <a:latin typeface="Montserrat Light"/>
                <a:ea typeface="Montserrat Light"/>
                <a:cs typeface="Montserrat Light"/>
                <a:sym typeface="Montserrat Light"/>
              </a:defRPr>
            </a:lvl3pPr>
            <a:lvl4pPr indent="0" lvl="3" marL="0" algn="l">
              <a:spcBef>
                <a:spcPts val="0"/>
              </a:spcBef>
              <a:buNone/>
              <a:defRPr b="0" i="0" sz="1000">
                <a:solidFill>
                  <a:schemeClr val="dk2"/>
                </a:solidFill>
                <a:latin typeface="Montserrat Light"/>
                <a:ea typeface="Montserrat Light"/>
                <a:cs typeface="Montserrat Light"/>
                <a:sym typeface="Montserrat Light"/>
              </a:defRPr>
            </a:lvl4pPr>
            <a:lvl5pPr indent="0" lvl="4" marL="0" algn="l">
              <a:spcBef>
                <a:spcPts val="0"/>
              </a:spcBef>
              <a:buNone/>
              <a:defRPr b="0" i="0" sz="1000">
                <a:solidFill>
                  <a:schemeClr val="dk2"/>
                </a:solidFill>
                <a:latin typeface="Montserrat Light"/>
                <a:ea typeface="Montserrat Light"/>
                <a:cs typeface="Montserrat Light"/>
                <a:sym typeface="Montserrat Light"/>
              </a:defRPr>
            </a:lvl5pPr>
            <a:lvl6pPr indent="0" lvl="5" marL="0" algn="l">
              <a:spcBef>
                <a:spcPts val="0"/>
              </a:spcBef>
              <a:buNone/>
              <a:defRPr b="0" i="0" sz="1000">
                <a:solidFill>
                  <a:schemeClr val="dk2"/>
                </a:solidFill>
                <a:latin typeface="Montserrat Light"/>
                <a:ea typeface="Montserrat Light"/>
                <a:cs typeface="Montserrat Light"/>
                <a:sym typeface="Montserrat Light"/>
              </a:defRPr>
            </a:lvl6pPr>
            <a:lvl7pPr indent="0" lvl="6" marL="0" algn="l">
              <a:spcBef>
                <a:spcPts val="0"/>
              </a:spcBef>
              <a:buNone/>
              <a:defRPr b="0" i="0" sz="1000">
                <a:solidFill>
                  <a:schemeClr val="dk2"/>
                </a:solidFill>
                <a:latin typeface="Montserrat Light"/>
                <a:ea typeface="Montserrat Light"/>
                <a:cs typeface="Montserrat Light"/>
                <a:sym typeface="Montserrat Light"/>
              </a:defRPr>
            </a:lvl7pPr>
            <a:lvl8pPr indent="0" lvl="7" marL="0" algn="l">
              <a:spcBef>
                <a:spcPts val="0"/>
              </a:spcBef>
              <a:buNone/>
              <a:defRPr b="0" i="0" sz="1000">
                <a:solidFill>
                  <a:schemeClr val="dk2"/>
                </a:solidFill>
                <a:latin typeface="Montserrat Light"/>
                <a:ea typeface="Montserrat Light"/>
                <a:cs typeface="Montserrat Light"/>
                <a:sym typeface="Montserrat Light"/>
              </a:defRPr>
            </a:lvl8pPr>
            <a:lvl9pPr indent="0" lvl="8" marL="0" algn="l">
              <a:spcBef>
                <a:spcPts val="0"/>
              </a:spcBef>
              <a:buNone/>
              <a:defRPr b="0" i="0" sz="1000">
                <a:solidFill>
                  <a:schemeClr val="dk2"/>
                </a:solidFill>
                <a:latin typeface="Montserrat Light"/>
                <a:ea typeface="Montserrat Light"/>
                <a:cs typeface="Montserrat Light"/>
                <a:sym typeface="Montserrat Light"/>
              </a:defRPr>
            </a:lvl9pPr>
          </a:lstStyle>
          <a:p>
            <a:pPr indent="0" lvl="0" marL="0" rtl="0" algn="l">
              <a:spcBef>
                <a:spcPts val="0"/>
              </a:spcBef>
              <a:spcAft>
                <a:spcPts val="0"/>
              </a:spcAft>
              <a:buNone/>
            </a:pPr>
            <a:fld id="{00000000-1234-1234-1234-123412341234}" type="slidenum">
              <a:rPr lang="en-GB"/>
              <a:t>‹#›</a:t>
            </a:fld>
            <a:endParaRPr/>
          </a:p>
        </p:txBody>
      </p:sp>
      <p:pic>
        <p:nvPicPr>
          <p:cNvPr id="411" name="Google Shape;411;p23"/>
          <p:cNvPicPr preferRelativeResize="0"/>
          <p:nvPr/>
        </p:nvPicPr>
        <p:blipFill rotWithShape="1">
          <a:blip r:embed="rId3">
            <a:alphaModFix/>
          </a:blip>
          <a:srcRect b="0" l="0" r="0" t="0"/>
          <a:stretch/>
        </p:blipFill>
        <p:spPr>
          <a:xfrm>
            <a:off x="10087802" y="6341879"/>
            <a:ext cx="1816291" cy="428995"/>
          </a:xfrm>
          <a:prstGeom prst="rect">
            <a:avLst/>
          </a:prstGeom>
          <a:noFill/>
          <a:ln>
            <a:noFill/>
          </a:ln>
        </p:spPr>
      </p:pic>
      <p:grpSp>
        <p:nvGrpSpPr>
          <p:cNvPr id="412" name="Google Shape;412;p23"/>
          <p:cNvGrpSpPr/>
          <p:nvPr/>
        </p:nvGrpSpPr>
        <p:grpSpPr>
          <a:xfrm>
            <a:off x="0" y="1318491"/>
            <a:ext cx="1397812" cy="58002"/>
            <a:chOff x="0" y="1077191"/>
            <a:chExt cx="1397812" cy="58002"/>
          </a:xfrm>
        </p:grpSpPr>
        <p:sp>
          <p:nvSpPr>
            <p:cNvPr id="413" name="Google Shape;413;p23"/>
            <p:cNvSpPr/>
            <p:nvPr/>
          </p:nvSpPr>
          <p:spPr>
            <a:xfrm>
              <a:off x="1226931" y="1077191"/>
              <a:ext cx="170881" cy="58002"/>
            </a:xfrm>
            <a:prstGeom prst="flowChartTerminator">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14" name="Google Shape;414;p23"/>
            <p:cNvSpPr/>
            <p:nvPr/>
          </p:nvSpPr>
          <p:spPr>
            <a:xfrm>
              <a:off x="0" y="1077191"/>
              <a:ext cx="1288891" cy="58002"/>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sp>
        <p:nvSpPr>
          <p:cNvPr id="415" name="Google Shape;415;p23"/>
          <p:cNvSpPr txBox="1"/>
          <p:nvPr/>
        </p:nvSpPr>
        <p:spPr>
          <a:xfrm>
            <a:off x="298676" y="381138"/>
            <a:ext cx="6116595"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i="0" lang="en-GB" sz="1800">
                <a:solidFill>
                  <a:schemeClr val="dk2"/>
                </a:solidFill>
                <a:latin typeface="Montserrat SemiBold"/>
                <a:ea typeface="Montserrat SemiBold"/>
                <a:cs typeface="Montserrat SemiBold"/>
                <a:sym typeface="Montserrat SemiBold"/>
              </a:rPr>
              <a:t>STEP 2</a:t>
            </a:r>
            <a:endParaRPr/>
          </a:p>
        </p:txBody>
      </p:sp>
      <p:sp>
        <p:nvSpPr>
          <p:cNvPr id="416" name="Google Shape;416;p23"/>
          <p:cNvSpPr txBox="1"/>
          <p:nvPr>
            <p:ph type="title"/>
          </p:nvPr>
        </p:nvSpPr>
        <p:spPr>
          <a:xfrm>
            <a:off x="298676" y="750470"/>
            <a:ext cx="5156200" cy="510019"/>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chemeClr val="dk1"/>
              </a:buClr>
              <a:buSzPts val="3200"/>
              <a:buFont typeface="Montserrat SemiBold"/>
              <a:buNone/>
              <a:defRPr b="1" i="0" sz="3200">
                <a:solidFill>
                  <a:schemeClr val="dk1"/>
                </a:solidFill>
                <a:latin typeface="Montserrat SemiBold"/>
                <a:ea typeface="Montserrat SemiBold"/>
                <a:cs typeface="Montserrat SemiBold"/>
                <a:sym typeface="Montserrat SemiBold"/>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grpSp>
        <p:nvGrpSpPr>
          <p:cNvPr id="417" name="Google Shape;417;p23"/>
          <p:cNvGrpSpPr/>
          <p:nvPr/>
        </p:nvGrpSpPr>
        <p:grpSpPr>
          <a:xfrm>
            <a:off x="11436251" y="129884"/>
            <a:ext cx="661669" cy="1214119"/>
            <a:chOff x="11436251" y="129884"/>
            <a:chExt cx="661669" cy="1214119"/>
          </a:xfrm>
        </p:grpSpPr>
        <p:sp>
          <p:nvSpPr>
            <p:cNvPr id="418" name="Google Shape;418;p23"/>
            <p:cNvSpPr/>
            <p:nvPr/>
          </p:nvSpPr>
          <p:spPr>
            <a:xfrm>
              <a:off x="11436251" y="1298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19" name="Google Shape;419;p23"/>
            <p:cNvSpPr/>
            <p:nvPr/>
          </p:nvSpPr>
          <p:spPr>
            <a:xfrm>
              <a:off x="11842651" y="1298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20" name="Google Shape;420;p23"/>
            <p:cNvSpPr/>
            <p:nvPr/>
          </p:nvSpPr>
          <p:spPr>
            <a:xfrm>
              <a:off x="11436251" y="3235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21" name="Google Shape;421;p23"/>
            <p:cNvSpPr/>
            <p:nvPr/>
          </p:nvSpPr>
          <p:spPr>
            <a:xfrm>
              <a:off x="11842651" y="3235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22" name="Google Shape;422;p23"/>
            <p:cNvSpPr/>
            <p:nvPr/>
          </p:nvSpPr>
          <p:spPr>
            <a:xfrm>
              <a:off x="11436251" y="5172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23" name="Google Shape;423;p23"/>
            <p:cNvSpPr/>
            <p:nvPr/>
          </p:nvSpPr>
          <p:spPr>
            <a:xfrm>
              <a:off x="11842651" y="5172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24" name="Google Shape;424;p23"/>
            <p:cNvSpPr/>
            <p:nvPr/>
          </p:nvSpPr>
          <p:spPr>
            <a:xfrm>
              <a:off x="11639451" y="1298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25" name="Google Shape;425;p23"/>
            <p:cNvSpPr/>
            <p:nvPr/>
          </p:nvSpPr>
          <p:spPr>
            <a:xfrm>
              <a:off x="11639451" y="3235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26" name="Google Shape;426;p23"/>
            <p:cNvSpPr/>
            <p:nvPr/>
          </p:nvSpPr>
          <p:spPr>
            <a:xfrm>
              <a:off x="11639451" y="5172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27" name="Google Shape;427;p23"/>
            <p:cNvSpPr/>
            <p:nvPr/>
          </p:nvSpPr>
          <p:spPr>
            <a:xfrm>
              <a:off x="12045851" y="1298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28" name="Google Shape;428;p23"/>
            <p:cNvSpPr/>
            <p:nvPr/>
          </p:nvSpPr>
          <p:spPr>
            <a:xfrm>
              <a:off x="12045851" y="3235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29" name="Google Shape;429;p23"/>
            <p:cNvSpPr/>
            <p:nvPr/>
          </p:nvSpPr>
          <p:spPr>
            <a:xfrm>
              <a:off x="12045851" y="5172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30" name="Google Shape;430;p23"/>
            <p:cNvSpPr/>
            <p:nvPr/>
          </p:nvSpPr>
          <p:spPr>
            <a:xfrm>
              <a:off x="11439426" y="7172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31" name="Google Shape;431;p23"/>
            <p:cNvSpPr/>
            <p:nvPr/>
          </p:nvSpPr>
          <p:spPr>
            <a:xfrm>
              <a:off x="11845826" y="7172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32" name="Google Shape;432;p23"/>
            <p:cNvSpPr/>
            <p:nvPr/>
          </p:nvSpPr>
          <p:spPr>
            <a:xfrm>
              <a:off x="11439426" y="9109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33" name="Google Shape;433;p23"/>
            <p:cNvSpPr/>
            <p:nvPr/>
          </p:nvSpPr>
          <p:spPr>
            <a:xfrm>
              <a:off x="11845826" y="9109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34" name="Google Shape;434;p23"/>
            <p:cNvSpPr/>
            <p:nvPr/>
          </p:nvSpPr>
          <p:spPr>
            <a:xfrm>
              <a:off x="11439426" y="110460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35" name="Google Shape;435;p23"/>
            <p:cNvSpPr/>
            <p:nvPr/>
          </p:nvSpPr>
          <p:spPr>
            <a:xfrm>
              <a:off x="11845826" y="110460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36" name="Google Shape;436;p23"/>
            <p:cNvSpPr/>
            <p:nvPr/>
          </p:nvSpPr>
          <p:spPr>
            <a:xfrm>
              <a:off x="11642626" y="7172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37" name="Google Shape;437;p23"/>
            <p:cNvSpPr/>
            <p:nvPr/>
          </p:nvSpPr>
          <p:spPr>
            <a:xfrm>
              <a:off x="11642626" y="9109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38" name="Google Shape;438;p23"/>
            <p:cNvSpPr/>
            <p:nvPr/>
          </p:nvSpPr>
          <p:spPr>
            <a:xfrm>
              <a:off x="11642626" y="110460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39" name="Google Shape;439;p23"/>
            <p:cNvSpPr/>
            <p:nvPr/>
          </p:nvSpPr>
          <p:spPr>
            <a:xfrm>
              <a:off x="12049026" y="7172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40" name="Google Shape;440;p23"/>
            <p:cNvSpPr/>
            <p:nvPr/>
          </p:nvSpPr>
          <p:spPr>
            <a:xfrm>
              <a:off x="12049026" y="9109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41" name="Google Shape;441;p23"/>
            <p:cNvSpPr/>
            <p:nvPr/>
          </p:nvSpPr>
          <p:spPr>
            <a:xfrm>
              <a:off x="12049026" y="110460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42" name="Google Shape;442;p23"/>
            <p:cNvSpPr/>
            <p:nvPr/>
          </p:nvSpPr>
          <p:spPr>
            <a:xfrm>
              <a:off x="11442601" y="12982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43" name="Google Shape;443;p23"/>
            <p:cNvSpPr/>
            <p:nvPr/>
          </p:nvSpPr>
          <p:spPr>
            <a:xfrm>
              <a:off x="11849001" y="12982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44" name="Google Shape;444;p23"/>
            <p:cNvSpPr/>
            <p:nvPr/>
          </p:nvSpPr>
          <p:spPr>
            <a:xfrm>
              <a:off x="11645801" y="12982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45" name="Google Shape;445;p23"/>
            <p:cNvSpPr/>
            <p:nvPr/>
          </p:nvSpPr>
          <p:spPr>
            <a:xfrm>
              <a:off x="12052201" y="12982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pic>
        <p:nvPicPr>
          <p:cNvPr descr="A blue and black striped background&#10;&#10;Description automatically generated" id="446" name="Google Shape;446;p23"/>
          <p:cNvPicPr preferRelativeResize="0"/>
          <p:nvPr/>
        </p:nvPicPr>
        <p:blipFill rotWithShape="1">
          <a:blip r:embed="rId4">
            <a:alphaModFix/>
          </a:blip>
          <a:srcRect b="0" l="0" r="0" t="0"/>
          <a:stretch/>
        </p:blipFill>
        <p:spPr>
          <a:xfrm>
            <a:off x="11747500" y="1506427"/>
            <a:ext cx="444500" cy="762000"/>
          </a:xfrm>
          <a:prstGeom prst="rect">
            <a:avLst/>
          </a:prstGeom>
          <a:noFill/>
          <a:ln>
            <a:noFill/>
          </a:ln>
        </p:spPr>
      </p:pic>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tep 3 blue bkg">
  <p:cSld name="step 3 blue bkg">
    <p:bg>
      <p:bgPr>
        <a:solidFill>
          <a:schemeClr val="lt1"/>
        </a:solidFill>
      </p:bgPr>
    </p:bg>
    <p:spTree>
      <p:nvGrpSpPr>
        <p:cNvPr id="447" name="Shape 447"/>
        <p:cNvGrpSpPr/>
        <p:nvPr/>
      </p:nvGrpSpPr>
      <p:grpSpPr>
        <a:xfrm>
          <a:off x="0" y="0"/>
          <a:ext cx="0" cy="0"/>
          <a:chOff x="0" y="0"/>
          <a:chExt cx="0" cy="0"/>
        </a:xfrm>
      </p:grpSpPr>
      <p:pic>
        <p:nvPicPr>
          <p:cNvPr descr="A yellow circle on a black background&#10;&#10;Description automatically generated" id="448" name="Google Shape;448;p24"/>
          <p:cNvPicPr preferRelativeResize="0"/>
          <p:nvPr/>
        </p:nvPicPr>
        <p:blipFill rotWithShape="1">
          <a:blip r:embed="rId2">
            <a:alphaModFix/>
          </a:blip>
          <a:srcRect b="0" l="0" r="0" t="0"/>
          <a:stretch/>
        </p:blipFill>
        <p:spPr>
          <a:xfrm>
            <a:off x="0" y="6350000"/>
            <a:ext cx="508000" cy="508000"/>
          </a:xfrm>
          <a:prstGeom prst="rect">
            <a:avLst/>
          </a:prstGeom>
          <a:noFill/>
          <a:ln>
            <a:noFill/>
          </a:ln>
        </p:spPr>
      </p:pic>
      <p:sp>
        <p:nvSpPr>
          <p:cNvPr id="449" name="Google Shape;449;p24"/>
          <p:cNvSpPr/>
          <p:nvPr/>
        </p:nvSpPr>
        <p:spPr>
          <a:xfrm flipH="1">
            <a:off x="71589" y="6260464"/>
            <a:ext cx="470943" cy="470943"/>
          </a:xfrm>
          <a:prstGeom prst="rtTriangle">
            <a:avLst/>
          </a:prstGeom>
          <a:solidFill>
            <a:schemeClr val="dk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50" name="Google Shape;450;p24"/>
          <p:cNvSpPr txBox="1"/>
          <p:nvPr>
            <p:ph idx="11" type="ftr"/>
          </p:nvPr>
        </p:nvSpPr>
        <p:spPr>
          <a:xfrm>
            <a:off x="4038600" y="6415984"/>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b="0" i="0" sz="800">
                <a:solidFill>
                  <a:schemeClr val="dk2"/>
                </a:solidFill>
                <a:latin typeface="Montserrat Light"/>
                <a:ea typeface="Montserrat Light"/>
                <a:cs typeface="Montserrat Light"/>
                <a:sym typeface="Montserrat Light"/>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51" name="Google Shape;451;p24"/>
          <p:cNvSpPr txBox="1"/>
          <p:nvPr>
            <p:ph idx="12" type="sldNum"/>
          </p:nvPr>
        </p:nvSpPr>
        <p:spPr>
          <a:xfrm>
            <a:off x="231915" y="6415984"/>
            <a:ext cx="2743200" cy="365125"/>
          </a:xfrm>
          <a:prstGeom prst="rect">
            <a:avLst/>
          </a:prstGeom>
          <a:noFill/>
          <a:ln>
            <a:noFill/>
          </a:ln>
        </p:spPr>
        <p:txBody>
          <a:bodyPr anchorCtr="0" anchor="ctr" bIns="45700" lIns="91425" spcFirstLastPara="1" rIns="91425" wrap="square" tIns="45700">
            <a:noAutofit/>
          </a:bodyPr>
          <a:lstStyle>
            <a:lvl1pPr indent="0" lvl="0" marL="0" algn="l">
              <a:spcBef>
                <a:spcPts val="0"/>
              </a:spcBef>
              <a:buNone/>
              <a:defRPr b="0" i="0" sz="1000">
                <a:solidFill>
                  <a:schemeClr val="dk2"/>
                </a:solidFill>
                <a:latin typeface="Montserrat Light"/>
                <a:ea typeface="Montserrat Light"/>
                <a:cs typeface="Montserrat Light"/>
                <a:sym typeface="Montserrat Light"/>
              </a:defRPr>
            </a:lvl1pPr>
            <a:lvl2pPr indent="0" lvl="1" marL="0" algn="l">
              <a:spcBef>
                <a:spcPts val="0"/>
              </a:spcBef>
              <a:buNone/>
              <a:defRPr b="0" i="0" sz="1000">
                <a:solidFill>
                  <a:schemeClr val="dk2"/>
                </a:solidFill>
                <a:latin typeface="Montserrat Light"/>
                <a:ea typeface="Montserrat Light"/>
                <a:cs typeface="Montserrat Light"/>
                <a:sym typeface="Montserrat Light"/>
              </a:defRPr>
            </a:lvl2pPr>
            <a:lvl3pPr indent="0" lvl="2" marL="0" algn="l">
              <a:spcBef>
                <a:spcPts val="0"/>
              </a:spcBef>
              <a:buNone/>
              <a:defRPr b="0" i="0" sz="1000">
                <a:solidFill>
                  <a:schemeClr val="dk2"/>
                </a:solidFill>
                <a:latin typeface="Montserrat Light"/>
                <a:ea typeface="Montserrat Light"/>
                <a:cs typeface="Montserrat Light"/>
                <a:sym typeface="Montserrat Light"/>
              </a:defRPr>
            </a:lvl3pPr>
            <a:lvl4pPr indent="0" lvl="3" marL="0" algn="l">
              <a:spcBef>
                <a:spcPts val="0"/>
              </a:spcBef>
              <a:buNone/>
              <a:defRPr b="0" i="0" sz="1000">
                <a:solidFill>
                  <a:schemeClr val="dk2"/>
                </a:solidFill>
                <a:latin typeface="Montserrat Light"/>
                <a:ea typeface="Montserrat Light"/>
                <a:cs typeface="Montserrat Light"/>
                <a:sym typeface="Montserrat Light"/>
              </a:defRPr>
            </a:lvl4pPr>
            <a:lvl5pPr indent="0" lvl="4" marL="0" algn="l">
              <a:spcBef>
                <a:spcPts val="0"/>
              </a:spcBef>
              <a:buNone/>
              <a:defRPr b="0" i="0" sz="1000">
                <a:solidFill>
                  <a:schemeClr val="dk2"/>
                </a:solidFill>
                <a:latin typeface="Montserrat Light"/>
                <a:ea typeface="Montserrat Light"/>
                <a:cs typeface="Montserrat Light"/>
                <a:sym typeface="Montserrat Light"/>
              </a:defRPr>
            </a:lvl5pPr>
            <a:lvl6pPr indent="0" lvl="5" marL="0" algn="l">
              <a:spcBef>
                <a:spcPts val="0"/>
              </a:spcBef>
              <a:buNone/>
              <a:defRPr b="0" i="0" sz="1000">
                <a:solidFill>
                  <a:schemeClr val="dk2"/>
                </a:solidFill>
                <a:latin typeface="Montserrat Light"/>
                <a:ea typeface="Montserrat Light"/>
                <a:cs typeface="Montserrat Light"/>
                <a:sym typeface="Montserrat Light"/>
              </a:defRPr>
            </a:lvl6pPr>
            <a:lvl7pPr indent="0" lvl="6" marL="0" algn="l">
              <a:spcBef>
                <a:spcPts val="0"/>
              </a:spcBef>
              <a:buNone/>
              <a:defRPr b="0" i="0" sz="1000">
                <a:solidFill>
                  <a:schemeClr val="dk2"/>
                </a:solidFill>
                <a:latin typeface="Montserrat Light"/>
                <a:ea typeface="Montserrat Light"/>
                <a:cs typeface="Montserrat Light"/>
                <a:sym typeface="Montserrat Light"/>
              </a:defRPr>
            </a:lvl7pPr>
            <a:lvl8pPr indent="0" lvl="7" marL="0" algn="l">
              <a:spcBef>
                <a:spcPts val="0"/>
              </a:spcBef>
              <a:buNone/>
              <a:defRPr b="0" i="0" sz="1000">
                <a:solidFill>
                  <a:schemeClr val="dk2"/>
                </a:solidFill>
                <a:latin typeface="Montserrat Light"/>
                <a:ea typeface="Montserrat Light"/>
                <a:cs typeface="Montserrat Light"/>
                <a:sym typeface="Montserrat Light"/>
              </a:defRPr>
            </a:lvl8pPr>
            <a:lvl9pPr indent="0" lvl="8" marL="0" algn="l">
              <a:spcBef>
                <a:spcPts val="0"/>
              </a:spcBef>
              <a:buNone/>
              <a:defRPr b="0" i="0" sz="1000">
                <a:solidFill>
                  <a:schemeClr val="dk2"/>
                </a:solidFill>
                <a:latin typeface="Montserrat Light"/>
                <a:ea typeface="Montserrat Light"/>
                <a:cs typeface="Montserrat Light"/>
                <a:sym typeface="Montserrat Light"/>
              </a:defRPr>
            </a:lvl9pPr>
          </a:lstStyle>
          <a:p>
            <a:pPr indent="0" lvl="0" marL="0" rtl="0" algn="l">
              <a:spcBef>
                <a:spcPts val="0"/>
              </a:spcBef>
              <a:spcAft>
                <a:spcPts val="0"/>
              </a:spcAft>
              <a:buNone/>
            </a:pPr>
            <a:fld id="{00000000-1234-1234-1234-123412341234}" type="slidenum">
              <a:rPr lang="en-GB"/>
              <a:t>‹#›</a:t>
            </a:fld>
            <a:endParaRPr/>
          </a:p>
        </p:txBody>
      </p:sp>
      <p:pic>
        <p:nvPicPr>
          <p:cNvPr id="452" name="Google Shape;452;p24"/>
          <p:cNvPicPr preferRelativeResize="0"/>
          <p:nvPr/>
        </p:nvPicPr>
        <p:blipFill rotWithShape="1">
          <a:blip r:embed="rId3">
            <a:alphaModFix/>
          </a:blip>
          <a:srcRect b="0" l="0" r="0" t="0"/>
          <a:stretch/>
        </p:blipFill>
        <p:spPr>
          <a:xfrm>
            <a:off x="10087802" y="6341879"/>
            <a:ext cx="1816291" cy="428995"/>
          </a:xfrm>
          <a:prstGeom prst="rect">
            <a:avLst/>
          </a:prstGeom>
          <a:noFill/>
          <a:ln>
            <a:noFill/>
          </a:ln>
        </p:spPr>
      </p:pic>
      <p:grpSp>
        <p:nvGrpSpPr>
          <p:cNvPr id="453" name="Google Shape;453;p24"/>
          <p:cNvGrpSpPr/>
          <p:nvPr/>
        </p:nvGrpSpPr>
        <p:grpSpPr>
          <a:xfrm>
            <a:off x="0" y="1318491"/>
            <a:ext cx="1397812" cy="58002"/>
            <a:chOff x="0" y="1077191"/>
            <a:chExt cx="1397812" cy="58002"/>
          </a:xfrm>
        </p:grpSpPr>
        <p:sp>
          <p:nvSpPr>
            <p:cNvPr id="454" name="Google Shape;454;p24"/>
            <p:cNvSpPr/>
            <p:nvPr/>
          </p:nvSpPr>
          <p:spPr>
            <a:xfrm>
              <a:off x="1226931" y="1077191"/>
              <a:ext cx="170881" cy="58002"/>
            </a:xfrm>
            <a:prstGeom prst="flowChartTerminator">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55" name="Google Shape;455;p24"/>
            <p:cNvSpPr/>
            <p:nvPr/>
          </p:nvSpPr>
          <p:spPr>
            <a:xfrm>
              <a:off x="0" y="1077191"/>
              <a:ext cx="1288891" cy="58002"/>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sp>
        <p:nvSpPr>
          <p:cNvPr id="456" name="Google Shape;456;p24"/>
          <p:cNvSpPr txBox="1"/>
          <p:nvPr/>
        </p:nvSpPr>
        <p:spPr>
          <a:xfrm>
            <a:off x="298676" y="381138"/>
            <a:ext cx="6116595"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i="0" lang="en-GB" sz="1800">
                <a:solidFill>
                  <a:schemeClr val="dk2"/>
                </a:solidFill>
                <a:latin typeface="Montserrat SemiBold"/>
                <a:ea typeface="Montserrat SemiBold"/>
                <a:cs typeface="Montserrat SemiBold"/>
                <a:sym typeface="Montserrat SemiBold"/>
              </a:rPr>
              <a:t>STEP 3</a:t>
            </a:r>
            <a:endParaRPr/>
          </a:p>
        </p:txBody>
      </p:sp>
      <p:sp>
        <p:nvSpPr>
          <p:cNvPr id="457" name="Google Shape;457;p24"/>
          <p:cNvSpPr txBox="1"/>
          <p:nvPr>
            <p:ph type="title"/>
          </p:nvPr>
        </p:nvSpPr>
        <p:spPr>
          <a:xfrm>
            <a:off x="298676" y="750470"/>
            <a:ext cx="5156200" cy="510019"/>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chemeClr val="dk1"/>
              </a:buClr>
              <a:buSzPts val="3200"/>
              <a:buFont typeface="Montserrat SemiBold"/>
              <a:buNone/>
              <a:defRPr b="1" i="0" sz="3200">
                <a:solidFill>
                  <a:schemeClr val="dk1"/>
                </a:solidFill>
                <a:latin typeface="Montserrat SemiBold"/>
                <a:ea typeface="Montserrat SemiBold"/>
                <a:cs typeface="Montserrat SemiBold"/>
                <a:sym typeface="Montserrat SemiBold"/>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grpSp>
        <p:nvGrpSpPr>
          <p:cNvPr id="458" name="Google Shape;458;p24"/>
          <p:cNvGrpSpPr/>
          <p:nvPr/>
        </p:nvGrpSpPr>
        <p:grpSpPr>
          <a:xfrm>
            <a:off x="11436251" y="129884"/>
            <a:ext cx="661669" cy="1214119"/>
            <a:chOff x="11436251" y="129884"/>
            <a:chExt cx="661669" cy="1214119"/>
          </a:xfrm>
        </p:grpSpPr>
        <p:sp>
          <p:nvSpPr>
            <p:cNvPr id="459" name="Google Shape;459;p24"/>
            <p:cNvSpPr/>
            <p:nvPr/>
          </p:nvSpPr>
          <p:spPr>
            <a:xfrm>
              <a:off x="11436251" y="1298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60" name="Google Shape;460;p24"/>
            <p:cNvSpPr/>
            <p:nvPr/>
          </p:nvSpPr>
          <p:spPr>
            <a:xfrm>
              <a:off x="11842651" y="1298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61" name="Google Shape;461;p24"/>
            <p:cNvSpPr/>
            <p:nvPr/>
          </p:nvSpPr>
          <p:spPr>
            <a:xfrm>
              <a:off x="11436251" y="3235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62" name="Google Shape;462;p24"/>
            <p:cNvSpPr/>
            <p:nvPr/>
          </p:nvSpPr>
          <p:spPr>
            <a:xfrm>
              <a:off x="11842651" y="3235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63" name="Google Shape;463;p24"/>
            <p:cNvSpPr/>
            <p:nvPr/>
          </p:nvSpPr>
          <p:spPr>
            <a:xfrm>
              <a:off x="11436251" y="5172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64" name="Google Shape;464;p24"/>
            <p:cNvSpPr/>
            <p:nvPr/>
          </p:nvSpPr>
          <p:spPr>
            <a:xfrm>
              <a:off x="11842651" y="5172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65" name="Google Shape;465;p24"/>
            <p:cNvSpPr/>
            <p:nvPr/>
          </p:nvSpPr>
          <p:spPr>
            <a:xfrm>
              <a:off x="11639451" y="1298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66" name="Google Shape;466;p24"/>
            <p:cNvSpPr/>
            <p:nvPr/>
          </p:nvSpPr>
          <p:spPr>
            <a:xfrm>
              <a:off x="11639451" y="3235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67" name="Google Shape;467;p24"/>
            <p:cNvSpPr/>
            <p:nvPr/>
          </p:nvSpPr>
          <p:spPr>
            <a:xfrm>
              <a:off x="11639451" y="5172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68" name="Google Shape;468;p24"/>
            <p:cNvSpPr/>
            <p:nvPr/>
          </p:nvSpPr>
          <p:spPr>
            <a:xfrm>
              <a:off x="12045851" y="1298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69" name="Google Shape;469;p24"/>
            <p:cNvSpPr/>
            <p:nvPr/>
          </p:nvSpPr>
          <p:spPr>
            <a:xfrm>
              <a:off x="12045851" y="3235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70" name="Google Shape;470;p24"/>
            <p:cNvSpPr/>
            <p:nvPr/>
          </p:nvSpPr>
          <p:spPr>
            <a:xfrm>
              <a:off x="12045851" y="5172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71" name="Google Shape;471;p24"/>
            <p:cNvSpPr/>
            <p:nvPr/>
          </p:nvSpPr>
          <p:spPr>
            <a:xfrm>
              <a:off x="11439426" y="7172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72" name="Google Shape;472;p24"/>
            <p:cNvSpPr/>
            <p:nvPr/>
          </p:nvSpPr>
          <p:spPr>
            <a:xfrm>
              <a:off x="11845826" y="7172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73" name="Google Shape;473;p24"/>
            <p:cNvSpPr/>
            <p:nvPr/>
          </p:nvSpPr>
          <p:spPr>
            <a:xfrm>
              <a:off x="11439426" y="9109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74" name="Google Shape;474;p24"/>
            <p:cNvSpPr/>
            <p:nvPr/>
          </p:nvSpPr>
          <p:spPr>
            <a:xfrm>
              <a:off x="11845826" y="9109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75" name="Google Shape;475;p24"/>
            <p:cNvSpPr/>
            <p:nvPr/>
          </p:nvSpPr>
          <p:spPr>
            <a:xfrm>
              <a:off x="11439426" y="110460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76" name="Google Shape;476;p24"/>
            <p:cNvSpPr/>
            <p:nvPr/>
          </p:nvSpPr>
          <p:spPr>
            <a:xfrm>
              <a:off x="11845826" y="110460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77" name="Google Shape;477;p24"/>
            <p:cNvSpPr/>
            <p:nvPr/>
          </p:nvSpPr>
          <p:spPr>
            <a:xfrm>
              <a:off x="11642626" y="7172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78" name="Google Shape;478;p24"/>
            <p:cNvSpPr/>
            <p:nvPr/>
          </p:nvSpPr>
          <p:spPr>
            <a:xfrm>
              <a:off x="11642626" y="9109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79" name="Google Shape;479;p24"/>
            <p:cNvSpPr/>
            <p:nvPr/>
          </p:nvSpPr>
          <p:spPr>
            <a:xfrm>
              <a:off x="11642626" y="110460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80" name="Google Shape;480;p24"/>
            <p:cNvSpPr/>
            <p:nvPr/>
          </p:nvSpPr>
          <p:spPr>
            <a:xfrm>
              <a:off x="12049026" y="7172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81" name="Google Shape;481;p24"/>
            <p:cNvSpPr/>
            <p:nvPr/>
          </p:nvSpPr>
          <p:spPr>
            <a:xfrm>
              <a:off x="12049026" y="9109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82" name="Google Shape;482;p24"/>
            <p:cNvSpPr/>
            <p:nvPr/>
          </p:nvSpPr>
          <p:spPr>
            <a:xfrm>
              <a:off x="12049026" y="110460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83" name="Google Shape;483;p24"/>
            <p:cNvSpPr/>
            <p:nvPr/>
          </p:nvSpPr>
          <p:spPr>
            <a:xfrm>
              <a:off x="11442601" y="12982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84" name="Google Shape;484;p24"/>
            <p:cNvSpPr/>
            <p:nvPr/>
          </p:nvSpPr>
          <p:spPr>
            <a:xfrm>
              <a:off x="11849001" y="12982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85" name="Google Shape;485;p24"/>
            <p:cNvSpPr/>
            <p:nvPr/>
          </p:nvSpPr>
          <p:spPr>
            <a:xfrm>
              <a:off x="11645801" y="12982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86" name="Google Shape;486;p24"/>
            <p:cNvSpPr/>
            <p:nvPr/>
          </p:nvSpPr>
          <p:spPr>
            <a:xfrm>
              <a:off x="12052201" y="12982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sp>
        <p:nvSpPr>
          <p:cNvPr id="487" name="Google Shape;487;p24"/>
          <p:cNvSpPr/>
          <p:nvPr/>
        </p:nvSpPr>
        <p:spPr>
          <a:xfrm rot="10800000">
            <a:off x="11601449" y="-6278"/>
            <a:ext cx="590451" cy="590451"/>
          </a:xfrm>
          <a:prstGeom prst="rtTriangle">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tep 4 blue bkg">
  <p:cSld name="step 4 blue bkg">
    <p:bg>
      <p:bgPr>
        <a:solidFill>
          <a:schemeClr val="lt1"/>
        </a:solidFill>
      </p:bgPr>
    </p:bg>
    <p:spTree>
      <p:nvGrpSpPr>
        <p:cNvPr id="488" name="Shape 488"/>
        <p:cNvGrpSpPr/>
        <p:nvPr/>
      </p:nvGrpSpPr>
      <p:grpSpPr>
        <a:xfrm>
          <a:off x="0" y="0"/>
          <a:ext cx="0" cy="0"/>
          <a:chOff x="0" y="0"/>
          <a:chExt cx="0" cy="0"/>
        </a:xfrm>
      </p:grpSpPr>
      <p:pic>
        <p:nvPicPr>
          <p:cNvPr descr="A yellow circle on a black background&#10;&#10;Description automatically generated" id="489" name="Google Shape;489;p25"/>
          <p:cNvPicPr preferRelativeResize="0"/>
          <p:nvPr/>
        </p:nvPicPr>
        <p:blipFill rotWithShape="1">
          <a:blip r:embed="rId2">
            <a:alphaModFix/>
          </a:blip>
          <a:srcRect b="0" l="0" r="0" t="0"/>
          <a:stretch/>
        </p:blipFill>
        <p:spPr>
          <a:xfrm>
            <a:off x="0" y="6350000"/>
            <a:ext cx="508000" cy="508000"/>
          </a:xfrm>
          <a:prstGeom prst="rect">
            <a:avLst/>
          </a:prstGeom>
          <a:noFill/>
          <a:ln>
            <a:noFill/>
          </a:ln>
        </p:spPr>
      </p:pic>
      <p:sp>
        <p:nvSpPr>
          <p:cNvPr id="490" name="Google Shape;490;p25"/>
          <p:cNvSpPr/>
          <p:nvPr/>
        </p:nvSpPr>
        <p:spPr>
          <a:xfrm flipH="1">
            <a:off x="71589" y="6260464"/>
            <a:ext cx="470943" cy="470943"/>
          </a:xfrm>
          <a:prstGeom prst="rtTriangle">
            <a:avLst/>
          </a:prstGeom>
          <a:solidFill>
            <a:schemeClr val="dk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91" name="Google Shape;491;p25"/>
          <p:cNvSpPr txBox="1"/>
          <p:nvPr>
            <p:ph idx="11" type="ftr"/>
          </p:nvPr>
        </p:nvSpPr>
        <p:spPr>
          <a:xfrm>
            <a:off x="4038600" y="6415984"/>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b="0" i="0" sz="800">
                <a:solidFill>
                  <a:schemeClr val="dk2"/>
                </a:solidFill>
                <a:latin typeface="Montserrat Light"/>
                <a:ea typeface="Montserrat Light"/>
                <a:cs typeface="Montserrat Light"/>
                <a:sym typeface="Montserrat Light"/>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92" name="Google Shape;492;p25"/>
          <p:cNvSpPr txBox="1"/>
          <p:nvPr>
            <p:ph idx="12" type="sldNum"/>
          </p:nvPr>
        </p:nvSpPr>
        <p:spPr>
          <a:xfrm>
            <a:off x="231915" y="6415984"/>
            <a:ext cx="2743200" cy="365125"/>
          </a:xfrm>
          <a:prstGeom prst="rect">
            <a:avLst/>
          </a:prstGeom>
          <a:noFill/>
          <a:ln>
            <a:noFill/>
          </a:ln>
        </p:spPr>
        <p:txBody>
          <a:bodyPr anchorCtr="0" anchor="ctr" bIns="45700" lIns="91425" spcFirstLastPara="1" rIns="91425" wrap="square" tIns="45700">
            <a:noAutofit/>
          </a:bodyPr>
          <a:lstStyle>
            <a:lvl1pPr indent="0" lvl="0" marL="0" algn="l">
              <a:spcBef>
                <a:spcPts val="0"/>
              </a:spcBef>
              <a:buNone/>
              <a:defRPr b="0" i="0" sz="1000">
                <a:solidFill>
                  <a:schemeClr val="dk2"/>
                </a:solidFill>
                <a:latin typeface="Montserrat Light"/>
                <a:ea typeface="Montserrat Light"/>
                <a:cs typeface="Montserrat Light"/>
                <a:sym typeface="Montserrat Light"/>
              </a:defRPr>
            </a:lvl1pPr>
            <a:lvl2pPr indent="0" lvl="1" marL="0" algn="l">
              <a:spcBef>
                <a:spcPts val="0"/>
              </a:spcBef>
              <a:buNone/>
              <a:defRPr b="0" i="0" sz="1000">
                <a:solidFill>
                  <a:schemeClr val="dk2"/>
                </a:solidFill>
                <a:latin typeface="Montserrat Light"/>
                <a:ea typeface="Montserrat Light"/>
                <a:cs typeface="Montserrat Light"/>
                <a:sym typeface="Montserrat Light"/>
              </a:defRPr>
            </a:lvl2pPr>
            <a:lvl3pPr indent="0" lvl="2" marL="0" algn="l">
              <a:spcBef>
                <a:spcPts val="0"/>
              </a:spcBef>
              <a:buNone/>
              <a:defRPr b="0" i="0" sz="1000">
                <a:solidFill>
                  <a:schemeClr val="dk2"/>
                </a:solidFill>
                <a:latin typeface="Montserrat Light"/>
                <a:ea typeface="Montserrat Light"/>
                <a:cs typeface="Montserrat Light"/>
                <a:sym typeface="Montserrat Light"/>
              </a:defRPr>
            </a:lvl3pPr>
            <a:lvl4pPr indent="0" lvl="3" marL="0" algn="l">
              <a:spcBef>
                <a:spcPts val="0"/>
              </a:spcBef>
              <a:buNone/>
              <a:defRPr b="0" i="0" sz="1000">
                <a:solidFill>
                  <a:schemeClr val="dk2"/>
                </a:solidFill>
                <a:latin typeface="Montserrat Light"/>
                <a:ea typeface="Montserrat Light"/>
                <a:cs typeface="Montserrat Light"/>
                <a:sym typeface="Montserrat Light"/>
              </a:defRPr>
            </a:lvl4pPr>
            <a:lvl5pPr indent="0" lvl="4" marL="0" algn="l">
              <a:spcBef>
                <a:spcPts val="0"/>
              </a:spcBef>
              <a:buNone/>
              <a:defRPr b="0" i="0" sz="1000">
                <a:solidFill>
                  <a:schemeClr val="dk2"/>
                </a:solidFill>
                <a:latin typeface="Montserrat Light"/>
                <a:ea typeface="Montserrat Light"/>
                <a:cs typeface="Montserrat Light"/>
                <a:sym typeface="Montserrat Light"/>
              </a:defRPr>
            </a:lvl5pPr>
            <a:lvl6pPr indent="0" lvl="5" marL="0" algn="l">
              <a:spcBef>
                <a:spcPts val="0"/>
              </a:spcBef>
              <a:buNone/>
              <a:defRPr b="0" i="0" sz="1000">
                <a:solidFill>
                  <a:schemeClr val="dk2"/>
                </a:solidFill>
                <a:latin typeface="Montserrat Light"/>
                <a:ea typeface="Montserrat Light"/>
                <a:cs typeface="Montserrat Light"/>
                <a:sym typeface="Montserrat Light"/>
              </a:defRPr>
            </a:lvl6pPr>
            <a:lvl7pPr indent="0" lvl="6" marL="0" algn="l">
              <a:spcBef>
                <a:spcPts val="0"/>
              </a:spcBef>
              <a:buNone/>
              <a:defRPr b="0" i="0" sz="1000">
                <a:solidFill>
                  <a:schemeClr val="dk2"/>
                </a:solidFill>
                <a:latin typeface="Montserrat Light"/>
                <a:ea typeface="Montserrat Light"/>
                <a:cs typeface="Montserrat Light"/>
                <a:sym typeface="Montserrat Light"/>
              </a:defRPr>
            </a:lvl7pPr>
            <a:lvl8pPr indent="0" lvl="7" marL="0" algn="l">
              <a:spcBef>
                <a:spcPts val="0"/>
              </a:spcBef>
              <a:buNone/>
              <a:defRPr b="0" i="0" sz="1000">
                <a:solidFill>
                  <a:schemeClr val="dk2"/>
                </a:solidFill>
                <a:latin typeface="Montserrat Light"/>
                <a:ea typeface="Montserrat Light"/>
                <a:cs typeface="Montserrat Light"/>
                <a:sym typeface="Montserrat Light"/>
              </a:defRPr>
            </a:lvl8pPr>
            <a:lvl9pPr indent="0" lvl="8" marL="0" algn="l">
              <a:spcBef>
                <a:spcPts val="0"/>
              </a:spcBef>
              <a:buNone/>
              <a:defRPr b="0" i="0" sz="1000">
                <a:solidFill>
                  <a:schemeClr val="dk2"/>
                </a:solidFill>
                <a:latin typeface="Montserrat Light"/>
                <a:ea typeface="Montserrat Light"/>
                <a:cs typeface="Montserrat Light"/>
                <a:sym typeface="Montserrat Light"/>
              </a:defRPr>
            </a:lvl9pPr>
          </a:lstStyle>
          <a:p>
            <a:pPr indent="0" lvl="0" marL="0" rtl="0" algn="l">
              <a:spcBef>
                <a:spcPts val="0"/>
              </a:spcBef>
              <a:spcAft>
                <a:spcPts val="0"/>
              </a:spcAft>
              <a:buNone/>
            </a:pPr>
            <a:fld id="{00000000-1234-1234-1234-123412341234}" type="slidenum">
              <a:rPr lang="en-GB"/>
              <a:t>‹#›</a:t>
            </a:fld>
            <a:endParaRPr/>
          </a:p>
        </p:txBody>
      </p:sp>
      <p:pic>
        <p:nvPicPr>
          <p:cNvPr id="493" name="Google Shape;493;p25"/>
          <p:cNvPicPr preferRelativeResize="0"/>
          <p:nvPr/>
        </p:nvPicPr>
        <p:blipFill rotWithShape="1">
          <a:blip r:embed="rId3">
            <a:alphaModFix/>
          </a:blip>
          <a:srcRect b="0" l="0" r="0" t="0"/>
          <a:stretch/>
        </p:blipFill>
        <p:spPr>
          <a:xfrm>
            <a:off x="10087802" y="6341879"/>
            <a:ext cx="1816291" cy="428995"/>
          </a:xfrm>
          <a:prstGeom prst="rect">
            <a:avLst/>
          </a:prstGeom>
          <a:noFill/>
          <a:ln>
            <a:noFill/>
          </a:ln>
        </p:spPr>
      </p:pic>
      <p:grpSp>
        <p:nvGrpSpPr>
          <p:cNvPr id="494" name="Google Shape;494;p25"/>
          <p:cNvGrpSpPr/>
          <p:nvPr/>
        </p:nvGrpSpPr>
        <p:grpSpPr>
          <a:xfrm>
            <a:off x="0" y="1318491"/>
            <a:ext cx="1397812" cy="58002"/>
            <a:chOff x="0" y="1077191"/>
            <a:chExt cx="1397812" cy="58002"/>
          </a:xfrm>
        </p:grpSpPr>
        <p:sp>
          <p:nvSpPr>
            <p:cNvPr id="495" name="Google Shape;495;p25"/>
            <p:cNvSpPr/>
            <p:nvPr/>
          </p:nvSpPr>
          <p:spPr>
            <a:xfrm>
              <a:off x="1226931" y="1077191"/>
              <a:ext cx="170881" cy="58002"/>
            </a:xfrm>
            <a:prstGeom prst="flowChartTerminator">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96" name="Google Shape;496;p25"/>
            <p:cNvSpPr/>
            <p:nvPr/>
          </p:nvSpPr>
          <p:spPr>
            <a:xfrm>
              <a:off x="0" y="1077191"/>
              <a:ext cx="1288891" cy="58002"/>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sp>
        <p:nvSpPr>
          <p:cNvPr id="497" name="Google Shape;497;p25"/>
          <p:cNvSpPr txBox="1"/>
          <p:nvPr/>
        </p:nvSpPr>
        <p:spPr>
          <a:xfrm>
            <a:off x="298676" y="381138"/>
            <a:ext cx="6116595"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i="0" lang="en-GB" sz="1800">
                <a:solidFill>
                  <a:schemeClr val="dk2"/>
                </a:solidFill>
                <a:latin typeface="Montserrat SemiBold"/>
                <a:ea typeface="Montserrat SemiBold"/>
                <a:cs typeface="Montserrat SemiBold"/>
                <a:sym typeface="Montserrat SemiBold"/>
              </a:rPr>
              <a:t>STEP 4</a:t>
            </a:r>
            <a:endParaRPr/>
          </a:p>
        </p:txBody>
      </p:sp>
      <p:sp>
        <p:nvSpPr>
          <p:cNvPr id="498" name="Google Shape;498;p25"/>
          <p:cNvSpPr txBox="1"/>
          <p:nvPr>
            <p:ph type="title"/>
          </p:nvPr>
        </p:nvSpPr>
        <p:spPr>
          <a:xfrm>
            <a:off x="298676" y="750470"/>
            <a:ext cx="5156200" cy="510019"/>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chemeClr val="dk1"/>
              </a:buClr>
              <a:buSzPts val="3200"/>
              <a:buFont typeface="Montserrat SemiBold"/>
              <a:buNone/>
              <a:defRPr b="1" i="0" sz="3200">
                <a:solidFill>
                  <a:schemeClr val="dk1"/>
                </a:solidFill>
                <a:latin typeface="Montserrat SemiBold"/>
                <a:ea typeface="Montserrat SemiBold"/>
                <a:cs typeface="Montserrat SemiBold"/>
                <a:sym typeface="Montserrat SemiBold"/>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grpSp>
        <p:nvGrpSpPr>
          <p:cNvPr id="499" name="Google Shape;499;p25"/>
          <p:cNvGrpSpPr/>
          <p:nvPr/>
        </p:nvGrpSpPr>
        <p:grpSpPr>
          <a:xfrm>
            <a:off x="11436251" y="129884"/>
            <a:ext cx="661669" cy="1214119"/>
            <a:chOff x="11436251" y="129884"/>
            <a:chExt cx="661669" cy="1214119"/>
          </a:xfrm>
        </p:grpSpPr>
        <p:sp>
          <p:nvSpPr>
            <p:cNvPr id="500" name="Google Shape;500;p25"/>
            <p:cNvSpPr/>
            <p:nvPr/>
          </p:nvSpPr>
          <p:spPr>
            <a:xfrm>
              <a:off x="11436251" y="1298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01" name="Google Shape;501;p25"/>
            <p:cNvSpPr/>
            <p:nvPr/>
          </p:nvSpPr>
          <p:spPr>
            <a:xfrm>
              <a:off x="11842651" y="1298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02" name="Google Shape;502;p25"/>
            <p:cNvSpPr/>
            <p:nvPr/>
          </p:nvSpPr>
          <p:spPr>
            <a:xfrm>
              <a:off x="11436251" y="3235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03" name="Google Shape;503;p25"/>
            <p:cNvSpPr/>
            <p:nvPr/>
          </p:nvSpPr>
          <p:spPr>
            <a:xfrm>
              <a:off x="11842651" y="3235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04" name="Google Shape;504;p25"/>
            <p:cNvSpPr/>
            <p:nvPr/>
          </p:nvSpPr>
          <p:spPr>
            <a:xfrm>
              <a:off x="11436251" y="5172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05" name="Google Shape;505;p25"/>
            <p:cNvSpPr/>
            <p:nvPr/>
          </p:nvSpPr>
          <p:spPr>
            <a:xfrm>
              <a:off x="11842651" y="5172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06" name="Google Shape;506;p25"/>
            <p:cNvSpPr/>
            <p:nvPr/>
          </p:nvSpPr>
          <p:spPr>
            <a:xfrm>
              <a:off x="11639451" y="1298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07" name="Google Shape;507;p25"/>
            <p:cNvSpPr/>
            <p:nvPr/>
          </p:nvSpPr>
          <p:spPr>
            <a:xfrm>
              <a:off x="11639451" y="3235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08" name="Google Shape;508;p25"/>
            <p:cNvSpPr/>
            <p:nvPr/>
          </p:nvSpPr>
          <p:spPr>
            <a:xfrm>
              <a:off x="11639451" y="5172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09" name="Google Shape;509;p25"/>
            <p:cNvSpPr/>
            <p:nvPr/>
          </p:nvSpPr>
          <p:spPr>
            <a:xfrm>
              <a:off x="12045851" y="1298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10" name="Google Shape;510;p25"/>
            <p:cNvSpPr/>
            <p:nvPr/>
          </p:nvSpPr>
          <p:spPr>
            <a:xfrm>
              <a:off x="12045851" y="3235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11" name="Google Shape;511;p25"/>
            <p:cNvSpPr/>
            <p:nvPr/>
          </p:nvSpPr>
          <p:spPr>
            <a:xfrm>
              <a:off x="12045851" y="5172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12" name="Google Shape;512;p25"/>
            <p:cNvSpPr/>
            <p:nvPr/>
          </p:nvSpPr>
          <p:spPr>
            <a:xfrm>
              <a:off x="11439426" y="7172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13" name="Google Shape;513;p25"/>
            <p:cNvSpPr/>
            <p:nvPr/>
          </p:nvSpPr>
          <p:spPr>
            <a:xfrm>
              <a:off x="11845826" y="7172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14" name="Google Shape;514;p25"/>
            <p:cNvSpPr/>
            <p:nvPr/>
          </p:nvSpPr>
          <p:spPr>
            <a:xfrm>
              <a:off x="11439426" y="9109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15" name="Google Shape;515;p25"/>
            <p:cNvSpPr/>
            <p:nvPr/>
          </p:nvSpPr>
          <p:spPr>
            <a:xfrm>
              <a:off x="11845826" y="9109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16" name="Google Shape;516;p25"/>
            <p:cNvSpPr/>
            <p:nvPr/>
          </p:nvSpPr>
          <p:spPr>
            <a:xfrm>
              <a:off x="11439426" y="110460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17" name="Google Shape;517;p25"/>
            <p:cNvSpPr/>
            <p:nvPr/>
          </p:nvSpPr>
          <p:spPr>
            <a:xfrm>
              <a:off x="11845826" y="110460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18" name="Google Shape;518;p25"/>
            <p:cNvSpPr/>
            <p:nvPr/>
          </p:nvSpPr>
          <p:spPr>
            <a:xfrm>
              <a:off x="11642626" y="7172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19" name="Google Shape;519;p25"/>
            <p:cNvSpPr/>
            <p:nvPr/>
          </p:nvSpPr>
          <p:spPr>
            <a:xfrm>
              <a:off x="11642626" y="9109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20" name="Google Shape;520;p25"/>
            <p:cNvSpPr/>
            <p:nvPr/>
          </p:nvSpPr>
          <p:spPr>
            <a:xfrm>
              <a:off x="11642626" y="110460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21" name="Google Shape;521;p25"/>
            <p:cNvSpPr/>
            <p:nvPr/>
          </p:nvSpPr>
          <p:spPr>
            <a:xfrm>
              <a:off x="12049026" y="7172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22" name="Google Shape;522;p25"/>
            <p:cNvSpPr/>
            <p:nvPr/>
          </p:nvSpPr>
          <p:spPr>
            <a:xfrm>
              <a:off x="12049026" y="9109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23" name="Google Shape;523;p25"/>
            <p:cNvSpPr/>
            <p:nvPr/>
          </p:nvSpPr>
          <p:spPr>
            <a:xfrm>
              <a:off x="12049026" y="110460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24" name="Google Shape;524;p25"/>
            <p:cNvSpPr/>
            <p:nvPr/>
          </p:nvSpPr>
          <p:spPr>
            <a:xfrm>
              <a:off x="11442601" y="12982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25" name="Google Shape;525;p25"/>
            <p:cNvSpPr/>
            <p:nvPr/>
          </p:nvSpPr>
          <p:spPr>
            <a:xfrm>
              <a:off x="11849001" y="12982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26" name="Google Shape;526;p25"/>
            <p:cNvSpPr/>
            <p:nvPr/>
          </p:nvSpPr>
          <p:spPr>
            <a:xfrm>
              <a:off x="11645801" y="12982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27" name="Google Shape;527;p25"/>
            <p:cNvSpPr/>
            <p:nvPr/>
          </p:nvSpPr>
          <p:spPr>
            <a:xfrm>
              <a:off x="12052201" y="12982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pic>
        <p:nvPicPr>
          <p:cNvPr descr="A blue circle with black border&#10;&#10;Description automatically generated" id="528" name="Google Shape;528;p25"/>
          <p:cNvPicPr preferRelativeResize="0"/>
          <p:nvPr/>
        </p:nvPicPr>
        <p:blipFill rotWithShape="1">
          <a:blip r:embed="rId4">
            <a:alphaModFix/>
          </a:blip>
          <a:srcRect b="0" l="0" r="0" t="0"/>
          <a:stretch/>
        </p:blipFill>
        <p:spPr>
          <a:xfrm>
            <a:off x="11782156" y="722319"/>
            <a:ext cx="424803" cy="1542707"/>
          </a:xfrm>
          <a:prstGeom prst="rect">
            <a:avLst/>
          </a:prstGeom>
          <a:noFill/>
          <a:ln>
            <a:noFill/>
          </a:ln>
        </p:spPr>
      </p:pic>
      <p:sp>
        <p:nvSpPr>
          <p:cNvPr id="529" name="Google Shape;529;p25"/>
          <p:cNvSpPr/>
          <p:nvPr/>
        </p:nvSpPr>
        <p:spPr>
          <a:xfrm>
            <a:off x="11575781" y="807442"/>
            <a:ext cx="453047" cy="453047"/>
          </a:xfrm>
          <a:prstGeom prst="ellipse">
            <a:avLst/>
          </a:prstGeom>
          <a:solidFill>
            <a:schemeClr val="dk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tep 5 blue bkg">
  <p:cSld name="step 5 blue bkg">
    <p:bg>
      <p:bgPr>
        <a:solidFill>
          <a:schemeClr val="lt1"/>
        </a:solidFill>
      </p:bgPr>
    </p:bg>
    <p:spTree>
      <p:nvGrpSpPr>
        <p:cNvPr id="530" name="Shape 530"/>
        <p:cNvGrpSpPr/>
        <p:nvPr/>
      </p:nvGrpSpPr>
      <p:grpSpPr>
        <a:xfrm>
          <a:off x="0" y="0"/>
          <a:ext cx="0" cy="0"/>
          <a:chOff x="0" y="0"/>
          <a:chExt cx="0" cy="0"/>
        </a:xfrm>
      </p:grpSpPr>
      <p:pic>
        <p:nvPicPr>
          <p:cNvPr descr="A yellow circle on a black background&#10;&#10;Description automatically generated" id="531" name="Google Shape;531;p26"/>
          <p:cNvPicPr preferRelativeResize="0"/>
          <p:nvPr/>
        </p:nvPicPr>
        <p:blipFill rotWithShape="1">
          <a:blip r:embed="rId2">
            <a:alphaModFix/>
          </a:blip>
          <a:srcRect b="0" l="0" r="0" t="0"/>
          <a:stretch/>
        </p:blipFill>
        <p:spPr>
          <a:xfrm>
            <a:off x="0" y="6350000"/>
            <a:ext cx="508000" cy="508000"/>
          </a:xfrm>
          <a:prstGeom prst="rect">
            <a:avLst/>
          </a:prstGeom>
          <a:noFill/>
          <a:ln>
            <a:noFill/>
          </a:ln>
        </p:spPr>
      </p:pic>
      <p:sp>
        <p:nvSpPr>
          <p:cNvPr id="532" name="Google Shape;532;p26"/>
          <p:cNvSpPr/>
          <p:nvPr/>
        </p:nvSpPr>
        <p:spPr>
          <a:xfrm flipH="1">
            <a:off x="71589" y="6260464"/>
            <a:ext cx="470943" cy="470943"/>
          </a:xfrm>
          <a:prstGeom prst="rtTriangle">
            <a:avLst/>
          </a:prstGeom>
          <a:solidFill>
            <a:schemeClr val="dk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33" name="Google Shape;533;p26"/>
          <p:cNvSpPr txBox="1"/>
          <p:nvPr>
            <p:ph idx="11" type="ftr"/>
          </p:nvPr>
        </p:nvSpPr>
        <p:spPr>
          <a:xfrm>
            <a:off x="4038600" y="6415984"/>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b="0" i="0" sz="800">
                <a:solidFill>
                  <a:schemeClr val="dk2"/>
                </a:solidFill>
                <a:latin typeface="Montserrat Light"/>
                <a:ea typeface="Montserrat Light"/>
                <a:cs typeface="Montserrat Light"/>
                <a:sym typeface="Montserrat Light"/>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34" name="Google Shape;534;p26"/>
          <p:cNvSpPr txBox="1"/>
          <p:nvPr>
            <p:ph idx="12" type="sldNum"/>
          </p:nvPr>
        </p:nvSpPr>
        <p:spPr>
          <a:xfrm>
            <a:off x="231915" y="6415984"/>
            <a:ext cx="2743200" cy="365125"/>
          </a:xfrm>
          <a:prstGeom prst="rect">
            <a:avLst/>
          </a:prstGeom>
          <a:noFill/>
          <a:ln>
            <a:noFill/>
          </a:ln>
        </p:spPr>
        <p:txBody>
          <a:bodyPr anchorCtr="0" anchor="ctr" bIns="45700" lIns="91425" spcFirstLastPara="1" rIns="91425" wrap="square" tIns="45700">
            <a:noAutofit/>
          </a:bodyPr>
          <a:lstStyle>
            <a:lvl1pPr indent="0" lvl="0" marL="0" algn="l">
              <a:spcBef>
                <a:spcPts val="0"/>
              </a:spcBef>
              <a:buNone/>
              <a:defRPr b="0" i="0" sz="1000">
                <a:solidFill>
                  <a:schemeClr val="dk2"/>
                </a:solidFill>
                <a:latin typeface="Montserrat Light"/>
                <a:ea typeface="Montserrat Light"/>
                <a:cs typeface="Montserrat Light"/>
                <a:sym typeface="Montserrat Light"/>
              </a:defRPr>
            </a:lvl1pPr>
            <a:lvl2pPr indent="0" lvl="1" marL="0" algn="l">
              <a:spcBef>
                <a:spcPts val="0"/>
              </a:spcBef>
              <a:buNone/>
              <a:defRPr b="0" i="0" sz="1000">
                <a:solidFill>
                  <a:schemeClr val="dk2"/>
                </a:solidFill>
                <a:latin typeface="Montserrat Light"/>
                <a:ea typeface="Montserrat Light"/>
                <a:cs typeface="Montserrat Light"/>
                <a:sym typeface="Montserrat Light"/>
              </a:defRPr>
            </a:lvl2pPr>
            <a:lvl3pPr indent="0" lvl="2" marL="0" algn="l">
              <a:spcBef>
                <a:spcPts val="0"/>
              </a:spcBef>
              <a:buNone/>
              <a:defRPr b="0" i="0" sz="1000">
                <a:solidFill>
                  <a:schemeClr val="dk2"/>
                </a:solidFill>
                <a:latin typeface="Montserrat Light"/>
                <a:ea typeface="Montserrat Light"/>
                <a:cs typeface="Montserrat Light"/>
                <a:sym typeface="Montserrat Light"/>
              </a:defRPr>
            </a:lvl3pPr>
            <a:lvl4pPr indent="0" lvl="3" marL="0" algn="l">
              <a:spcBef>
                <a:spcPts val="0"/>
              </a:spcBef>
              <a:buNone/>
              <a:defRPr b="0" i="0" sz="1000">
                <a:solidFill>
                  <a:schemeClr val="dk2"/>
                </a:solidFill>
                <a:latin typeface="Montserrat Light"/>
                <a:ea typeface="Montserrat Light"/>
                <a:cs typeface="Montserrat Light"/>
                <a:sym typeface="Montserrat Light"/>
              </a:defRPr>
            </a:lvl4pPr>
            <a:lvl5pPr indent="0" lvl="4" marL="0" algn="l">
              <a:spcBef>
                <a:spcPts val="0"/>
              </a:spcBef>
              <a:buNone/>
              <a:defRPr b="0" i="0" sz="1000">
                <a:solidFill>
                  <a:schemeClr val="dk2"/>
                </a:solidFill>
                <a:latin typeface="Montserrat Light"/>
                <a:ea typeface="Montserrat Light"/>
                <a:cs typeface="Montserrat Light"/>
                <a:sym typeface="Montserrat Light"/>
              </a:defRPr>
            </a:lvl5pPr>
            <a:lvl6pPr indent="0" lvl="5" marL="0" algn="l">
              <a:spcBef>
                <a:spcPts val="0"/>
              </a:spcBef>
              <a:buNone/>
              <a:defRPr b="0" i="0" sz="1000">
                <a:solidFill>
                  <a:schemeClr val="dk2"/>
                </a:solidFill>
                <a:latin typeface="Montserrat Light"/>
                <a:ea typeface="Montserrat Light"/>
                <a:cs typeface="Montserrat Light"/>
                <a:sym typeface="Montserrat Light"/>
              </a:defRPr>
            </a:lvl6pPr>
            <a:lvl7pPr indent="0" lvl="6" marL="0" algn="l">
              <a:spcBef>
                <a:spcPts val="0"/>
              </a:spcBef>
              <a:buNone/>
              <a:defRPr b="0" i="0" sz="1000">
                <a:solidFill>
                  <a:schemeClr val="dk2"/>
                </a:solidFill>
                <a:latin typeface="Montserrat Light"/>
                <a:ea typeface="Montserrat Light"/>
                <a:cs typeface="Montserrat Light"/>
                <a:sym typeface="Montserrat Light"/>
              </a:defRPr>
            </a:lvl7pPr>
            <a:lvl8pPr indent="0" lvl="7" marL="0" algn="l">
              <a:spcBef>
                <a:spcPts val="0"/>
              </a:spcBef>
              <a:buNone/>
              <a:defRPr b="0" i="0" sz="1000">
                <a:solidFill>
                  <a:schemeClr val="dk2"/>
                </a:solidFill>
                <a:latin typeface="Montserrat Light"/>
                <a:ea typeface="Montserrat Light"/>
                <a:cs typeface="Montserrat Light"/>
                <a:sym typeface="Montserrat Light"/>
              </a:defRPr>
            </a:lvl8pPr>
            <a:lvl9pPr indent="0" lvl="8" marL="0" algn="l">
              <a:spcBef>
                <a:spcPts val="0"/>
              </a:spcBef>
              <a:buNone/>
              <a:defRPr b="0" i="0" sz="1000">
                <a:solidFill>
                  <a:schemeClr val="dk2"/>
                </a:solidFill>
                <a:latin typeface="Montserrat Light"/>
                <a:ea typeface="Montserrat Light"/>
                <a:cs typeface="Montserrat Light"/>
                <a:sym typeface="Montserrat Light"/>
              </a:defRPr>
            </a:lvl9pPr>
          </a:lstStyle>
          <a:p>
            <a:pPr indent="0" lvl="0" marL="0" rtl="0" algn="l">
              <a:spcBef>
                <a:spcPts val="0"/>
              </a:spcBef>
              <a:spcAft>
                <a:spcPts val="0"/>
              </a:spcAft>
              <a:buNone/>
            </a:pPr>
            <a:fld id="{00000000-1234-1234-1234-123412341234}" type="slidenum">
              <a:rPr lang="en-GB"/>
              <a:t>‹#›</a:t>
            </a:fld>
            <a:endParaRPr/>
          </a:p>
        </p:txBody>
      </p:sp>
      <p:pic>
        <p:nvPicPr>
          <p:cNvPr id="535" name="Google Shape;535;p26"/>
          <p:cNvPicPr preferRelativeResize="0"/>
          <p:nvPr/>
        </p:nvPicPr>
        <p:blipFill rotWithShape="1">
          <a:blip r:embed="rId3">
            <a:alphaModFix/>
          </a:blip>
          <a:srcRect b="0" l="0" r="0" t="0"/>
          <a:stretch/>
        </p:blipFill>
        <p:spPr>
          <a:xfrm>
            <a:off x="10087802" y="6341879"/>
            <a:ext cx="1816291" cy="428995"/>
          </a:xfrm>
          <a:prstGeom prst="rect">
            <a:avLst/>
          </a:prstGeom>
          <a:noFill/>
          <a:ln>
            <a:noFill/>
          </a:ln>
        </p:spPr>
      </p:pic>
      <p:grpSp>
        <p:nvGrpSpPr>
          <p:cNvPr id="536" name="Google Shape;536;p26"/>
          <p:cNvGrpSpPr/>
          <p:nvPr/>
        </p:nvGrpSpPr>
        <p:grpSpPr>
          <a:xfrm>
            <a:off x="0" y="1318491"/>
            <a:ext cx="1397812" cy="58002"/>
            <a:chOff x="0" y="1077191"/>
            <a:chExt cx="1397812" cy="58002"/>
          </a:xfrm>
        </p:grpSpPr>
        <p:sp>
          <p:nvSpPr>
            <p:cNvPr id="537" name="Google Shape;537;p26"/>
            <p:cNvSpPr/>
            <p:nvPr/>
          </p:nvSpPr>
          <p:spPr>
            <a:xfrm>
              <a:off x="1226931" y="1077191"/>
              <a:ext cx="170881" cy="58002"/>
            </a:xfrm>
            <a:prstGeom prst="flowChartTerminator">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38" name="Google Shape;538;p26"/>
            <p:cNvSpPr/>
            <p:nvPr/>
          </p:nvSpPr>
          <p:spPr>
            <a:xfrm>
              <a:off x="0" y="1077191"/>
              <a:ext cx="1288891" cy="58002"/>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sp>
        <p:nvSpPr>
          <p:cNvPr id="539" name="Google Shape;539;p26"/>
          <p:cNvSpPr txBox="1"/>
          <p:nvPr/>
        </p:nvSpPr>
        <p:spPr>
          <a:xfrm>
            <a:off x="298676" y="381138"/>
            <a:ext cx="6116595"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i="0" lang="en-GB" sz="1800">
                <a:solidFill>
                  <a:schemeClr val="dk2"/>
                </a:solidFill>
                <a:latin typeface="Montserrat SemiBold"/>
                <a:ea typeface="Montserrat SemiBold"/>
                <a:cs typeface="Montserrat SemiBold"/>
                <a:sym typeface="Montserrat SemiBold"/>
              </a:rPr>
              <a:t>STEP 5</a:t>
            </a:r>
            <a:endParaRPr/>
          </a:p>
        </p:txBody>
      </p:sp>
      <p:sp>
        <p:nvSpPr>
          <p:cNvPr id="540" name="Google Shape;540;p26"/>
          <p:cNvSpPr txBox="1"/>
          <p:nvPr>
            <p:ph type="title"/>
          </p:nvPr>
        </p:nvSpPr>
        <p:spPr>
          <a:xfrm>
            <a:off x="298676" y="750470"/>
            <a:ext cx="5156200" cy="510019"/>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chemeClr val="dk1"/>
              </a:buClr>
              <a:buSzPts val="3200"/>
              <a:buFont typeface="Montserrat SemiBold"/>
              <a:buNone/>
              <a:defRPr b="1" i="0" sz="3200">
                <a:solidFill>
                  <a:schemeClr val="dk1"/>
                </a:solidFill>
                <a:latin typeface="Montserrat SemiBold"/>
                <a:ea typeface="Montserrat SemiBold"/>
                <a:cs typeface="Montserrat SemiBold"/>
                <a:sym typeface="Montserrat SemiBold"/>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grpSp>
        <p:nvGrpSpPr>
          <p:cNvPr id="541" name="Google Shape;541;p26"/>
          <p:cNvGrpSpPr/>
          <p:nvPr/>
        </p:nvGrpSpPr>
        <p:grpSpPr>
          <a:xfrm>
            <a:off x="11614051" y="129884"/>
            <a:ext cx="661669" cy="1214119"/>
            <a:chOff x="11436251" y="129884"/>
            <a:chExt cx="661669" cy="1214119"/>
          </a:xfrm>
        </p:grpSpPr>
        <p:sp>
          <p:nvSpPr>
            <p:cNvPr id="542" name="Google Shape;542;p26"/>
            <p:cNvSpPr/>
            <p:nvPr/>
          </p:nvSpPr>
          <p:spPr>
            <a:xfrm>
              <a:off x="11436251" y="1298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43" name="Google Shape;543;p26"/>
            <p:cNvSpPr/>
            <p:nvPr/>
          </p:nvSpPr>
          <p:spPr>
            <a:xfrm>
              <a:off x="11842651" y="1298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44" name="Google Shape;544;p26"/>
            <p:cNvSpPr/>
            <p:nvPr/>
          </p:nvSpPr>
          <p:spPr>
            <a:xfrm>
              <a:off x="11436251" y="3235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45" name="Google Shape;545;p26"/>
            <p:cNvSpPr/>
            <p:nvPr/>
          </p:nvSpPr>
          <p:spPr>
            <a:xfrm>
              <a:off x="11842651" y="3235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46" name="Google Shape;546;p26"/>
            <p:cNvSpPr/>
            <p:nvPr/>
          </p:nvSpPr>
          <p:spPr>
            <a:xfrm>
              <a:off x="11436251" y="5172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47" name="Google Shape;547;p26"/>
            <p:cNvSpPr/>
            <p:nvPr/>
          </p:nvSpPr>
          <p:spPr>
            <a:xfrm>
              <a:off x="11842651" y="5172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48" name="Google Shape;548;p26"/>
            <p:cNvSpPr/>
            <p:nvPr/>
          </p:nvSpPr>
          <p:spPr>
            <a:xfrm>
              <a:off x="11639451" y="1298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49" name="Google Shape;549;p26"/>
            <p:cNvSpPr/>
            <p:nvPr/>
          </p:nvSpPr>
          <p:spPr>
            <a:xfrm>
              <a:off x="11639451" y="3235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50" name="Google Shape;550;p26"/>
            <p:cNvSpPr/>
            <p:nvPr/>
          </p:nvSpPr>
          <p:spPr>
            <a:xfrm>
              <a:off x="11639451" y="5172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51" name="Google Shape;551;p26"/>
            <p:cNvSpPr/>
            <p:nvPr/>
          </p:nvSpPr>
          <p:spPr>
            <a:xfrm>
              <a:off x="12045851" y="1298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52" name="Google Shape;552;p26"/>
            <p:cNvSpPr/>
            <p:nvPr/>
          </p:nvSpPr>
          <p:spPr>
            <a:xfrm>
              <a:off x="12045851" y="3235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53" name="Google Shape;553;p26"/>
            <p:cNvSpPr/>
            <p:nvPr/>
          </p:nvSpPr>
          <p:spPr>
            <a:xfrm>
              <a:off x="12045851" y="5172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54" name="Google Shape;554;p26"/>
            <p:cNvSpPr/>
            <p:nvPr/>
          </p:nvSpPr>
          <p:spPr>
            <a:xfrm>
              <a:off x="11439426" y="7172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55" name="Google Shape;555;p26"/>
            <p:cNvSpPr/>
            <p:nvPr/>
          </p:nvSpPr>
          <p:spPr>
            <a:xfrm>
              <a:off x="11845826" y="7172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56" name="Google Shape;556;p26"/>
            <p:cNvSpPr/>
            <p:nvPr/>
          </p:nvSpPr>
          <p:spPr>
            <a:xfrm>
              <a:off x="11439426" y="9109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57" name="Google Shape;557;p26"/>
            <p:cNvSpPr/>
            <p:nvPr/>
          </p:nvSpPr>
          <p:spPr>
            <a:xfrm>
              <a:off x="11845826" y="9109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58" name="Google Shape;558;p26"/>
            <p:cNvSpPr/>
            <p:nvPr/>
          </p:nvSpPr>
          <p:spPr>
            <a:xfrm>
              <a:off x="11439426" y="110460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59" name="Google Shape;559;p26"/>
            <p:cNvSpPr/>
            <p:nvPr/>
          </p:nvSpPr>
          <p:spPr>
            <a:xfrm>
              <a:off x="11845826" y="110460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60" name="Google Shape;560;p26"/>
            <p:cNvSpPr/>
            <p:nvPr/>
          </p:nvSpPr>
          <p:spPr>
            <a:xfrm>
              <a:off x="11642626" y="7172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61" name="Google Shape;561;p26"/>
            <p:cNvSpPr/>
            <p:nvPr/>
          </p:nvSpPr>
          <p:spPr>
            <a:xfrm>
              <a:off x="11642626" y="9109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62" name="Google Shape;562;p26"/>
            <p:cNvSpPr/>
            <p:nvPr/>
          </p:nvSpPr>
          <p:spPr>
            <a:xfrm>
              <a:off x="11642626" y="110460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63" name="Google Shape;563;p26"/>
            <p:cNvSpPr/>
            <p:nvPr/>
          </p:nvSpPr>
          <p:spPr>
            <a:xfrm>
              <a:off x="12049026" y="7172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64" name="Google Shape;564;p26"/>
            <p:cNvSpPr/>
            <p:nvPr/>
          </p:nvSpPr>
          <p:spPr>
            <a:xfrm>
              <a:off x="12049026" y="9109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65" name="Google Shape;565;p26"/>
            <p:cNvSpPr/>
            <p:nvPr/>
          </p:nvSpPr>
          <p:spPr>
            <a:xfrm>
              <a:off x="12049026" y="110460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66" name="Google Shape;566;p26"/>
            <p:cNvSpPr/>
            <p:nvPr/>
          </p:nvSpPr>
          <p:spPr>
            <a:xfrm>
              <a:off x="11442601" y="12982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67" name="Google Shape;567;p26"/>
            <p:cNvSpPr/>
            <p:nvPr/>
          </p:nvSpPr>
          <p:spPr>
            <a:xfrm>
              <a:off x="11849001" y="12982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68" name="Google Shape;568;p26"/>
            <p:cNvSpPr/>
            <p:nvPr/>
          </p:nvSpPr>
          <p:spPr>
            <a:xfrm>
              <a:off x="11645801" y="12982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69" name="Google Shape;569;p26"/>
            <p:cNvSpPr/>
            <p:nvPr/>
          </p:nvSpPr>
          <p:spPr>
            <a:xfrm>
              <a:off x="12052201" y="12982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pic>
        <p:nvPicPr>
          <p:cNvPr descr="A blue and black logo&#10;&#10;Description automatically generated" id="570" name="Google Shape;570;p26"/>
          <p:cNvPicPr preferRelativeResize="0"/>
          <p:nvPr/>
        </p:nvPicPr>
        <p:blipFill rotWithShape="1">
          <a:blip r:embed="rId4">
            <a:alphaModFix/>
          </a:blip>
          <a:srcRect b="0" l="0" r="0" t="0"/>
          <a:stretch/>
        </p:blipFill>
        <p:spPr>
          <a:xfrm>
            <a:off x="11645801" y="1399884"/>
            <a:ext cx="558800" cy="584200"/>
          </a:xfrm>
          <a:prstGeom prst="rect">
            <a:avLst/>
          </a:prstGeom>
          <a:noFill/>
          <a:ln>
            <a:noFill/>
          </a:ln>
        </p:spPr>
      </p:pic>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ue_blank">
  <p:cSld name="blue_blank">
    <p:bg>
      <p:bgPr>
        <a:solidFill>
          <a:schemeClr val="lt1"/>
        </a:solidFill>
      </p:bgPr>
    </p:bg>
    <p:spTree>
      <p:nvGrpSpPr>
        <p:cNvPr id="571" name="Shape 571"/>
        <p:cNvGrpSpPr/>
        <p:nvPr/>
      </p:nvGrpSpPr>
      <p:grpSpPr>
        <a:xfrm>
          <a:off x="0" y="0"/>
          <a:ext cx="0" cy="0"/>
          <a:chOff x="0" y="0"/>
          <a:chExt cx="0" cy="0"/>
        </a:xfrm>
      </p:grpSpPr>
      <p:pic>
        <p:nvPicPr>
          <p:cNvPr descr="A yellow circle on a black background&#10;&#10;Description automatically generated" id="572" name="Google Shape;572;p27"/>
          <p:cNvPicPr preferRelativeResize="0"/>
          <p:nvPr/>
        </p:nvPicPr>
        <p:blipFill rotWithShape="1">
          <a:blip r:embed="rId2">
            <a:alphaModFix/>
          </a:blip>
          <a:srcRect b="0" l="0" r="0" t="0"/>
          <a:stretch/>
        </p:blipFill>
        <p:spPr>
          <a:xfrm>
            <a:off x="0" y="6350000"/>
            <a:ext cx="508000" cy="508000"/>
          </a:xfrm>
          <a:prstGeom prst="rect">
            <a:avLst/>
          </a:prstGeom>
          <a:noFill/>
          <a:ln>
            <a:noFill/>
          </a:ln>
        </p:spPr>
      </p:pic>
      <p:sp>
        <p:nvSpPr>
          <p:cNvPr id="573" name="Google Shape;573;p27"/>
          <p:cNvSpPr/>
          <p:nvPr/>
        </p:nvSpPr>
        <p:spPr>
          <a:xfrm flipH="1">
            <a:off x="71589" y="6260464"/>
            <a:ext cx="470943" cy="470943"/>
          </a:xfrm>
          <a:prstGeom prst="rtTriangle">
            <a:avLst/>
          </a:prstGeom>
          <a:solidFill>
            <a:schemeClr val="dk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74" name="Google Shape;574;p27"/>
          <p:cNvSpPr txBox="1"/>
          <p:nvPr>
            <p:ph idx="11" type="ftr"/>
          </p:nvPr>
        </p:nvSpPr>
        <p:spPr>
          <a:xfrm>
            <a:off x="4038600" y="6415984"/>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b="0" i="0" sz="800">
                <a:solidFill>
                  <a:schemeClr val="dk2"/>
                </a:solidFill>
                <a:latin typeface="Montserrat Light"/>
                <a:ea typeface="Montserrat Light"/>
                <a:cs typeface="Montserrat Light"/>
                <a:sym typeface="Montserrat Light"/>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75" name="Google Shape;575;p27"/>
          <p:cNvSpPr txBox="1"/>
          <p:nvPr>
            <p:ph idx="12" type="sldNum"/>
          </p:nvPr>
        </p:nvSpPr>
        <p:spPr>
          <a:xfrm>
            <a:off x="231915" y="6415984"/>
            <a:ext cx="2743200" cy="365125"/>
          </a:xfrm>
          <a:prstGeom prst="rect">
            <a:avLst/>
          </a:prstGeom>
          <a:noFill/>
          <a:ln>
            <a:noFill/>
          </a:ln>
        </p:spPr>
        <p:txBody>
          <a:bodyPr anchorCtr="0" anchor="ctr" bIns="45700" lIns="91425" spcFirstLastPara="1" rIns="91425" wrap="square" tIns="45700">
            <a:noAutofit/>
          </a:bodyPr>
          <a:lstStyle>
            <a:lvl1pPr indent="0" lvl="0" marL="0" algn="l">
              <a:spcBef>
                <a:spcPts val="0"/>
              </a:spcBef>
              <a:buNone/>
              <a:defRPr b="0" i="0" sz="1000">
                <a:solidFill>
                  <a:schemeClr val="dk2"/>
                </a:solidFill>
                <a:latin typeface="Montserrat Light"/>
                <a:ea typeface="Montserrat Light"/>
                <a:cs typeface="Montserrat Light"/>
                <a:sym typeface="Montserrat Light"/>
              </a:defRPr>
            </a:lvl1pPr>
            <a:lvl2pPr indent="0" lvl="1" marL="0" algn="l">
              <a:spcBef>
                <a:spcPts val="0"/>
              </a:spcBef>
              <a:buNone/>
              <a:defRPr b="0" i="0" sz="1000">
                <a:solidFill>
                  <a:schemeClr val="dk2"/>
                </a:solidFill>
                <a:latin typeface="Montserrat Light"/>
                <a:ea typeface="Montserrat Light"/>
                <a:cs typeface="Montserrat Light"/>
                <a:sym typeface="Montserrat Light"/>
              </a:defRPr>
            </a:lvl2pPr>
            <a:lvl3pPr indent="0" lvl="2" marL="0" algn="l">
              <a:spcBef>
                <a:spcPts val="0"/>
              </a:spcBef>
              <a:buNone/>
              <a:defRPr b="0" i="0" sz="1000">
                <a:solidFill>
                  <a:schemeClr val="dk2"/>
                </a:solidFill>
                <a:latin typeface="Montserrat Light"/>
                <a:ea typeface="Montserrat Light"/>
                <a:cs typeface="Montserrat Light"/>
                <a:sym typeface="Montserrat Light"/>
              </a:defRPr>
            </a:lvl3pPr>
            <a:lvl4pPr indent="0" lvl="3" marL="0" algn="l">
              <a:spcBef>
                <a:spcPts val="0"/>
              </a:spcBef>
              <a:buNone/>
              <a:defRPr b="0" i="0" sz="1000">
                <a:solidFill>
                  <a:schemeClr val="dk2"/>
                </a:solidFill>
                <a:latin typeface="Montserrat Light"/>
                <a:ea typeface="Montserrat Light"/>
                <a:cs typeface="Montserrat Light"/>
                <a:sym typeface="Montserrat Light"/>
              </a:defRPr>
            </a:lvl4pPr>
            <a:lvl5pPr indent="0" lvl="4" marL="0" algn="l">
              <a:spcBef>
                <a:spcPts val="0"/>
              </a:spcBef>
              <a:buNone/>
              <a:defRPr b="0" i="0" sz="1000">
                <a:solidFill>
                  <a:schemeClr val="dk2"/>
                </a:solidFill>
                <a:latin typeface="Montserrat Light"/>
                <a:ea typeface="Montserrat Light"/>
                <a:cs typeface="Montserrat Light"/>
                <a:sym typeface="Montserrat Light"/>
              </a:defRPr>
            </a:lvl5pPr>
            <a:lvl6pPr indent="0" lvl="5" marL="0" algn="l">
              <a:spcBef>
                <a:spcPts val="0"/>
              </a:spcBef>
              <a:buNone/>
              <a:defRPr b="0" i="0" sz="1000">
                <a:solidFill>
                  <a:schemeClr val="dk2"/>
                </a:solidFill>
                <a:latin typeface="Montserrat Light"/>
                <a:ea typeface="Montserrat Light"/>
                <a:cs typeface="Montserrat Light"/>
                <a:sym typeface="Montserrat Light"/>
              </a:defRPr>
            </a:lvl6pPr>
            <a:lvl7pPr indent="0" lvl="6" marL="0" algn="l">
              <a:spcBef>
                <a:spcPts val="0"/>
              </a:spcBef>
              <a:buNone/>
              <a:defRPr b="0" i="0" sz="1000">
                <a:solidFill>
                  <a:schemeClr val="dk2"/>
                </a:solidFill>
                <a:latin typeface="Montserrat Light"/>
                <a:ea typeface="Montserrat Light"/>
                <a:cs typeface="Montserrat Light"/>
                <a:sym typeface="Montserrat Light"/>
              </a:defRPr>
            </a:lvl7pPr>
            <a:lvl8pPr indent="0" lvl="7" marL="0" algn="l">
              <a:spcBef>
                <a:spcPts val="0"/>
              </a:spcBef>
              <a:buNone/>
              <a:defRPr b="0" i="0" sz="1000">
                <a:solidFill>
                  <a:schemeClr val="dk2"/>
                </a:solidFill>
                <a:latin typeface="Montserrat Light"/>
                <a:ea typeface="Montserrat Light"/>
                <a:cs typeface="Montserrat Light"/>
                <a:sym typeface="Montserrat Light"/>
              </a:defRPr>
            </a:lvl8pPr>
            <a:lvl9pPr indent="0" lvl="8" marL="0" algn="l">
              <a:spcBef>
                <a:spcPts val="0"/>
              </a:spcBef>
              <a:buNone/>
              <a:defRPr b="0" i="0" sz="1000">
                <a:solidFill>
                  <a:schemeClr val="dk2"/>
                </a:solidFill>
                <a:latin typeface="Montserrat Light"/>
                <a:ea typeface="Montserrat Light"/>
                <a:cs typeface="Montserrat Light"/>
                <a:sym typeface="Montserrat Light"/>
              </a:defRPr>
            </a:lvl9pPr>
          </a:lstStyle>
          <a:p>
            <a:pPr indent="0" lvl="0" marL="0" rtl="0" algn="l">
              <a:spcBef>
                <a:spcPts val="0"/>
              </a:spcBef>
              <a:spcAft>
                <a:spcPts val="0"/>
              </a:spcAft>
              <a:buNone/>
            </a:pPr>
            <a:fld id="{00000000-1234-1234-1234-123412341234}" type="slidenum">
              <a:rPr lang="en-GB"/>
              <a:t>‹#›</a:t>
            </a:fld>
            <a:endParaRPr/>
          </a:p>
        </p:txBody>
      </p:sp>
      <p:pic>
        <p:nvPicPr>
          <p:cNvPr id="576" name="Google Shape;576;p27"/>
          <p:cNvPicPr preferRelativeResize="0"/>
          <p:nvPr/>
        </p:nvPicPr>
        <p:blipFill rotWithShape="1">
          <a:blip r:embed="rId3">
            <a:alphaModFix/>
          </a:blip>
          <a:srcRect b="0" l="0" r="0" t="0"/>
          <a:stretch/>
        </p:blipFill>
        <p:spPr>
          <a:xfrm>
            <a:off x="10087802" y="6341879"/>
            <a:ext cx="1816291" cy="428995"/>
          </a:xfrm>
          <a:prstGeom prst="rect">
            <a:avLst/>
          </a:prstGeom>
          <a:noFill/>
          <a:ln>
            <a:noFill/>
          </a:ln>
        </p:spPr>
      </p:pic>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white_blank">
  <p:cSld name="white_blank">
    <p:spTree>
      <p:nvGrpSpPr>
        <p:cNvPr id="577" name="Shape 577"/>
        <p:cNvGrpSpPr/>
        <p:nvPr/>
      </p:nvGrpSpPr>
      <p:grpSpPr>
        <a:xfrm>
          <a:off x="0" y="0"/>
          <a:ext cx="0" cy="0"/>
          <a:chOff x="0" y="0"/>
          <a:chExt cx="0" cy="0"/>
        </a:xfrm>
      </p:grpSpPr>
      <p:pic>
        <p:nvPicPr>
          <p:cNvPr id="578" name="Google Shape;578;p28"/>
          <p:cNvPicPr preferRelativeResize="0"/>
          <p:nvPr/>
        </p:nvPicPr>
        <p:blipFill rotWithShape="1">
          <a:blip r:embed="rId2">
            <a:alphaModFix/>
          </a:blip>
          <a:srcRect b="0" l="0" r="0" t="0"/>
          <a:stretch/>
        </p:blipFill>
        <p:spPr>
          <a:xfrm>
            <a:off x="10089605" y="6341879"/>
            <a:ext cx="1807529" cy="426924"/>
          </a:xfrm>
          <a:prstGeom prst="rect">
            <a:avLst/>
          </a:prstGeom>
          <a:noFill/>
          <a:ln>
            <a:noFill/>
          </a:ln>
        </p:spPr>
      </p:pic>
      <p:pic>
        <p:nvPicPr>
          <p:cNvPr descr="A yellow circle on a black background&#10;&#10;Description automatically generated" id="579" name="Google Shape;579;p28"/>
          <p:cNvPicPr preferRelativeResize="0"/>
          <p:nvPr/>
        </p:nvPicPr>
        <p:blipFill rotWithShape="1">
          <a:blip r:embed="rId3">
            <a:alphaModFix/>
          </a:blip>
          <a:srcRect b="0" l="0" r="0" t="0"/>
          <a:stretch/>
        </p:blipFill>
        <p:spPr>
          <a:xfrm>
            <a:off x="0" y="6350000"/>
            <a:ext cx="508000" cy="508000"/>
          </a:xfrm>
          <a:prstGeom prst="rect">
            <a:avLst/>
          </a:prstGeom>
          <a:noFill/>
          <a:ln>
            <a:noFill/>
          </a:ln>
        </p:spPr>
      </p:pic>
      <p:sp>
        <p:nvSpPr>
          <p:cNvPr id="580" name="Google Shape;580;p28"/>
          <p:cNvSpPr/>
          <p:nvPr/>
        </p:nvSpPr>
        <p:spPr>
          <a:xfrm flipH="1">
            <a:off x="71589" y="6260464"/>
            <a:ext cx="470943" cy="470943"/>
          </a:xfrm>
          <a:prstGeom prst="rtTriangle">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81" name="Google Shape;581;p28"/>
          <p:cNvSpPr txBox="1"/>
          <p:nvPr>
            <p:ph idx="11" type="ftr"/>
          </p:nvPr>
        </p:nvSpPr>
        <p:spPr>
          <a:xfrm>
            <a:off x="4038600" y="6415984"/>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b="0" i="0" sz="800">
                <a:latin typeface="Montserrat Light"/>
                <a:ea typeface="Montserrat Light"/>
                <a:cs typeface="Montserrat Light"/>
                <a:sym typeface="Montserrat Light"/>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82" name="Google Shape;582;p28"/>
          <p:cNvSpPr txBox="1"/>
          <p:nvPr>
            <p:ph idx="12" type="sldNum"/>
          </p:nvPr>
        </p:nvSpPr>
        <p:spPr>
          <a:xfrm>
            <a:off x="231915" y="6415984"/>
            <a:ext cx="2743200" cy="365125"/>
          </a:xfrm>
          <a:prstGeom prst="rect">
            <a:avLst/>
          </a:prstGeom>
          <a:noFill/>
          <a:ln>
            <a:noFill/>
          </a:ln>
        </p:spPr>
        <p:txBody>
          <a:bodyPr anchorCtr="0" anchor="ctr" bIns="45700" lIns="91425" spcFirstLastPara="1" rIns="91425" wrap="square" tIns="45700">
            <a:noAutofit/>
          </a:bodyPr>
          <a:lstStyle>
            <a:lvl1pPr indent="0" lvl="0" marL="0" algn="l">
              <a:spcBef>
                <a:spcPts val="0"/>
              </a:spcBef>
              <a:buNone/>
              <a:defRPr b="0" i="0" sz="1000">
                <a:solidFill>
                  <a:schemeClr val="dk2"/>
                </a:solidFill>
                <a:latin typeface="Montserrat Light"/>
                <a:ea typeface="Montserrat Light"/>
                <a:cs typeface="Montserrat Light"/>
                <a:sym typeface="Montserrat Light"/>
              </a:defRPr>
            </a:lvl1pPr>
            <a:lvl2pPr indent="0" lvl="1" marL="0" algn="l">
              <a:spcBef>
                <a:spcPts val="0"/>
              </a:spcBef>
              <a:buNone/>
              <a:defRPr b="0" i="0" sz="1000">
                <a:solidFill>
                  <a:schemeClr val="dk2"/>
                </a:solidFill>
                <a:latin typeface="Montserrat Light"/>
                <a:ea typeface="Montserrat Light"/>
                <a:cs typeface="Montserrat Light"/>
                <a:sym typeface="Montserrat Light"/>
              </a:defRPr>
            </a:lvl2pPr>
            <a:lvl3pPr indent="0" lvl="2" marL="0" algn="l">
              <a:spcBef>
                <a:spcPts val="0"/>
              </a:spcBef>
              <a:buNone/>
              <a:defRPr b="0" i="0" sz="1000">
                <a:solidFill>
                  <a:schemeClr val="dk2"/>
                </a:solidFill>
                <a:latin typeface="Montserrat Light"/>
                <a:ea typeface="Montserrat Light"/>
                <a:cs typeface="Montserrat Light"/>
                <a:sym typeface="Montserrat Light"/>
              </a:defRPr>
            </a:lvl3pPr>
            <a:lvl4pPr indent="0" lvl="3" marL="0" algn="l">
              <a:spcBef>
                <a:spcPts val="0"/>
              </a:spcBef>
              <a:buNone/>
              <a:defRPr b="0" i="0" sz="1000">
                <a:solidFill>
                  <a:schemeClr val="dk2"/>
                </a:solidFill>
                <a:latin typeface="Montserrat Light"/>
                <a:ea typeface="Montserrat Light"/>
                <a:cs typeface="Montserrat Light"/>
                <a:sym typeface="Montserrat Light"/>
              </a:defRPr>
            </a:lvl4pPr>
            <a:lvl5pPr indent="0" lvl="4" marL="0" algn="l">
              <a:spcBef>
                <a:spcPts val="0"/>
              </a:spcBef>
              <a:buNone/>
              <a:defRPr b="0" i="0" sz="1000">
                <a:solidFill>
                  <a:schemeClr val="dk2"/>
                </a:solidFill>
                <a:latin typeface="Montserrat Light"/>
                <a:ea typeface="Montserrat Light"/>
                <a:cs typeface="Montserrat Light"/>
                <a:sym typeface="Montserrat Light"/>
              </a:defRPr>
            </a:lvl5pPr>
            <a:lvl6pPr indent="0" lvl="5" marL="0" algn="l">
              <a:spcBef>
                <a:spcPts val="0"/>
              </a:spcBef>
              <a:buNone/>
              <a:defRPr b="0" i="0" sz="1000">
                <a:solidFill>
                  <a:schemeClr val="dk2"/>
                </a:solidFill>
                <a:latin typeface="Montserrat Light"/>
                <a:ea typeface="Montserrat Light"/>
                <a:cs typeface="Montserrat Light"/>
                <a:sym typeface="Montserrat Light"/>
              </a:defRPr>
            </a:lvl6pPr>
            <a:lvl7pPr indent="0" lvl="6" marL="0" algn="l">
              <a:spcBef>
                <a:spcPts val="0"/>
              </a:spcBef>
              <a:buNone/>
              <a:defRPr b="0" i="0" sz="1000">
                <a:solidFill>
                  <a:schemeClr val="dk2"/>
                </a:solidFill>
                <a:latin typeface="Montserrat Light"/>
                <a:ea typeface="Montserrat Light"/>
                <a:cs typeface="Montserrat Light"/>
                <a:sym typeface="Montserrat Light"/>
              </a:defRPr>
            </a:lvl7pPr>
            <a:lvl8pPr indent="0" lvl="7" marL="0" algn="l">
              <a:spcBef>
                <a:spcPts val="0"/>
              </a:spcBef>
              <a:buNone/>
              <a:defRPr b="0" i="0" sz="1000">
                <a:solidFill>
                  <a:schemeClr val="dk2"/>
                </a:solidFill>
                <a:latin typeface="Montserrat Light"/>
                <a:ea typeface="Montserrat Light"/>
                <a:cs typeface="Montserrat Light"/>
                <a:sym typeface="Montserrat Light"/>
              </a:defRPr>
            </a:lvl8pPr>
            <a:lvl9pPr indent="0" lvl="8" marL="0" algn="l">
              <a:spcBef>
                <a:spcPts val="0"/>
              </a:spcBef>
              <a:buNone/>
              <a:defRPr b="0" i="0" sz="1000">
                <a:solidFill>
                  <a:schemeClr val="dk2"/>
                </a:solidFill>
                <a:latin typeface="Montserrat Light"/>
                <a:ea typeface="Montserrat Light"/>
                <a:cs typeface="Montserrat Light"/>
                <a:sym typeface="Montserrat Light"/>
              </a:defRPr>
            </a:lvl9pPr>
          </a:lstStyle>
          <a:p>
            <a:pPr indent="0" lvl="0" marL="0" rtl="0" algn="l">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ext White bkg 1">
  <p:cSld name="Text White bkg 1">
    <p:bg>
      <p:bgPr>
        <a:solidFill>
          <a:schemeClr val="dk2"/>
        </a:solidFill>
      </p:bgPr>
    </p:bg>
    <p:spTree>
      <p:nvGrpSpPr>
        <p:cNvPr id="17" name="Shape 17"/>
        <p:cNvGrpSpPr/>
        <p:nvPr/>
      </p:nvGrpSpPr>
      <p:grpSpPr>
        <a:xfrm>
          <a:off x="0" y="0"/>
          <a:ext cx="0" cy="0"/>
          <a:chOff x="0" y="0"/>
          <a:chExt cx="0" cy="0"/>
        </a:xfrm>
      </p:grpSpPr>
      <p:pic>
        <p:nvPicPr>
          <p:cNvPr descr="A yellow circle on a black background&#10;&#10;Description automatically generated" id="18" name="Google Shape;18;p11"/>
          <p:cNvPicPr preferRelativeResize="0"/>
          <p:nvPr/>
        </p:nvPicPr>
        <p:blipFill rotWithShape="1">
          <a:blip r:embed="rId2">
            <a:alphaModFix/>
          </a:blip>
          <a:srcRect b="0" l="0" r="0" t="0"/>
          <a:stretch/>
        </p:blipFill>
        <p:spPr>
          <a:xfrm>
            <a:off x="0" y="6350000"/>
            <a:ext cx="508000" cy="508000"/>
          </a:xfrm>
          <a:prstGeom prst="rect">
            <a:avLst/>
          </a:prstGeom>
          <a:noFill/>
          <a:ln>
            <a:noFill/>
          </a:ln>
        </p:spPr>
      </p:pic>
      <p:sp>
        <p:nvSpPr>
          <p:cNvPr id="19" name="Google Shape;19;p11"/>
          <p:cNvSpPr/>
          <p:nvPr/>
        </p:nvSpPr>
        <p:spPr>
          <a:xfrm flipH="1">
            <a:off x="71589" y="6260464"/>
            <a:ext cx="470943" cy="470943"/>
          </a:xfrm>
          <a:prstGeom prst="rtTriangle">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20" name="Google Shape;20;p11"/>
          <p:cNvSpPr txBox="1"/>
          <p:nvPr>
            <p:ph idx="11" type="ftr"/>
          </p:nvPr>
        </p:nvSpPr>
        <p:spPr>
          <a:xfrm>
            <a:off x="4038600" y="6415984"/>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b="0" i="0" sz="800">
                <a:solidFill>
                  <a:srgbClr val="7F7F7F"/>
                </a:solidFill>
                <a:latin typeface="Montserrat Light"/>
                <a:ea typeface="Montserrat Light"/>
                <a:cs typeface="Montserrat Light"/>
                <a:sym typeface="Montserrat Light"/>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1" name="Google Shape;21;p11"/>
          <p:cNvSpPr txBox="1"/>
          <p:nvPr>
            <p:ph idx="12" type="sldNum"/>
          </p:nvPr>
        </p:nvSpPr>
        <p:spPr>
          <a:xfrm>
            <a:off x="231915" y="6415984"/>
            <a:ext cx="2743200" cy="365125"/>
          </a:xfrm>
          <a:prstGeom prst="rect">
            <a:avLst/>
          </a:prstGeom>
          <a:noFill/>
          <a:ln>
            <a:noFill/>
          </a:ln>
        </p:spPr>
        <p:txBody>
          <a:bodyPr anchorCtr="0" anchor="ctr" bIns="45700" lIns="91425" spcFirstLastPara="1" rIns="91425" wrap="square" tIns="45700">
            <a:noAutofit/>
          </a:bodyPr>
          <a:lstStyle>
            <a:lvl1pPr indent="0" lvl="0" marL="0" algn="l">
              <a:spcBef>
                <a:spcPts val="0"/>
              </a:spcBef>
              <a:buNone/>
              <a:defRPr b="0" i="0" sz="1000" u="none" cap="none" strike="noStrike">
                <a:solidFill>
                  <a:schemeClr val="dk2"/>
                </a:solidFill>
                <a:latin typeface="Montserrat"/>
                <a:ea typeface="Montserrat"/>
                <a:cs typeface="Montserrat"/>
                <a:sym typeface="Montserrat"/>
              </a:defRPr>
            </a:lvl1pPr>
            <a:lvl2pPr indent="0" lvl="1" marL="0" algn="l">
              <a:spcBef>
                <a:spcPts val="0"/>
              </a:spcBef>
              <a:buNone/>
              <a:defRPr b="0" i="0" sz="1000" u="none" cap="none" strike="noStrike">
                <a:solidFill>
                  <a:schemeClr val="dk2"/>
                </a:solidFill>
                <a:latin typeface="Montserrat"/>
                <a:ea typeface="Montserrat"/>
                <a:cs typeface="Montserrat"/>
                <a:sym typeface="Montserrat"/>
              </a:defRPr>
            </a:lvl2pPr>
            <a:lvl3pPr indent="0" lvl="2" marL="0" algn="l">
              <a:spcBef>
                <a:spcPts val="0"/>
              </a:spcBef>
              <a:buNone/>
              <a:defRPr b="0" i="0" sz="1000" u="none" cap="none" strike="noStrike">
                <a:solidFill>
                  <a:schemeClr val="dk2"/>
                </a:solidFill>
                <a:latin typeface="Montserrat"/>
                <a:ea typeface="Montserrat"/>
                <a:cs typeface="Montserrat"/>
                <a:sym typeface="Montserrat"/>
              </a:defRPr>
            </a:lvl3pPr>
            <a:lvl4pPr indent="0" lvl="3" marL="0" algn="l">
              <a:spcBef>
                <a:spcPts val="0"/>
              </a:spcBef>
              <a:buNone/>
              <a:defRPr b="0" i="0" sz="1000" u="none" cap="none" strike="noStrike">
                <a:solidFill>
                  <a:schemeClr val="dk2"/>
                </a:solidFill>
                <a:latin typeface="Montserrat"/>
                <a:ea typeface="Montserrat"/>
                <a:cs typeface="Montserrat"/>
                <a:sym typeface="Montserrat"/>
              </a:defRPr>
            </a:lvl4pPr>
            <a:lvl5pPr indent="0" lvl="4" marL="0" algn="l">
              <a:spcBef>
                <a:spcPts val="0"/>
              </a:spcBef>
              <a:buNone/>
              <a:defRPr b="0" i="0" sz="1000" u="none" cap="none" strike="noStrike">
                <a:solidFill>
                  <a:schemeClr val="dk2"/>
                </a:solidFill>
                <a:latin typeface="Montserrat"/>
                <a:ea typeface="Montserrat"/>
                <a:cs typeface="Montserrat"/>
                <a:sym typeface="Montserrat"/>
              </a:defRPr>
            </a:lvl5pPr>
            <a:lvl6pPr indent="0" lvl="5" marL="0" algn="l">
              <a:spcBef>
                <a:spcPts val="0"/>
              </a:spcBef>
              <a:buNone/>
              <a:defRPr b="0" i="0" sz="1000" u="none" cap="none" strike="noStrike">
                <a:solidFill>
                  <a:schemeClr val="dk2"/>
                </a:solidFill>
                <a:latin typeface="Montserrat"/>
                <a:ea typeface="Montserrat"/>
                <a:cs typeface="Montserrat"/>
                <a:sym typeface="Montserrat"/>
              </a:defRPr>
            </a:lvl6pPr>
            <a:lvl7pPr indent="0" lvl="6" marL="0" algn="l">
              <a:spcBef>
                <a:spcPts val="0"/>
              </a:spcBef>
              <a:buNone/>
              <a:defRPr b="0" i="0" sz="1000" u="none" cap="none" strike="noStrike">
                <a:solidFill>
                  <a:schemeClr val="dk2"/>
                </a:solidFill>
                <a:latin typeface="Montserrat"/>
                <a:ea typeface="Montserrat"/>
                <a:cs typeface="Montserrat"/>
                <a:sym typeface="Montserrat"/>
              </a:defRPr>
            </a:lvl7pPr>
            <a:lvl8pPr indent="0" lvl="7" marL="0" algn="l">
              <a:spcBef>
                <a:spcPts val="0"/>
              </a:spcBef>
              <a:buNone/>
              <a:defRPr b="0" i="0" sz="1000" u="none" cap="none" strike="noStrike">
                <a:solidFill>
                  <a:schemeClr val="dk2"/>
                </a:solidFill>
                <a:latin typeface="Montserrat"/>
                <a:ea typeface="Montserrat"/>
                <a:cs typeface="Montserrat"/>
                <a:sym typeface="Montserrat"/>
              </a:defRPr>
            </a:lvl8pPr>
            <a:lvl9pPr indent="0" lvl="8" marL="0" algn="l">
              <a:spcBef>
                <a:spcPts val="0"/>
              </a:spcBef>
              <a:buNone/>
              <a:defRPr b="0" i="0" sz="1000" u="none" cap="none" strike="noStrike">
                <a:solidFill>
                  <a:schemeClr val="dk2"/>
                </a:solidFill>
                <a:latin typeface="Montserrat"/>
                <a:ea typeface="Montserrat"/>
                <a:cs typeface="Montserrat"/>
                <a:sym typeface="Montserrat"/>
              </a:defRPr>
            </a:lvl9pPr>
          </a:lstStyle>
          <a:p>
            <a:pPr indent="0" lvl="0" marL="0" rtl="0" algn="l">
              <a:spcBef>
                <a:spcPts val="0"/>
              </a:spcBef>
              <a:spcAft>
                <a:spcPts val="0"/>
              </a:spcAft>
              <a:buNone/>
            </a:pPr>
            <a:fld id="{00000000-1234-1234-1234-123412341234}" type="slidenum">
              <a:rPr lang="en-GB"/>
              <a:t>‹#›</a:t>
            </a:fld>
            <a:endParaRPr/>
          </a:p>
        </p:txBody>
      </p:sp>
      <p:sp>
        <p:nvSpPr>
          <p:cNvPr id="22" name="Google Shape;22;p11"/>
          <p:cNvSpPr/>
          <p:nvPr/>
        </p:nvSpPr>
        <p:spPr>
          <a:xfrm>
            <a:off x="1226931" y="1077191"/>
            <a:ext cx="170881" cy="58002"/>
          </a:xfrm>
          <a:prstGeom prst="flowChartTerminator">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23" name="Google Shape;23;p11"/>
          <p:cNvSpPr/>
          <p:nvPr/>
        </p:nvSpPr>
        <p:spPr>
          <a:xfrm>
            <a:off x="0" y="1077191"/>
            <a:ext cx="1288891" cy="58002"/>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pic>
        <p:nvPicPr>
          <p:cNvPr id="24" name="Google Shape;24;p11"/>
          <p:cNvPicPr preferRelativeResize="0"/>
          <p:nvPr/>
        </p:nvPicPr>
        <p:blipFill rotWithShape="1">
          <a:blip r:embed="rId3">
            <a:alphaModFix/>
          </a:blip>
          <a:srcRect b="0" l="0" r="0" t="0"/>
          <a:stretch/>
        </p:blipFill>
        <p:spPr>
          <a:xfrm>
            <a:off x="10089605" y="6341879"/>
            <a:ext cx="1807529" cy="426924"/>
          </a:xfrm>
          <a:prstGeom prst="rect">
            <a:avLst/>
          </a:prstGeom>
          <a:noFill/>
          <a:ln>
            <a:noFill/>
          </a:ln>
        </p:spPr>
      </p:pic>
      <p:sp>
        <p:nvSpPr>
          <p:cNvPr id="25" name="Google Shape;25;p11"/>
          <p:cNvSpPr txBox="1"/>
          <p:nvPr>
            <p:ph type="title"/>
          </p:nvPr>
        </p:nvSpPr>
        <p:spPr>
          <a:xfrm>
            <a:off x="333515" y="472411"/>
            <a:ext cx="5156200" cy="546778"/>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chemeClr val="dk1"/>
              </a:buClr>
              <a:buSzPts val="3200"/>
              <a:buFont typeface="Montserrat SemiBold"/>
              <a:buNone/>
              <a:defRPr b="1" i="0" sz="3200">
                <a:solidFill>
                  <a:schemeClr val="dk1"/>
                </a:solidFill>
                <a:latin typeface="Montserrat SemiBold"/>
                <a:ea typeface="Montserrat SemiBold"/>
                <a:cs typeface="Montserrat SemiBold"/>
                <a:sym typeface="Montserrat SemiBold"/>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grpSp>
        <p:nvGrpSpPr>
          <p:cNvPr id="26" name="Google Shape;26;p11"/>
          <p:cNvGrpSpPr/>
          <p:nvPr/>
        </p:nvGrpSpPr>
        <p:grpSpPr>
          <a:xfrm>
            <a:off x="11436251" y="129884"/>
            <a:ext cx="661669" cy="1214119"/>
            <a:chOff x="11436251" y="129884"/>
            <a:chExt cx="661669" cy="1214119"/>
          </a:xfrm>
        </p:grpSpPr>
        <p:sp>
          <p:nvSpPr>
            <p:cNvPr id="27" name="Google Shape;27;p11"/>
            <p:cNvSpPr/>
            <p:nvPr/>
          </p:nvSpPr>
          <p:spPr>
            <a:xfrm>
              <a:off x="11436251" y="1298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28" name="Google Shape;28;p11"/>
            <p:cNvSpPr/>
            <p:nvPr/>
          </p:nvSpPr>
          <p:spPr>
            <a:xfrm>
              <a:off x="11842651" y="1298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29" name="Google Shape;29;p11"/>
            <p:cNvSpPr/>
            <p:nvPr/>
          </p:nvSpPr>
          <p:spPr>
            <a:xfrm>
              <a:off x="11436251" y="3235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30" name="Google Shape;30;p11"/>
            <p:cNvSpPr/>
            <p:nvPr/>
          </p:nvSpPr>
          <p:spPr>
            <a:xfrm>
              <a:off x="11842651" y="3235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31" name="Google Shape;31;p11"/>
            <p:cNvSpPr/>
            <p:nvPr/>
          </p:nvSpPr>
          <p:spPr>
            <a:xfrm>
              <a:off x="11436251" y="5172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32" name="Google Shape;32;p11"/>
            <p:cNvSpPr/>
            <p:nvPr/>
          </p:nvSpPr>
          <p:spPr>
            <a:xfrm>
              <a:off x="11842651" y="5172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33" name="Google Shape;33;p11"/>
            <p:cNvSpPr/>
            <p:nvPr/>
          </p:nvSpPr>
          <p:spPr>
            <a:xfrm>
              <a:off x="11639451" y="1298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34" name="Google Shape;34;p11"/>
            <p:cNvSpPr/>
            <p:nvPr/>
          </p:nvSpPr>
          <p:spPr>
            <a:xfrm>
              <a:off x="11639451" y="3235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35" name="Google Shape;35;p11"/>
            <p:cNvSpPr/>
            <p:nvPr/>
          </p:nvSpPr>
          <p:spPr>
            <a:xfrm>
              <a:off x="11639451" y="5172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36" name="Google Shape;36;p11"/>
            <p:cNvSpPr/>
            <p:nvPr/>
          </p:nvSpPr>
          <p:spPr>
            <a:xfrm>
              <a:off x="12045851" y="1298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37" name="Google Shape;37;p11"/>
            <p:cNvSpPr/>
            <p:nvPr/>
          </p:nvSpPr>
          <p:spPr>
            <a:xfrm>
              <a:off x="12045851" y="3235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38" name="Google Shape;38;p11"/>
            <p:cNvSpPr/>
            <p:nvPr/>
          </p:nvSpPr>
          <p:spPr>
            <a:xfrm>
              <a:off x="12045851" y="5172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39" name="Google Shape;39;p11"/>
            <p:cNvSpPr/>
            <p:nvPr/>
          </p:nvSpPr>
          <p:spPr>
            <a:xfrm>
              <a:off x="11439426" y="7172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40" name="Google Shape;40;p11"/>
            <p:cNvSpPr/>
            <p:nvPr/>
          </p:nvSpPr>
          <p:spPr>
            <a:xfrm>
              <a:off x="11845826" y="7172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41" name="Google Shape;41;p11"/>
            <p:cNvSpPr/>
            <p:nvPr/>
          </p:nvSpPr>
          <p:spPr>
            <a:xfrm>
              <a:off x="11439426" y="9109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42" name="Google Shape;42;p11"/>
            <p:cNvSpPr/>
            <p:nvPr/>
          </p:nvSpPr>
          <p:spPr>
            <a:xfrm>
              <a:off x="11845826" y="9109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43" name="Google Shape;43;p11"/>
            <p:cNvSpPr/>
            <p:nvPr/>
          </p:nvSpPr>
          <p:spPr>
            <a:xfrm>
              <a:off x="11439426" y="110460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44" name="Google Shape;44;p11"/>
            <p:cNvSpPr/>
            <p:nvPr/>
          </p:nvSpPr>
          <p:spPr>
            <a:xfrm>
              <a:off x="11845826" y="110460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45" name="Google Shape;45;p11"/>
            <p:cNvSpPr/>
            <p:nvPr/>
          </p:nvSpPr>
          <p:spPr>
            <a:xfrm>
              <a:off x="11642626" y="7172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46" name="Google Shape;46;p11"/>
            <p:cNvSpPr/>
            <p:nvPr/>
          </p:nvSpPr>
          <p:spPr>
            <a:xfrm>
              <a:off x="11642626" y="9109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47" name="Google Shape;47;p11"/>
            <p:cNvSpPr/>
            <p:nvPr/>
          </p:nvSpPr>
          <p:spPr>
            <a:xfrm>
              <a:off x="11642626" y="110460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48" name="Google Shape;48;p11"/>
            <p:cNvSpPr/>
            <p:nvPr/>
          </p:nvSpPr>
          <p:spPr>
            <a:xfrm>
              <a:off x="12049026" y="7172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49" name="Google Shape;49;p11"/>
            <p:cNvSpPr/>
            <p:nvPr/>
          </p:nvSpPr>
          <p:spPr>
            <a:xfrm>
              <a:off x="12049026" y="9109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50" name="Google Shape;50;p11"/>
            <p:cNvSpPr/>
            <p:nvPr/>
          </p:nvSpPr>
          <p:spPr>
            <a:xfrm>
              <a:off x="12049026" y="110460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51" name="Google Shape;51;p11"/>
            <p:cNvSpPr/>
            <p:nvPr/>
          </p:nvSpPr>
          <p:spPr>
            <a:xfrm>
              <a:off x="11442601" y="12982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52" name="Google Shape;52;p11"/>
            <p:cNvSpPr/>
            <p:nvPr/>
          </p:nvSpPr>
          <p:spPr>
            <a:xfrm>
              <a:off x="11849001" y="12982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53" name="Google Shape;53;p11"/>
            <p:cNvSpPr/>
            <p:nvPr/>
          </p:nvSpPr>
          <p:spPr>
            <a:xfrm>
              <a:off x="11645801" y="12982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54" name="Google Shape;54;p11"/>
            <p:cNvSpPr/>
            <p:nvPr/>
          </p:nvSpPr>
          <p:spPr>
            <a:xfrm>
              <a:off x="12052201" y="12982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grpSp>
      <p:sp>
        <p:nvSpPr>
          <p:cNvPr id="55" name="Google Shape;55;p11"/>
          <p:cNvSpPr/>
          <p:nvPr/>
        </p:nvSpPr>
        <p:spPr>
          <a:xfrm rot="7200000">
            <a:off x="11962234" y="79286"/>
            <a:ext cx="179933" cy="179933"/>
          </a:xfrm>
          <a:prstGeom prst="ellipse">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56" name="Google Shape;56;p11"/>
          <p:cNvSpPr/>
          <p:nvPr/>
        </p:nvSpPr>
        <p:spPr>
          <a:xfrm rot="7200000">
            <a:off x="11756296" y="285948"/>
            <a:ext cx="179933" cy="179933"/>
          </a:xfrm>
          <a:prstGeom prst="ellipse">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583" name="Shape 583"/>
        <p:cNvGrpSpPr/>
        <p:nvPr/>
      </p:nvGrpSpPr>
      <p:grpSpPr>
        <a:xfrm>
          <a:off x="0" y="0"/>
          <a:ext cx="0" cy="0"/>
          <a:chOff x="0" y="0"/>
          <a:chExt cx="0" cy="0"/>
        </a:xfrm>
      </p:grpSpPr>
      <p:sp>
        <p:nvSpPr>
          <p:cNvPr id="584" name="Google Shape;584;p29"/>
          <p:cNvSpPr txBox="1"/>
          <p:nvPr>
            <p:ph type="title"/>
          </p:nvPr>
        </p:nvSpPr>
        <p:spPr>
          <a:xfrm>
            <a:off x="831850" y="1709738"/>
            <a:ext cx="10515600" cy="2852737"/>
          </a:xfrm>
          <a:prstGeom prst="rect">
            <a:avLst/>
          </a:prstGeom>
          <a:noFill/>
          <a:ln>
            <a:noFill/>
          </a:ln>
        </p:spPr>
        <p:txBody>
          <a:bodyPr anchorCtr="0" anchor="b" bIns="45700" lIns="91425" spcFirstLastPara="1" rIns="91425" wrap="square" tIns="45700">
            <a:noAutofit/>
          </a:bodyPr>
          <a:lstStyle>
            <a:lvl1pPr lvl="0" marR="0" rtl="0" algn="l">
              <a:lnSpc>
                <a:spcPct val="90000"/>
              </a:lnSpc>
              <a:spcBef>
                <a:spcPts val="0"/>
              </a:spcBef>
              <a:spcAft>
                <a:spcPts val="0"/>
              </a:spcAft>
              <a:buClr>
                <a:schemeClr val="dk1"/>
              </a:buClr>
              <a:buSzPts val="6000"/>
              <a:buFont typeface="Calibri"/>
              <a:buNone/>
              <a:defRPr sz="6000">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585" name="Google Shape;585;p29"/>
          <p:cNvSpPr txBox="1"/>
          <p:nvPr>
            <p:ph idx="1" type="body"/>
          </p:nvPr>
        </p:nvSpPr>
        <p:spPr>
          <a:xfrm>
            <a:off x="831850" y="4589463"/>
            <a:ext cx="10515600" cy="1500187"/>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rgbClr val="888C97"/>
              </a:buClr>
              <a:buSzPts val="2400"/>
              <a:buFont typeface="Arial"/>
              <a:buNone/>
              <a:defRPr b="0" i="0" sz="2400" u="none" cap="none" strike="noStrike">
                <a:solidFill>
                  <a:srgbClr val="888C97"/>
                </a:solidFill>
                <a:latin typeface="Calibri"/>
                <a:ea typeface="Calibri"/>
                <a:cs typeface="Calibri"/>
                <a:sym typeface="Calibri"/>
              </a:defRPr>
            </a:lvl1pPr>
            <a:lvl2pPr indent="-228600" lvl="1" marL="914400" marR="0" rtl="0" algn="l">
              <a:lnSpc>
                <a:spcPct val="90000"/>
              </a:lnSpc>
              <a:spcBef>
                <a:spcPts val="500"/>
              </a:spcBef>
              <a:spcAft>
                <a:spcPts val="0"/>
              </a:spcAft>
              <a:buClr>
                <a:srgbClr val="888C97"/>
              </a:buClr>
              <a:buSzPts val="2000"/>
              <a:buFont typeface="Arial"/>
              <a:buNone/>
              <a:defRPr b="0" i="0" sz="2000" u="none" cap="none" strike="noStrike">
                <a:solidFill>
                  <a:srgbClr val="888C97"/>
                </a:solidFill>
                <a:latin typeface="Calibri"/>
                <a:ea typeface="Calibri"/>
                <a:cs typeface="Calibri"/>
                <a:sym typeface="Calibri"/>
              </a:defRPr>
            </a:lvl2pPr>
            <a:lvl3pPr indent="-228600" lvl="2" marL="1371600" marR="0" rtl="0" algn="l">
              <a:lnSpc>
                <a:spcPct val="90000"/>
              </a:lnSpc>
              <a:spcBef>
                <a:spcPts val="500"/>
              </a:spcBef>
              <a:spcAft>
                <a:spcPts val="0"/>
              </a:spcAft>
              <a:buClr>
                <a:srgbClr val="888C97"/>
              </a:buClr>
              <a:buSzPts val="1800"/>
              <a:buFont typeface="Arial"/>
              <a:buNone/>
              <a:defRPr b="0" i="0" sz="1800" u="none" cap="none" strike="noStrike">
                <a:solidFill>
                  <a:srgbClr val="888C97"/>
                </a:solidFill>
                <a:latin typeface="Calibri"/>
                <a:ea typeface="Calibri"/>
                <a:cs typeface="Calibri"/>
                <a:sym typeface="Calibri"/>
              </a:defRPr>
            </a:lvl3pPr>
            <a:lvl4pPr indent="-228600" lvl="3" marL="1828800" marR="0" rtl="0" algn="l">
              <a:lnSpc>
                <a:spcPct val="90000"/>
              </a:lnSpc>
              <a:spcBef>
                <a:spcPts val="500"/>
              </a:spcBef>
              <a:spcAft>
                <a:spcPts val="0"/>
              </a:spcAft>
              <a:buClr>
                <a:srgbClr val="888C97"/>
              </a:buClr>
              <a:buSzPts val="1600"/>
              <a:buFont typeface="Arial"/>
              <a:buNone/>
              <a:defRPr b="0" i="0" sz="1600" u="none" cap="none" strike="noStrike">
                <a:solidFill>
                  <a:srgbClr val="888C97"/>
                </a:solidFill>
                <a:latin typeface="Calibri"/>
                <a:ea typeface="Calibri"/>
                <a:cs typeface="Calibri"/>
                <a:sym typeface="Calibri"/>
              </a:defRPr>
            </a:lvl4pPr>
            <a:lvl5pPr indent="-228600" lvl="4" marL="2286000" marR="0" rtl="0" algn="l">
              <a:lnSpc>
                <a:spcPct val="90000"/>
              </a:lnSpc>
              <a:spcBef>
                <a:spcPts val="500"/>
              </a:spcBef>
              <a:spcAft>
                <a:spcPts val="0"/>
              </a:spcAft>
              <a:buClr>
                <a:srgbClr val="888C97"/>
              </a:buClr>
              <a:buSzPts val="1600"/>
              <a:buFont typeface="Arial"/>
              <a:buNone/>
              <a:defRPr b="0" i="0" sz="1600" u="none" cap="none" strike="noStrike">
                <a:solidFill>
                  <a:srgbClr val="888C97"/>
                </a:solidFill>
                <a:latin typeface="Calibri"/>
                <a:ea typeface="Calibri"/>
                <a:cs typeface="Calibri"/>
                <a:sym typeface="Calibri"/>
              </a:defRPr>
            </a:lvl5pPr>
            <a:lvl6pPr indent="-228600" lvl="5" marL="2743200" marR="0" rtl="0" algn="l">
              <a:lnSpc>
                <a:spcPct val="90000"/>
              </a:lnSpc>
              <a:spcBef>
                <a:spcPts val="500"/>
              </a:spcBef>
              <a:spcAft>
                <a:spcPts val="0"/>
              </a:spcAft>
              <a:buClr>
                <a:srgbClr val="888C97"/>
              </a:buClr>
              <a:buSzPts val="1600"/>
              <a:buFont typeface="Arial"/>
              <a:buNone/>
              <a:defRPr b="0" i="0" sz="1600" u="none" cap="none" strike="noStrike">
                <a:solidFill>
                  <a:srgbClr val="888C97"/>
                </a:solidFill>
                <a:latin typeface="Calibri"/>
                <a:ea typeface="Calibri"/>
                <a:cs typeface="Calibri"/>
                <a:sym typeface="Calibri"/>
              </a:defRPr>
            </a:lvl6pPr>
            <a:lvl7pPr indent="-228600" lvl="6" marL="3200400" marR="0" rtl="0" algn="l">
              <a:lnSpc>
                <a:spcPct val="90000"/>
              </a:lnSpc>
              <a:spcBef>
                <a:spcPts val="500"/>
              </a:spcBef>
              <a:spcAft>
                <a:spcPts val="0"/>
              </a:spcAft>
              <a:buClr>
                <a:srgbClr val="888C97"/>
              </a:buClr>
              <a:buSzPts val="1600"/>
              <a:buFont typeface="Arial"/>
              <a:buNone/>
              <a:defRPr b="0" i="0" sz="1600" u="none" cap="none" strike="noStrike">
                <a:solidFill>
                  <a:srgbClr val="888C97"/>
                </a:solidFill>
                <a:latin typeface="Calibri"/>
                <a:ea typeface="Calibri"/>
                <a:cs typeface="Calibri"/>
                <a:sym typeface="Calibri"/>
              </a:defRPr>
            </a:lvl7pPr>
            <a:lvl8pPr indent="-228600" lvl="7" marL="3657600" marR="0" rtl="0" algn="l">
              <a:lnSpc>
                <a:spcPct val="90000"/>
              </a:lnSpc>
              <a:spcBef>
                <a:spcPts val="500"/>
              </a:spcBef>
              <a:spcAft>
                <a:spcPts val="0"/>
              </a:spcAft>
              <a:buClr>
                <a:srgbClr val="888C97"/>
              </a:buClr>
              <a:buSzPts val="1600"/>
              <a:buFont typeface="Arial"/>
              <a:buNone/>
              <a:defRPr b="0" i="0" sz="1600" u="none" cap="none" strike="noStrike">
                <a:solidFill>
                  <a:srgbClr val="888C97"/>
                </a:solidFill>
                <a:latin typeface="Calibri"/>
                <a:ea typeface="Calibri"/>
                <a:cs typeface="Calibri"/>
                <a:sym typeface="Calibri"/>
              </a:defRPr>
            </a:lvl8pPr>
            <a:lvl9pPr indent="-228600" lvl="8" marL="4114800" marR="0" rtl="0" algn="l">
              <a:lnSpc>
                <a:spcPct val="90000"/>
              </a:lnSpc>
              <a:spcBef>
                <a:spcPts val="500"/>
              </a:spcBef>
              <a:spcAft>
                <a:spcPts val="0"/>
              </a:spcAft>
              <a:buClr>
                <a:srgbClr val="888C97"/>
              </a:buClr>
              <a:buSzPts val="1600"/>
              <a:buFont typeface="Arial"/>
              <a:buNone/>
              <a:defRPr b="0" i="0" sz="1600" u="none" cap="none" strike="noStrike">
                <a:solidFill>
                  <a:srgbClr val="888C97"/>
                </a:solidFill>
                <a:latin typeface="Calibri"/>
                <a:ea typeface="Calibri"/>
                <a:cs typeface="Calibri"/>
                <a:sym typeface="Calibri"/>
              </a:defRPr>
            </a:lvl9pPr>
          </a:lstStyle>
          <a:p/>
        </p:txBody>
      </p:sp>
      <p:pic>
        <p:nvPicPr>
          <p:cNvPr id="586" name="Google Shape;586;p29"/>
          <p:cNvPicPr preferRelativeResize="0"/>
          <p:nvPr/>
        </p:nvPicPr>
        <p:blipFill rotWithShape="1">
          <a:blip r:embed="rId2">
            <a:alphaModFix/>
          </a:blip>
          <a:srcRect b="0" l="0" r="0" t="0"/>
          <a:stretch/>
        </p:blipFill>
        <p:spPr>
          <a:xfrm>
            <a:off x="10089605" y="6341879"/>
            <a:ext cx="1807529" cy="426924"/>
          </a:xfrm>
          <a:prstGeom prst="rect">
            <a:avLst/>
          </a:prstGeom>
          <a:noFill/>
          <a:ln>
            <a:noFill/>
          </a:ln>
        </p:spPr>
      </p:pic>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587" name="Shape 587"/>
        <p:cNvGrpSpPr/>
        <p:nvPr/>
      </p:nvGrpSpPr>
      <p:grpSpPr>
        <a:xfrm>
          <a:off x="0" y="0"/>
          <a:ext cx="0" cy="0"/>
          <a:chOff x="0" y="0"/>
          <a:chExt cx="0" cy="0"/>
        </a:xfrm>
      </p:grpSpPr>
      <p:sp>
        <p:nvSpPr>
          <p:cNvPr id="588" name="Google Shape;588;p30"/>
          <p:cNvSpPr txBox="1"/>
          <p:nvPr>
            <p:ph type="title"/>
          </p:nvPr>
        </p:nvSpPr>
        <p:spPr>
          <a:xfrm>
            <a:off x="838200" y="365125"/>
            <a:ext cx="10515600" cy="1325563"/>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chemeClr val="dk1"/>
              </a:buClr>
              <a:buSzPts val="4400"/>
              <a:buFont typeface="Calibri"/>
              <a:buNone/>
              <a:defRPr sz="4400">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589" name="Google Shape;589;p30"/>
          <p:cNvSpPr txBox="1"/>
          <p:nvPr>
            <p:ph idx="1" type="body"/>
          </p:nvPr>
        </p:nvSpPr>
        <p:spPr>
          <a:xfrm>
            <a:off x="838200" y="1825625"/>
            <a:ext cx="5181600" cy="4351338"/>
          </a:xfrm>
          <a:prstGeom prst="rect">
            <a:avLst/>
          </a:prstGeom>
          <a:noFill/>
          <a:ln>
            <a:noFill/>
          </a:ln>
        </p:spPr>
        <p:txBody>
          <a:bodyPr anchorCtr="0" anchor="t" bIns="45700" lIns="91425" spcFirstLastPara="1" rIns="91425" wrap="square" tIns="45700">
            <a:no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590" name="Google Shape;590;p30"/>
          <p:cNvSpPr txBox="1"/>
          <p:nvPr>
            <p:ph idx="2" type="body"/>
          </p:nvPr>
        </p:nvSpPr>
        <p:spPr>
          <a:xfrm>
            <a:off x="6172200" y="1825625"/>
            <a:ext cx="5181600" cy="4351338"/>
          </a:xfrm>
          <a:prstGeom prst="rect">
            <a:avLst/>
          </a:prstGeom>
          <a:noFill/>
          <a:ln>
            <a:noFill/>
          </a:ln>
        </p:spPr>
        <p:txBody>
          <a:bodyPr anchorCtr="0" anchor="t" bIns="45700" lIns="91425" spcFirstLastPara="1" rIns="91425" wrap="square" tIns="45700">
            <a:no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pic>
        <p:nvPicPr>
          <p:cNvPr id="591" name="Google Shape;591;p30"/>
          <p:cNvPicPr preferRelativeResize="0"/>
          <p:nvPr/>
        </p:nvPicPr>
        <p:blipFill rotWithShape="1">
          <a:blip r:embed="rId2">
            <a:alphaModFix/>
          </a:blip>
          <a:srcRect b="0" l="0" r="0" t="0"/>
          <a:stretch/>
        </p:blipFill>
        <p:spPr>
          <a:xfrm>
            <a:off x="10089605" y="6341879"/>
            <a:ext cx="1807529" cy="426924"/>
          </a:xfrm>
          <a:prstGeom prst="rect">
            <a:avLst/>
          </a:prstGeom>
          <a:noFill/>
          <a:ln>
            <a:noFill/>
          </a:ln>
        </p:spPr>
      </p:pic>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592" name="Shape 592"/>
        <p:cNvGrpSpPr/>
        <p:nvPr/>
      </p:nvGrpSpPr>
      <p:grpSpPr>
        <a:xfrm>
          <a:off x="0" y="0"/>
          <a:ext cx="0" cy="0"/>
          <a:chOff x="0" y="0"/>
          <a:chExt cx="0" cy="0"/>
        </a:xfrm>
      </p:grpSpPr>
      <p:sp>
        <p:nvSpPr>
          <p:cNvPr id="593" name="Google Shape;593;p31"/>
          <p:cNvSpPr txBox="1"/>
          <p:nvPr>
            <p:ph type="title"/>
          </p:nvPr>
        </p:nvSpPr>
        <p:spPr>
          <a:xfrm>
            <a:off x="839788" y="365125"/>
            <a:ext cx="10515600" cy="1325563"/>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chemeClr val="dk1"/>
              </a:buClr>
              <a:buSzPts val="4400"/>
              <a:buFont typeface="Calibri"/>
              <a:buNone/>
              <a:defRPr sz="4400">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594" name="Google Shape;594;p31"/>
          <p:cNvSpPr txBox="1"/>
          <p:nvPr>
            <p:ph idx="1" type="body"/>
          </p:nvPr>
        </p:nvSpPr>
        <p:spPr>
          <a:xfrm>
            <a:off x="839788" y="1681163"/>
            <a:ext cx="5157787" cy="823912"/>
          </a:xfrm>
          <a:prstGeom prst="rect">
            <a:avLst/>
          </a:prstGeom>
          <a:noFill/>
          <a:ln>
            <a:noFill/>
          </a:ln>
        </p:spPr>
        <p:txBody>
          <a:bodyPr anchorCtr="0" anchor="b" bIns="45700" lIns="91425" spcFirstLastPara="1" rIns="91425" wrap="square" tIns="45700">
            <a:noAutofit/>
          </a:bodyPr>
          <a:lstStyle>
            <a:lvl1pPr indent="-228600" lvl="0" marL="457200" marR="0" rtl="0" algn="l">
              <a:lnSpc>
                <a:spcPct val="90000"/>
              </a:lnSpc>
              <a:spcBef>
                <a:spcPts val="1000"/>
              </a:spcBef>
              <a:spcAft>
                <a:spcPts val="0"/>
              </a:spcAft>
              <a:buClr>
                <a:schemeClr val="dk1"/>
              </a:buClr>
              <a:buSzPts val="2400"/>
              <a:buFont typeface="Arial"/>
              <a:buNone/>
              <a:defRPr b="1" i="0" sz="2400" u="none" cap="none" strike="noStrike">
                <a:solidFill>
                  <a:schemeClr val="dk1"/>
                </a:solidFill>
                <a:latin typeface="Calibri"/>
                <a:ea typeface="Calibri"/>
                <a:cs typeface="Calibri"/>
                <a:sym typeface="Calibri"/>
              </a:defRPr>
            </a:lvl1pPr>
            <a:lvl2pPr indent="-228600" lvl="1" marL="914400" marR="0" rtl="0" algn="l">
              <a:lnSpc>
                <a:spcPct val="90000"/>
              </a:lnSpc>
              <a:spcBef>
                <a:spcPts val="500"/>
              </a:spcBef>
              <a:spcAft>
                <a:spcPts val="0"/>
              </a:spcAft>
              <a:buClr>
                <a:schemeClr val="dk1"/>
              </a:buClr>
              <a:buSzPts val="2000"/>
              <a:buFont typeface="Arial"/>
              <a:buNone/>
              <a:defRPr b="1" i="0" sz="2000" u="none" cap="none" strike="noStrike">
                <a:solidFill>
                  <a:schemeClr val="dk1"/>
                </a:solidFill>
                <a:latin typeface="Calibri"/>
                <a:ea typeface="Calibri"/>
                <a:cs typeface="Calibri"/>
                <a:sym typeface="Calibri"/>
              </a:defRPr>
            </a:lvl2pPr>
            <a:lvl3pPr indent="-228600" lvl="2" marL="1371600" marR="0" rtl="0" algn="l">
              <a:lnSpc>
                <a:spcPct val="90000"/>
              </a:lnSpc>
              <a:spcBef>
                <a:spcPts val="500"/>
              </a:spcBef>
              <a:spcAft>
                <a:spcPts val="0"/>
              </a:spcAft>
              <a:buClr>
                <a:schemeClr val="dk1"/>
              </a:buClr>
              <a:buSzPts val="1800"/>
              <a:buFont typeface="Arial"/>
              <a:buNone/>
              <a:defRPr b="1" i="0" sz="1800" u="none" cap="none" strike="noStrike">
                <a:solidFill>
                  <a:schemeClr val="dk1"/>
                </a:solidFill>
                <a:latin typeface="Calibri"/>
                <a:ea typeface="Calibri"/>
                <a:cs typeface="Calibri"/>
                <a:sym typeface="Calibri"/>
              </a:defRPr>
            </a:lvl3pPr>
            <a:lvl4pPr indent="-228600" lvl="3" marL="18288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4pPr>
            <a:lvl5pPr indent="-228600" lvl="4" marL="22860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5pPr>
            <a:lvl6pPr indent="-228600" lvl="5" marL="27432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6pPr>
            <a:lvl7pPr indent="-228600" lvl="6" marL="32004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7pPr>
            <a:lvl8pPr indent="-228600" lvl="7" marL="36576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8pPr>
            <a:lvl9pPr indent="-228600" lvl="8" marL="41148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9pPr>
          </a:lstStyle>
          <a:p/>
        </p:txBody>
      </p:sp>
      <p:sp>
        <p:nvSpPr>
          <p:cNvPr id="595" name="Google Shape;595;p31"/>
          <p:cNvSpPr txBox="1"/>
          <p:nvPr>
            <p:ph idx="2" type="body"/>
          </p:nvPr>
        </p:nvSpPr>
        <p:spPr>
          <a:xfrm>
            <a:off x="839788" y="2505075"/>
            <a:ext cx="5157787" cy="3684588"/>
          </a:xfrm>
          <a:prstGeom prst="rect">
            <a:avLst/>
          </a:prstGeom>
          <a:noFill/>
          <a:ln>
            <a:noFill/>
          </a:ln>
        </p:spPr>
        <p:txBody>
          <a:bodyPr anchorCtr="0" anchor="t" bIns="45700" lIns="91425" spcFirstLastPara="1" rIns="91425" wrap="square" tIns="45700">
            <a:no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596" name="Google Shape;596;p31"/>
          <p:cNvSpPr txBox="1"/>
          <p:nvPr>
            <p:ph idx="3" type="body"/>
          </p:nvPr>
        </p:nvSpPr>
        <p:spPr>
          <a:xfrm>
            <a:off x="6172200" y="1681163"/>
            <a:ext cx="5183188" cy="823912"/>
          </a:xfrm>
          <a:prstGeom prst="rect">
            <a:avLst/>
          </a:prstGeom>
          <a:noFill/>
          <a:ln>
            <a:noFill/>
          </a:ln>
        </p:spPr>
        <p:txBody>
          <a:bodyPr anchorCtr="0" anchor="b" bIns="45700" lIns="91425" spcFirstLastPara="1" rIns="91425" wrap="square" tIns="45700">
            <a:noAutofit/>
          </a:bodyPr>
          <a:lstStyle>
            <a:lvl1pPr indent="-228600" lvl="0" marL="457200" marR="0" rtl="0" algn="l">
              <a:lnSpc>
                <a:spcPct val="90000"/>
              </a:lnSpc>
              <a:spcBef>
                <a:spcPts val="1000"/>
              </a:spcBef>
              <a:spcAft>
                <a:spcPts val="0"/>
              </a:spcAft>
              <a:buClr>
                <a:schemeClr val="dk1"/>
              </a:buClr>
              <a:buSzPts val="2400"/>
              <a:buFont typeface="Arial"/>
              <a:buNone/>
              <a:defRPr b="1" i="0" sz="2400" u="none" cap="none" strike="noStrike">
                <a:solidFill>
                  <a:schemeClr val="dk1"/>
                </a:solidFill>
                <a:latin typeface="Calibri"/>
                <a:ea typeface="Calibri"/>
                <a:cs typeface="Calibri"/>
                <a:sym typeface="Calibri"/>
              </a:defRPr>
            </a:lvl1pPr>
            <a:lvl2pPr indent="-228600" lvl="1" marL="914400" marR="0" rtl="0" algn="l">
              <a:lnSpc>
                <a:spcPct val="90000"/>
              </a:lnSpc>
              <a:spcBef>
                <a:spcPts val="500"/>
              </a:spcBef>
              <a:spcAft>
                <a:spcPts val="0"/>
              </a:spcAft>
              <a:buClr>
                <a:schemeClr val="dk1"/>
              </a:buClr>
              <a:buSzPts val="2000"/>
              <a:buFont typeface="Arial"/>
              <a:buNone/>
              <a:defRPr b="1" i="0" sz="2000" u="none" cap="none" strike="noStrike">
                <a:solidFill>
                  <a:schemeClr val="dk1"/>
                </a:solidFill>
                <a:latin typeface="Calibri"/>
                <a:ea typeface="Calibri"/>
                <a:cs typeface="Calibri"/>
                <a:sym typeface="Calibri"/>
              </a:defRPr>
            </a:lvl2pPr>
            <a:lvl3pPr indent="-228600" lvl="2" marL="1371600" marR="0" rtl="0" algn="l">
              <a:lnSpc>
                <a:spcPct val="90000"/>
              </a:lnSpc>
              <a:spcBef>
                <a:spcPts val="500"/>
              </a:spcBef>
              <a:spcAft>
                <a:spcPts val="0"/>
              </a:spcAft>
              <a:buClr>
                <a:schemeClr val="dk1"/>
              </a:buClr>
              <a:buSzPts val="1800"/>
              <a:buFont typeface="Arial"/>
              <a:buNone/>
              <a:defRPr b="1" i="0" sz="1800" u="none" cap="none" strike="noStrike">
                <a:solidFill>
                  <a:schemeClr val="dk1"/>
                </a:solidFill>
                <a:latin typeface="Calibri"/>
                <a:ea typeface="Calibri"/>
                <a:cs typeface="Calibri"/>
                <a:sym typeface="Calibri"/>
              </a:defRPr>
            </a:lvl3pPr>
            <a:lvl4pPr indent="-228600" lvl="3" marL="18288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4pPr>
            <a:lvl5pPr indent="-228600" lvl="4" marL="22860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5pPr>
            <a:lvl6pPr indent="-228600" lvl="5" marL="27432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6pPr>
            <a:lvl7pPr indent="-228600" lvl="6" marL="32004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7pPr>
            <a:lvl8pPr indent="-228600" lvl="7" marL="36576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8pPr>
            <a:lvl9pPr indent="-228600" lvl="8" marL="41148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9pPr>
          </a:lstStyle>
          <a:p/>
        </p:txBody>
      </p:sp>
      <p:sp>
        <p:nvSpPr>
          <p:cNvPr id="597" name="Google Shape;597;p31"/>
          <p:cNvSpPr txBox="1"/>
          <p:nvPr>
            <p:ph idx="4" type="body"/>
          </p:nvPr>
        </p:nvSpPr>
        <p:spPr>
          <a:xfrm>
            <a:off x="6172200" y="2505075"/>
            <a:ext cx="5183188" cy="3684588"/>
          </a:xfrm>
          <a:prstGeom prst="rect">
            <a:avLst/>
          </a:prstGeom>
          <a:noFill/>
          <a:ln>
            <a:noFill/>
          </a:ln>
        </p:spPr>
        <p:txBody>
          <a:bodyPr anchorCtr="0" anchor="t" bIns="45700" lIns="91425" spcFirstLastPara="1" rIns="91425" wrap="square" tIns="45700">
            <a:no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pic>
        <p:nvPicPr>
          <p:cNvPr id="598" name="Google Shape;598;p31"/>
          <p:cNvPicPr preferRelativeResize="0"/>
          <p:nvPr/>
        </p:nvPicPr>
        <p:blipFill rotWithShape="1">
          <a:blip r:embed="rId2">
            <a:alphaModFix/>
          </a:blip>
          <a:srcRect b="0" l="0" r="0" t="0"/>
          <a:stretch/>
        </p:blipFill>
        <p:spPr>
          <a:xfrm>
            <a:off x="10089605" y="6341879"/>
            <a:ext cx="1807529" cy="426924"/>
          </a:xfrm>
          <a:prstGeom prst="rect">
            <a:avLst/>
          </a:prstGeom>
          <a:noFill/>
          <a:ln>
            <a:noFill/>
          </a:ln>
        </p:spPr>
      </p:pic>
    </p:spTree>
  </p:cSld>
  <p:clrMapOvr>
    <a:masterClrMapping/>
  </p:clrMapOvr>
</p:sldLayout>
</file>

<file path=ppt/slideLayouts/slideLayout2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599" name="Shape 599"/>
        <p:cNvGrpSpPr/>
        <p:nvPr/>
      </p:nvGrpSpPr>
      <p:grpSpPr>
        <a:xfrm>
          <a:off x="0" y="0"/>
          <a:ext cx="0" cy="0"/>
          <a:chOff x="0" y="0"/>
          <a:chExt cx="0" cy="0"/>
        </a:xfrm>
      </p:grpSpPr>
      <p:sp>
        <p:nvSpPr>
          <p:cNvPr id="600" name="Google Shape;600;p32"/>
          <p:cNvSpPr txBox="1"/>
          <p:nvPr>
            <p:ph type="title"/>
          </p:nvPr>
        </p:nvSpPr>
        <p:spPr>
          <a:xfrm>
            <a:off x="838200" y="365125"/>
            <a:ext cx="10515600" cy="1325563"/>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chemeClr val="dk1"/>
              </a:buClr>
              <a:buSzPts val="4400"/>
              <a:buFont typeface="Calibri"/>
              <a:buNone/>
              <a:defRPr sz="4400">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pic>
        <p:nvPicPr>
          <p:cNvPr id="601" name="Google Shape;601;p32"/>
          <p:cNvPicPr preferRelativeResize="0"/>
          <p:nvPr/>
        </p:nvPicPr>
        <p:blipFill rotWithShape="1">
          <a:blip r:embed="rId2">
            <a:alphaModFix/>
          </a:blip>
          <a:srcRect b="0" l="0" r="0" t="0"/>
          <a:stretch/>
        </p:blipFill>
        <p:spPr>
          <a:xfrm>
            <a:off x="10089605" y="6341879"/>
            <a:ext cx="1807529" cy="426924"/>
          </a:xfrm>
          <a:prstGeom prst="rect">
            <a:avLst/>
          </a:prstGeom>
          <a:noFill/>
          <a:ln>
            <a:noFill/>
          </a:ln>
        </p:spPr>
      </p:pic>
    </p:spTree>
  </p:cSld>
  <p:clrMapOvr>
    <a:masterClrMapping/>
  </p:clrMapOvr>
</p:sldLayout>
</file>

<file path=ppt/slideLayouts/slideLayout2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602" name="Shape 602"/>
        <p:cNvGrpSpPr/>
        <p:nvPr/>
      </p:nvGrpSpPr>
      <p:grpSpPr>
        <a:xfrm>
          <a:off x="0" y="0"/>
          <a:ext cx="0" cy="0"/>
          <a:chOff x="0" y="0"/>
          <a:chExt cx="0" cy="0"/>
        </a:xfrm>
      </p:grpSpPr>
      <p:sp>
        <p:nvSpPr>
          <p:cNvPr id="603" name="Google Shape;603;p33"/>
          <p:cNvSpPr txBox="1"/>
          <p:nvPr>
            <p:ph idx="10" type="dt"/>
          </p:nvPr>
        </p:nvSpPr>
        <p:spPr>
          <a:xfrm>
            <a:off x="838200" y="6356350"/>
            <a:ext cx="2743200" cy="365125"/>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1800">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604" name="Google Shape;604;p33"/>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05" name="Google Shape;605;p33"/>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l">
              <a:spcBef>
                <a:spcPts val="0"/>
              </a:spcBef>
              <a:buNone/>
              <a:defRPr/>
            </a:lvl1pPr>
            <a:lvl2pPr indent="0" lvl="1" marL="0" algn="l">
              <a:spcBef>
                <a:spcPts val="0"/>
              </a:spcBef>
              <a:buNone/>
              <a:defRPr/>
            </a:lvl2pPr>
            <a:lvl3pPr indent="0" lvl="2" marL="0" algn="l">
              <a:spcBef>
                <a:spcPts val="0"/>
              </a:spcBef>
              <a:buNone/>
              <a:defRPr/>
            </a:lvl3pPr>
            <a:lvl4pPr indent="0" lvl="3" marL="0" algn="l">
              <a:spcBef>
                <a:spcPts val="0"/>
              </a:spcBef>
              <a:buNone/>
              <a:defRPr/>
            </a:lvl4pPr>
            <a:lvl5pPr indent="0" lvl="4" marL="0" algn="l">
              <a:spcBef>
                <a:spcPts val="0"/>
              </a:spcBef>
              <a:buNone/>
              <a:defRPr/>
            </a:lvl5pPr>
            <a:lvl6pPr indent="0" lvl="5" marL="0" algn="l">
              <a:spcBef>
                <a:spcPts val="0"/>
              </a:spcBef>
              <a:buNone/>
              <a:defRPr/>
            </a:lvl6pPr>
            <a:lvl7pPr indent="0" lvl="6" marL="0" algn="l">
              <a:spcBef>
                <a:spcPts val="0"/>
              </a:spcBef>
              <a:buNone/>
              <a:defRPr/>
            </a:lvl7pPr>
            <a:lvl8pPr indent="0" lvl="7" marL="0" algn="l">
              <a:spcBef>
                <a:spcPts val="0"/>
              </a:spcBef>
              <a:buNone/>
              <a:defRPr/>
            </a:lvl8pPr>
            <a:lvl9pPr indent="0" lvl="8" marL="0" algn="l">
              <a:spcBef>
                <a:spcPts val="0"/>
              </a:spcBef>
              <a:buNone/>
              <a:defRPr/>
            </a:lvl9pPr>
          </a:lstStyle>
          <a:p>
            <a:pPr indent="0" lvl="0" marL="0" rtl="0" algn="l">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606" name="Shape 606"/>
        <p:cNvGrpSpPr/>
        <p:nvPr/>
      </p:nvGrpSpPr>
      <p:grpSpPr>
        <a:xfrm>
          <a:off x="0" y="0"/>
          <a:ext cx="0" cy="0"/>
          <a:chOff x="0" y="0"/>
          <a:chExt cx="0" cy="0"/>
        </a:xfrm>
      </p:grpSpPr>
      <p:sp>
        <p:nvSpPr>
          <p:cNvPr id="607" name="Google Shape;607;p34"/>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Autofit/>
          </a:bodyPr>
          <a:lstStyle>
            <a:lvl1pPr lvl="0" marR="0" rtl="0" algn="l">
              <a:lnSpc>
                <a:spcPct val="90000"/>
              </a:lnSpc>
              <a:spcBef>
                <a:spcPts val="0"/>
              </a:spcBef>
              <a:spcAft>
                <a:spcPts val="0"/>
              </a:spcAft>
              <a:buClr>
                <a:schemeClr val="dk1"/>
              </a:buClr>
              <a:buSzPts val="3200"/>
              <a:buFont typeface="Calibri"/>
              <a:buNone/>
              <a:defRPr sz="3200">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608" name="Google Shape;608;p34"/>
          <p:cNvSpPr txBox="1"/>
          <p:nvPr>
            <p:ph idx="1" type="body"/>
          </p:nvPr>
        </p:nvSpPr>
        <p:spPr>
          <a:xfrm>
            <a:off x="5183188" y="987425"/>
            <a:ext cx="6172200" cy="4873625"/>
          </a:xfrm>
          <a:prstGeom prst="rect">
            <a:avLst/>
          </a:prstGeom>
          <a:noFill/>
          <a:ln>
            <a:noFill/>
          </a:ln>
        </p:spPr>
        <p:txBody>
          <a:bodyPr anchorCtr="0" anchor="t" bIns="45700" lIns="91425" spcFirstLastPara="1" rIns="91425" wrap="square" tIns="45700">
            <a:noAutofit/>
          </a:bodyPr>
          <a:lstStyle>
            <a:lvl1pPr indent="-431800" lvl="0" marL="457200" marR="0" rtl="0" algn="l">
              <a:lnSpc>
                <a:spcPct val="90000"/>
              </a:lnSpc>
              <a:spcBef>
                <a:spcPts val="1000"/>
              </a:spcBef>
              <a:spcAft>
                <a:spcPts val="0"/>
              </a:spcAft>
              <a:buClr>
                <a:schemeClr val="dk1"/>
              </a:buClr>
              <a:buSzPts val="3200"/>
              <a:buFont typeface="Arial"/>
              <a:buChar char="•"/>
              <a:defRPr b="0" i="0" sz="3200" u="none" cap="none" strike="noStrike">
                <a:solidFill>
                  <a:schemeClr val="dk1"/>
                </a:solidFill>
                <a:latin typeface="Calibri"/>
                <a:ea typeface="Calibri"/>
                <a:cs typeface="Calibri"/>
                <a:sym typeface="Calibri"/>
              </a:defRPr>
            </a:lvl1pPr>
            <a:lvl2pPr indent="-406400" lvl="1" marL="914400" marR="0" rtl="0" algn="l">
              <a:lnSpc>
                <a:spcPct val="90000"/>
              </a:lnSpc>
              <a:spcBef>
                <a:spcPts val="5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2pPr>
            <a:lvl3pPr indent="-381000" lvl="2" marL="13716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3pPr>
            <a:lvl4pPr indent="-355600" lvl="3" marL="18288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4pPr>
            <a:lvl5pPr indent="-355600" lvl="4" marL="22860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5pPr>
            <a:lvl6pPr indent="-355600" lvl="5" marL="27432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609" name="Google Shape;609;p34"/>
          <p:cNvSpPr txBox="1"/>
          <p:nvPr>
            <p:ph idx="2" type="body"/>
          </p:nvPr>
        </p:nvSpPr>
        <p:spPr>
          <a:xfrm>
            <a:off x="839788" y="2057400"/>
            <a:ext cx="3932237" cy="3811588"/>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chemeClr val="dk1"/>
              </a:buClr>
              <a:buSzPts val="1600"/>
              <a:buFont typeface="Arial"/>
              <a:buNone/>
              <a:defRPr b="0" i="0" sz="1600" u="none" cap="none" strike="noStrike">
                <a:solidFill>
                  <a:schemeClr val="dk1"/>
                </a:solidFill>
                <a:latin typeface="Calibri"/>
                <a:ea typeface="Calibri"/>
                <a:cs typeface="Calibri"/>
                <a:sym typeface="Calibri"/>
              </a:defRPr>
            </a:lvl1pPr>
            <a:lvl2pPr indent="-228600" lvl="1" marL="914400" marR="0" rtl="0" algn="l">
              <a:lnSpc>
                <a:spcPct val="90000"/>
              </a:lnSpc>
              <a:spcBef>
                <a:spcPts val="500"/>
              </a:spcBef>
              <a:spcAft>
                <a:spcPts val="0"/>
              </a:spcAft>
              <a:buClr>
                <a:schemeClr val="dk1"/>
              </a:buClr>
              <a:buSzPts val="1400"/>
              <a:buFont typeface="Arial"/>
              <a:buNone/>
              <a:defRPr b="0" i="0" sz="1400" u="none" cap="none" strike="noStrike">
                <a:solidFill>
                  <a:schemeClr val="dk1"/>
                </a:solidFill>
                <a:latin typeface="Calibri"/>
                <a:ea typeface="Calibri"/>
                <a:cs typeface="Calibri"/>
                <a:sym typeface="Calibri"/>
              </a:defRPr>
            </a:lvl2pPr>
            <a:lvl3pPr indent="-228600" lvl="2" marL="1371600" marR="0" rtl="0" algn="l">
              <a:lnSpc>
                <a:spcPct val="90000"/>
              </a:lnSpc>
              <a:spcBef>
                <a:spcPts val="500"/>
              </a:spcBef>
              <a:spcAft>
                <a:spcPts val="0"/>
              </a:spcAft>
              <a:buClr>
                <a:schemeClr val="dk1"/>
              </a:buClr>
              <a:buSzPts val="1200"/>
              <a:buFont typeface="Arial"/>
              <a:buNone/>
              <a:defRPr b="0" i="0" sz="1200" u="none" cap="none" strike="noStrike">
                <a:solidFill>
                  <a:schemeClr val="dk1"/>
                </a:solidFill>
                <a:latin typeface="Calibri"/>
                <a:ea typeface="Calibri"/>
                <a:cs typeface="Calibri"/>
                <a:sym typeface="Calibri"/>
              </a:defRPr>
            </a:lvl3pPr>
            <a:lvl4pPr indent="-228600" lvl="3" marL="1828800" marR="0" rtl="0" algn="l">
              <a:lnSpc>
                <a:spcPct val="90000"/>
              </a:lnSpc>
              <a:spcBef>
                <a:spcPts val="500"/>
              </a:spcBef>
              <a:spcAft>
                <a:spcPts val="0"/>
              </a:spcAft>
              <a:buClr>
                <a:schemeClr val="dk1"/>
              </a:buClr>
              <a:buSzPts val="1000"/>
              <a:buFont typeface="Arial"/>
              <a:buNone/>
              <a:defRPr b="0" i="0" sz="1000" u="none" cap="none" strike="noStrike">
                <a:solidFill>
                  <a:schemeClr val="dk1"/>
                </a:solidFill>
                <a:latin typeface="Calibri"/>
                <a:ea typeface="Calibri"/>
                <a:cs typeface="Calibri"/>
                <a:sym typeface="Calibri"/>
              </a:defRPr>
            </a:lvl4pPr>
            <a:lvl5pPr indent="-228600" lvl="4" marL="2286000" marR="0" rtl="0" algn="l">
              <a:lnSpc>
                <a:spcPct val="90000"/>
              </a:lnSpc>
              <a:spcBef>
                <a:spcPts val="500"/>
              </a:spcBef>
              <a:spcAft>
                <a:spcPts val="0"/>
              </a:spcAft>
              <a:buClr>
                <a:schemeClr val="dk1"/>
              </a:buClr>
              <a:buSzPts val="1000"/>
              <a:buFont typeface="Arial"/>
              <a:buNone/>
              <a:defRPr b="0" i="0" sz="1000" u="none" cap="none" strike="noStrike">
                <a:solidFill>
                  <a:schemeClr val="dk1"/>
                </a:solidFill>
                <a:latin typeface="Calibri"/>
                <a:ea typeface="Calibri"/>
                <a:cs typeface="Calibri"/>
                <a:sym typeface="Calibri"/>
              </a:defRPr>
            </a:lvl5pPr>
            <a:lvl6pPr indent="-228600" lvl="5" marL="2743200" marR="0" rtl="0" algn="l">
              <a:lnSpc>
                <a:spcPct val="90000"/>
              </a:lnSpc>
              <a:spcBef>
                <a:spcPts val="500"/>
              </a:spcBef>
              <a:spcAft>
                <a:spcPts val="0"/>
              </a:spcAft>
              <a:buClr>
                <a:schemeClr val="dk1"/>
              </a:buClr>
              <a:buSzPts val="1000"/>
              <a:buFont typeface="Arial"/>
              <a:buNone/>
              <a:defRPr b="0" i="0" sz="1000" u="none" cap="none" strike="noStrike">
                <a:solidFill>
                  <a:schemeClr val="dk1"/>
                </a:solidFill>
                <a:latin typeface="Calibri"/>
                <a:ea typeface="Calibri"/>
                <a:cs typeface="Calibri"/>
                <a:sym typeface="Calibri"/>
              </a:defRPr>
            </a:lvl6pPr>
            <a:lvl7pPr indent="-228600" lvl="6" marL="3200400" marR="0" rtl="0" algn="l">
              <a:lnSpc>
                <a:spcPct val="90000"/>
              </a:lnSpc>
              <a:spcBef>
                <a:spcPts val="500"/>
              </a:spcBef>
              <a:spcAft>
                <a:spcPts val="0"/>
              </a:spcAft>
              <a:buClr>
                <a:schemeClr val="dk1"/>
              </a:buClr>
              <a:buSzPts val="1000"/>
              <a:buFont typeface="Arial"/>
              <a:buNone/>
              <a:defRPr b="0" i="0" sz="1000" u="none" cap="none" strike="noStrike">
                <a:solidFill>
                  <a:schemeClr val="dk1"/>
                </a:solidFill>
                <a:latin typeface="Calibri"/>
                <a:ea typeface="Calibri"/>
                <a:cs typeface="Calibri"/>
                <a:sym typeface="Calibri"/>
              </a:defRPr>
            </a:lvl7pPr>
            <a:lvl8pPr indent="-228600" lvl="7" marL="3657600" marR="0" rtl="0" algn="l">
              <a:lnSpc>
                <a:spcPct val="90000"/>
              </a:lnSpc>
              <a:spcBef>
                <a:spcPts val="500"/>
              </a:spcBef>
              <a:spcAft>
                <a:spcPts val="0"/>
              </a:spcAft>
              <a:buClr>
                <a:schemeClr val="dk1"/>
              </a:buClr>
              <a:buSzPts val="1000"/>
              <a:buFont typeface="Arial"/>
              <a:buNone/>
              <a:defRPr b="0" i="0" sz="1000" u="none" cap="none" strike="noStrike">
                <a:solidFill>
                  <a:schemeClr val="dk1"/>
                </a:solidFill>
                <a:latin typeface="Calibri"/>
                <a:ea typeface="Calibri"/>
                <a:cs typeface="Calibri"/>
                <a:sym typeface="Calibri"/>
              </a:defRPr>
            </a:lvl8pPr>
            <a:lvl9pPr indent="-228600" lvl="8" marL="4114800" marR="0" rtl="0" algn="l">
              <a:lnSpc>
                <a:spcPct val="90000"/>
              </a:lnSpc>
              <a:spcBef>
                <a:spcPts val="500"/>
              </a:spcBef>
              <a:spcAft>
                <a:spcPts val="0"/>
              </a:spcAft>
              <a:buClr>
                <a:schemeClr val="dk1"/>
              </a:buClr>
              <a:buSzPts val="1000"/>
              <a:buFont typeface="Arial"/>
              <a:buNone/>
              <a:defRPr b="0" i="0" sz="1000" u="none" cap="none" strike="noStrike">
                <a:solidFill>
                  <a:schemeClr val="dk1"/>
                </a:solidFill>
                <a:latin typeface="Calibri"/>
                <a:ea typeface="Calibri"/>
                <a:cs typeface="Calibri"/>
                <a:sym typeface="Calibri"/>
              </a:defRPr>
            </a:lvl9pPr>
          </a:lstStyle>
          <a:p/>
        </p:txBody>
      </p:sp>
      <p:sp>
        <p:nvSpPr>
          <p:cNvPr id="610" name="Google Shape;610;p34"/>
          <p:cNvSpPr txBox="1"/>
          <p:nvPr>
            <p:ph idx="10" type="dt"/>
          </p:nvPr>
        </p:nvSpPr>
        <p:spPr>
          <a:xfrm>
            <a:off x="838200" y="6356350"/>
            <a:ext cx="2743200" cy="365125"/>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1800">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611" name="Google Shape;611;p34"/>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12" name="Google Shape;612;p34"/>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l">
              <a:spcBef>
                <a:spcPts val="0"/>
              </a:spcBef>
              <a:buNone/>
              <a:defRPr/>
            </a:lvl1pPr>
            <a:lvl2pPr indent="0" lvl="1" marL="0" algn="l">
              <a:spcBef>
                <a:spcPts val="0"/>
              </a:spcBef>
              <a:buNone/>
              <a:defRPr/>
            </a:lvl2pPr>
            <a:lvl3pPr indent="0" lvl="2" marL="0" algn="l">
              <a:spcBef>
                <a:spcPts val="0"/>
              </a:spcBef>
              <a:buNone/>
              <a:defRPr/>
            </a:lvl3pPr>
            <a:lvl4pPr indent="0" lvl="3" marL="0" algn="l">
              <a:spcBef>
                <a:spcPts val="0"/>
              </a:spcBef>
              <a:buNone/>
              <a:defRPr/>
            </a:lvl4pPr>
            <a:lvl5pPr indent="0" lvl="4" marL="0" algn="l">
              <a:spcBef>
                <a:spcPts val="0"/>
              </a:spcBef>
              <a:buNone/>
              <a:defRPr/>
            </a:lvl5pPr>
            <a:lvl6pPr indent="0" lvl="5" marL="0" algn="l">
              <a:spcBef>
                <a:spcPts val="0"/>
              </a:spcBef>
              <a:buNone/>
              <a:defRPr/>
            </a:lvl6pPr>
            <a:lvl7pPr indent="0" lvl="6" marL="0" algn="l">
              <a:spcBef>
                <a:spcPts val="0"/>
              </a:spcBef>
              <a:buNone/>
              <a:defRPr/>
            </a:lvl7pPr>
            <a:lvl8pPr indent="0" lvl="7" marL="0" algn="l">
              <a:spcBef>
                <a:spcPts val="0"/>
              </a:spcBef>
              <a:buNone/>
              <a:defRPr/>
            </a:lvl8pPr>
            <a:lvl9pPr indent="0" lvl="8" marL="0" algn="l">
              <a:spcBef>
                <a:spcPts val="0"/>
              </a:spcBef>
              <a:buNone/>
              <a:defRPr/>
            </a:lvl9pPr>
          </a:lstStyle>
          <a:p>
            <a:pPr indent="0" lvl="0" marL="0" rtl="0" algn="l">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p:cSld name="Title and Content">
    <p:spTree>
      <p:nvGrpSpPr>
        <p:cNvPr id="613" name="Shape 613"/>
        <p:cNvGrpSpPr/>
        <p:nvPr/>
      </p:nvGrpSpPr>
      <p:grpSpPr>
        <a:xfrm>
          <a:off x="0" y="0"/>
          <a:ext cx="0" cy="0"/>
          <a:chOff x="0" y="0"/>
          <a:chExt cx="0" cy="0"/>
        </a:xfrm>
      </p:grpSpPr>
      <p:sp>
        <p:nvSpPr>
          <p:cNvPr id="614" name="Google Shape;614;p35"/>
          <p:cNvSpPr txBox="1"/>
          <p:nvPr/>
        </p:nvSpPr>
        <p:spPr>
          <a:xfrm>
            <a:off x="116419" y="6501341"/>
            <a:ext cx="360000" cy="180000"/>
          </a:xfrm>
          <a:prstGeom prst="rect">
            <a:avLst/>
          </a:prstGeom>
          <a:noFill/>
          <a:ln>
            <a:noFill/>
          </a:ln>
        </p:spPr>
        <p:txBody>
          <a:bodyPr anchorCtr="0" anchor="t" bIns="0" lIns="0" spcFirstLastPara="1" rIns="0" wrap="square" tIns="0">
            <a:noAutofit/>
          </a:bodyPr>
          <a:lstStyle/>
          <a:p>
            <a:pPr indent="0" lvl="0" marL="0" marR="0" rtl="0" algn="ctr">
              <a:spcBef>
                <a:spcPts val="0"/>
              </a:spcBef>
              <a:spcAft>
                <a:spcPts val="0"/>
              </a:spcAft>
              <a:buNone/>
            </a:pPr>
            <a:fld id="{00000000-1234-1234-1234-123412341234}" type="slidenum">
              <a:rPr b="0" i="0" lang="en-GB" sz="1400">
                <a:solidFill>
                  <a:srgbClr val="005596"/>
                </a:solidFill>
                <a:latin typeface="Calibri"/>
                <a:ea typeface="Calibri"/>
                <a:cs typeface="Calibri"/>
                <a:sym typeface="Calibri"/>
              </a:rPr>
              <a:t>‹#›</a:t>
            </a:fld>
            <a:endParaRPr b="0" i="0" sz="1400">
              <a:solidFill>
                <a:srgbClr val="005596"/>
              </a:solidFill>
              <a:latin typeface="Calibri"/>
              <a:ea typeface="Calibri"/>
              <a:cs typeface="Calibri"/>
              <a:sym typeface="Calibri"/>
            </a:endParaRPr>
          </a:p>
        </p:txBody>
      </p:sp>
      <p:sp>
        <p:nvSpPr>
          <p:cNvPr id="615" name="Google Shape;615;p35"/>
          <p:cNvSpPr txBox="1"/>
          <p:nvPr>
            <p:ph idx="1" type="body"/>
          </p:nvPr>
        </p:nvSpPr>
        <p:spPr>
          <a:xfrm>
            <a:off x="596900" y="1484784"/>
            <a:ext cx="10968000" cy="4077816"/>
          </a:xfrm>
          <a:prstGeom prst="rect">
            <a:avLst/>
          </a:prstGeom>
          <a:noFill/>
          <a:ln>
            <a:noFill/>
          </a:ln>
        </p:spPr>
        <p:txBody>
          <a:bodyPr anchorCtr="0" anchor="t" bIns="45700" lIns="91425" spcFirstLastPara="1" rIns="91425" wrap="square" tIns="45700">
            <a:normAutofit/>
          </a:bodyPr>
          <a:lstStyle>
            <a:lvl1pPr indent="-364045" lvl="0" marL="457200" marR="0" rtl="0" algn="l">
              <a:lnSpc>
                <a:spcPct val="90000"/>
              </a:lnSpc>
              <a:spcBef>
                <a:spcPts val="1000"/>
              </a:spcBef>
              <a:spcAft>
                <a:spcPts val="0"/>
              </a:spcAft>
              <a:buClr>
                <a:schemeClr val="accent1"/>
              </a:buClr>
              <a:buSzPts val="2133"/>
              <a:buFont typeface="Arial"/>
              <a:buChar char="•"/>
              <a:defRPr b="0" i="0" sz="2133" u="none" cap="none" strike="noStrike">
                <a:solidFill>
                  <a:schemeClr val="dk1"/>
                </a:solidFill>
                <a:latin typeface="Calibri"/>
                <a:ea typeface="Calibri"/>
                <a:cs typeface="Calibri"/>
                <a:sym typeface="Calibri"/>
              </a:defRPr>
            </a:lvl1pPr>
            <a:lvl2pPr indent="-364045" lvl="1" marL="914400" marR="0" rtl="0" algn="l">
              <a:lnSpc>
                <a:spcPct val="90000"/>
              </a:lnSpc>
              <a:spcBef>
                <a:spcPts val="500"/>
              </a:spcBef>
              <a:spcAft>
                <a:spcPts val="0"/>
              </a:spcAft>
              <a:buClr>
                <a:schemeClr val="accent1"/>
              </a:buClr>
              <a:buSzPts val="2133"/>
              <a:buFont typeface="Arial"/>
              <a:buChar char="•"/>
              <a:defRPr b="0" i="0" sz="2133" u="none" cap="none" strike="noStrike">
                <a:solidFill>
                  <a:schemeClr val="dk1"/>
                </a:solidFill>
                <a:latin typeface="Calibri"/>
                <a:ea typeface="Calibri"/>
                <a:cs typeface="Calibri"/>
                <a:sym typeface="Calibri"/>
              </a:defRPr>
            </a:lvl2pPr>
            <a:lvl3pPr indent="-347154" lvl="2" marL="1371600" marR="0" rtl="0" algn="l">
              <a:lnSpc>
                <a:spcPct val="90000"/>
              </a:lnSpc>
              <a:spcBef>
                <a:spcPts val="500"/>
              </a:spcBef>
              <a:spcAft>
                <a:spcPts val="0"/>
              </a:spcAft>
              <a:buClr>
                <a:schemeClr val="accent1"/>
              </a:buClr>
              <a:buSzPts val="1867"/>
              <a:buFont typeface="Arial"/>
              <a:buChar char="•"/>
              <a:defRPr b="0" i="0" sz="1867" u="none" cap="none" strike="noStrike">
                <a:solidFill>
                  <a:schemeClr val="dk1"/>
                </a:solidFill>
                <a:latin typeface="Calibri"/>
                <a:ea typeface="Calibri"/>
                <a:cs typeface="Calibri"/>
                <a:sym typeface="Calibri"/>
              </a:defRPr>
            </a:lvl3pPr>
            <a:lvl4pPr indent="-347154" lvl="3" marL="1828800" marR="0" rtl="0" algn="l">
              <a:lnSpc>
                <a:spcPct val="90000"/>
              </a:lnSpc>
              <a:spcBef>
                <a:spcPts val="500"/>
              </a:spcBef>
              <a:spcAft>
                <a:spcPts val="0"/>
              </a:spcAft>
              <a:buClr>
                <a:schemeClr val="accent1"/>
              </a:buClr>
              <a:buSzPts val="1867"/>
              <a:buFont typeface="Arial"/>
              <a:buChar char="•"/>
              <a:defRPr b="0" i="0" sz="1867" u="none" cap="none" strike="noStrike">
                <a:solidFill>
                  <a:schemeClr val="dk1"/>
                </a:solidFill>
                <a:latin typeface="Calibri"/>
                <a:ea typeface="Calibri"/>
                <a:cs typeface="Calibri"/>
                <a:sym typeface="Calibri"/>
              </a:defRPr>
            </a:lvl4pPr>
            <a:lvl5pPr indent="-347154" lvl="4" marL="2286000" marR="0" rtl="0" algn="l">
              <a:lnSpc>
                <a:spcPct val="90000"/>
              </a:lnSpc>
              <a:spcBef>
                <a:spcPts val="500"/>
              </a:spcBef>
              <a:spcAft>
                <a:spcPts val="0"/>
              </a:spcAft>
              <a:buClr>
                <a:schemeClr val="accent1"/>
              </a:buClr>
              <a:buSzPts val="1867"/>
              <a:buFont typeface="Arial"/>
              <a:buChar char="•"/>
              <a:defRPr b="0" i="0" sz="1867"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616" name="Google Shape;616;p35"/>
          <p:cNvSpPr txBox="1"/>
          <p:nvPr>
            <p:ph type="title"/>
          </p:nvPr>
        </p:nvSpPr>
        <p:spPr>
          <a:xfrm>
            <a:off x="609600" y="275167"/>
            <a:ext cx="10972800" cy="1143000"/>
          </a:xfrm>
          <a:prstGeom prst="rect">
            <a:avLst/>
          </a:prstGeom>
          <a:noFill/>
          <a:ln>
            <a:noFill/>
          </a:ln>
        </p:spPr>
        <p:txBody>
          <a:bodyPr anchorCtr="0" anchor="t" bIns="0" lIns="0" spcFirstLastPara="1" rIns="0" wrap="square" tIns="0">
            <a:normAutofit/>
          </a:bodyPr>
          <a:lstStyle>
            <a:lvl1pPr lvl="0" marR="0" rtl="0" algn="l">
              <a:lnSpc>
                <a:spcPct val="90000"/>
              </a:lnSpc>
              <a:spcBef>
                <a:spcPts val="0"/>
              </a:spcBef>
              <a:spcAft>
                <a:spcPts val="0"/>
              </a:spcAft>
              <a:buClr>
                <a:schemeClr val="dk1"/>
              </a:buClr>
              <a:buSzPts val="4400"/>
              <a:buFont typeface="Calibri"/>
              <a:buNone/>
              <a:defRPr sz="4400">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617" name="Google Shape;617;p35"/>
          <p:cNvSpPr txBox="1"/>
          <p:nvPr/>
        </p:nvSpPr>
        <p:spPr>
          <a:xfrm>
            <a:off x="4559830" y="6558231"/>
            <a:ext cx="1920213" cy="215444"/>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0" lang="en-GB" sz="800">
                <a:solidFill>
                  <a:schemeClr val="dk1"/>
                </a:solidFill>
                <a:latin typeface="Calibri"/>
                <a:ea typeface="Calibri"/>
                <a:cs typeface="Calibri"/>
                <a:sym typeface="Calibri"/>
              </a:rPr>
              <a:t>Copyright © B2B Frameworks Ltd 2018</a:t>
            </a:r>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2B Two Content">
  <p:cSld name="B2B Two Content">
    <p:spTree>
      <p:nvGrpSpPr>
        <p:cNvPr id="618" name="Shape 618"/>
        <p:cNvGrpSpPr/>
        <p:nvPr/>
      </p:nvGrpSpPr>
      <p:grpSpPr>
        <a:xfrm>
          <a:off x="0" y="0"/>
          <a:ext cx="0" cy="0"/>
          <a:chOff x="0" y="0"/>
          <a:chExt cx="0" cy="0"/>
        </a:xfrm>
      </p:grpSpPr>
      <p:sp>
        <p:nvSpPr>
          <p:cNvPr id="619" name="Google Shape;619;p36"/>
          <p:cNvSpPr txBox="1"/>
          <p:nvPr/>
        </p:nvSpPr>
        <p:spPr>
          <a:xfrm>
            <a:off x="116419" y="6501341"/>
            <a:ext cx="360000" cy="180000"/>
          </a:xfrm>
          <a:prstGeom prst="rect">
            <a:avLst/>
          </a:prstGeom>
          <a:noFill/>
          <a:ln>
            <a:noFill/>
          </a:ln>
        </p:spPr>
        <p:txBody>
          <a:bodyPr anchorCtr="0" anchor="t" bIns="0" lIns="0" spcFirstLastPara="1" rIns="0" wrap="square" tIns="0">
            <a:noAutofit/>
          </a:bodyPr>
          <a:lstStyle/>
          <a:p>
            <a:pPr indent="0" lvl="0" marL="0" marR="0" rtl="0" algn="ctr">
              <a:spcBef>
                <a:spcPts val="0"/>
              </a:spcBef>
              <a:spcAft>
                <a:spcPts val="0"/>
              </a:spcAft>
              <a:buNone/>
            </a:pPr>
            <a:fld id="{00000000-1234-1234-1234-123412341234}" type="slidenum">
              <a:rPr b="0" i="0" lang="en-GB" sz="1400">
                <a:solidFill>
                  <a:srgbClr val="005596"/>
                </a:solidFill>
                <a:latin typeface="Calibri"/>
                <a:ea typeface="Calibri"/>
                <a:cs typeface="Calibri"/>
                <a:sym typeface="Calibri"/>
              </a:rPr>
              <a:t>‹#›</a:t>
            </a:fld>
            <a:endParaRPr b="0" i="0" sz="1400">
              <a:solidFill>
                <a:srgbClr val="005596"/>
              </a:solidFill>
              <a:latin typeface="Calibri"/>
              <a:ea typeface="Calibri"/>
              <a:cs typeface="Calibri"/>
              <a:sym typeface="Calibri"/>
            </a:endParaRPr>
          </a:p>
        </p:txBody>
      </p:sp>
      <p:sp>
        <p:nvSpPr>
          <p:cNvPr id="620" name="Google Shape;620;p36"/>
          <p:cNvSpPr txBox="1"/>
          <p:nvPr>
            <p:ph idx="1" type="body"/>
          </p:nvPr>
        </p:nvSpPr>
        <p:spPr>
          <a:xfrm>
            <a:off x="624419" y="1484785"/>
            <a:ext cx="5376000" cy="4140041"/>
          </a:xfrm>
          <a:prstGeom prst="rect">
            <a:avLst/>
          </a:prstGeom>
          <a:noFill/>
          <a:ln>
            <a:noFill/>
          </a:ln>
        </p:spPr>
        <p:txBody>
          <a:bodyPr anchorCtr="0" anchor="t" bIns="46800" lIns="90000" spcFirstLastPara="1" rIns="90000" wrap="square" tIns="46800">
            <a:normAutofit/>
          </a:bodyPr>
          <a:lstStyle>
            <a:lvl1pPr indent="-347154" lvl="0" marL="457200" marR="0" rtl="0" algn="l">
              <a:lnSpc>
                <a:spcPct val="90000"/>
              </a:lnSpc>
              <a:spcBef>
                <a:spcPts val="1000"/>
              </a:spcBef>
              <a:spcAft>
                <a:spcPts val="0"/>
              </a:spcAft>
              <a:buClr>
                <a:schemeClr val="accent1"/>
              </a:buClr>
              <a:buSzPts val="1867"/>
              <a:buFont typeface="Arial"/>
              <a:buChar char="•"/>
              <a:defRPr b="0" i="0" sz="1867" u="none" cap="none" strike="noStrike">
                <a:solidFill>
                  <a:schemeClr val="dk2"/>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621" name="Google Shape;621;p36"/>
          <p:cNvSpPr txBox="1"/>
          <p:nvPr>
            <p:ph idx="2" type="body"/>
          </p:nvPr>
        </p:nvSpPr>
        <p:spPr>
          <a:xfrm>
            <a:off x="6201129" y="1484785"/>
            <a:ext cx="5376000" cy="4140040"/>
          </a:xfrm>
          <a:prstGeom prst="rect">
            <a:avLst/>
          </a:prstGeom>
          <a:noFill/>
          <a:ln>
            <a:noFill/>
          </a:ln>
        </p:spPr>
        <p:txBody>
          <a:bodyPr anchorCtr="0" anchor="t" bIns="46800" lIns="90000" spcFirstLastPara="1" rIns="90000" wrap="square" tIns="46800">
            <a:normAutofit/>
          </a:bodyPr>
          <a:lstStyle>
            <a:lvl1pPr indent="-347154" lvl="0" marL="457200" marR="0" rtl="0" algn="l">
              <a:lnSpc>
                <a:spcPct val="90000"/>
              </a:lnSpc>
              <a:spcBef>
                <a:spcPts val="1000"/>
              </a:spcBef>
              <a:spcAft>
                <a:spcPts val="0"/>
              </a:spcAft>
              <a:buClr>
                <a:schemeClr val="accent1"/>
              </a:buClr>
              <a:buSzPts val="1867"/>
              <a:buFont typeface="Arial"/>
              <a:buChar char="•"/>
              <a:defRPr b="0" i="0" sz="1867" u="none" cap="none" strike="noStrike">
                <a:solidFill>
                  <a:schemeClr val="dk2"/>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622" name="Google Shape;622;p36"/>
          <p:cNvSpPr txBox="1"/>
          <p:nvPr>
            <p:ph type="title"/>
          </p:nvPr>
        </p:nvSpPr>
        <p:spPr>
          <a:xfrm>
            <a:off x="609600" y="275167"/>
            <a:ext cx="10972800" cy="1143000"/>
          </a:xfrm>
          <a:prstGeom prst="rect">
            <a:avLst/>
          </a:prstGeom>
          <a:noFill/>
          <a:ln>
            <a:noFill/>
          </a:ln>
        </p:spPr>
        <p:txBody>
          <a:bodyPr anchorCtr="0" anchor="t" bIns="0" lIns="0" spcFirstLastPara="1" rIns="0" wrap="square" tIns="0">
            <a:normAutofit/>
          </a:bodyPr>
          <a:lstStyle>
            <a:lvl1pPr lvl="0" marR="0" rtl="0" algn="l">
              <a:lnSpc>
                <a:spcPct val="90000"/>
              </a:lnSpc>
              <a:spcBef>
                <a:spcPts val="0"/>
              </a:spcBef>
              <a:spcAft>
                <a:spcPts val="0"/>
              </a:spcAft>
              <a:buClr>
                <a:schemeClr val="dk1"/>
              </a:buClr>
              <a:buSzPts val="4400"/>
              <a:buFont typeface="Calibri"/>
              <a:buNone/>
              <a:defRPr sz="4400">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white_blank">
  <p:cSld name="1_white_blank">
    <p:bg>
      <p:bgPr>
        <a:solidFill>
          <a:schemeClr val="dk1"/>
        </a:solidFill>
      </p:bgPr>
    </p:bg>
    <p:spTree>
      <p:nvGrpSpPr>
        <p:cNvPr id="57" name="Shape 57"/>
        <p:cNvGrpSpPr/>
        <p:nvPr/>
      </p:nvGrpSpPr>
      <p:grpSpPr>
        <a:xfrm>
          <a:off x="0" y="0"/>
          <a:ext cx="0" cy="0"/>
          <a:chOff x="0" y="0"/>
          <a:chExt cx="0" cy="0"/>
        </a:xfrm>
      </p:grpSpPr>
      <p:pic>
        <p:nvPicPr>
          <p:cNvPr descr="A logo with blue and yellow colors&#10;&#10;Description automatically generated" id="58" name="Google Shape;58;p12"/>
          <p:cNvPicPr preferRelativeResize="0"/>
          <p:nvPr/>
        </p:nvPicPr>
        <p:blipFill rotWithShape="1">
          <a:blip r:embed="rId2">
            <a:alphaModFix/>
          </a:blip>
          <a:srcRect b="0" l="0" r="0" t="0"/>
          <a:stretch/>
        </p:blipFill>
        <p:spPr>
          <a:xfrm>
            <a:off x="9029700" y="5514927"/>
            <a:ext cx="2922386" cy="1162946"/>
          </a:xfrm>
          <a:prstGeom prst="rect">
            <a:avLst/>
          </a:prstGeom>
          <a:noFill/>
          <a:ln>
            <a:noFill/>
          </a:ln>
        </p:spPr>
      </p:pic>
      <p:sp>
        <p:nvSpPr>
          <p:cNvPr id="59" name="Google Shape;59;p12"/>
          <p:cNvSpPr txBox="1"/>
          <p:nvPr/>
        </p:nvSpPr>
        <p:spPr>
          <a:xfrm>
            <a:off x="502311" y="4331682"/>
            <a:ext cx="4233461" cy="1404936"/>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0" i="0" lang="en-GB" sz="1600">
                <a:solidFill>
                  <a:schemeClr val="dk2"/>
                </a:solidFill>
                <a:latin typeface="Montserrat"/>
                <a:ea typeface="Montserrat"/>
                <a:cs typeface="Montserrat"/>
                <a:sym typeface="Montserrat"/>
              </a:rPr>
              <a:t>To view further frameworks please visit:</a:t>
            </a:r>
            <a:endParaRPr/>
          </a:p>
          <a:p>
            <a:pPr indent="0" lvl="0" marL="0" marR="0" rtl="0" algn="l">
              <a:lnSpc>
                <a:spcPct val="150000"/>
              </a:lnSpc>
              <a:spcBef>
                <a:spcPts val="0"/>
              </a:spcBef>
              <a:spcAft>
                <a:spcPts val="0"/>
              </a:spcAft>
              <a:buNone/>
            </a:pPr>
            <a:r>
              <a:rPr b="0" i="0" lang="en-GB" sz="1600" u="sng">
                <a:solidFill>
                  <a:schemeClr val="accent1"/>
                </a:solidFill>
                <a:latin typeface="Montserrat Medium"/>
                <a:ea typeface="Montserrat Medium"/>
                <a:cs typeface="Montserrat Medium"/>
                <a:sym typeface="Montserrat Medium"/>
              </a:rPr>
              <a:t>www.b2bframeworks.com</a:t>
            </a:r>
            <a:endParaRPr/>
          </a:p>
          <a:p>
            <a:pPr indent="0" lvl="0" marL="0" marR="0" rtl="0" algn="l">
              <a:lnSpc>
                <a:spcPct val="150000"/>
              </a:lnSpc>
              <a:spcBef>
                <a:spcPts val="0"/>
              </a:spcBef>
              <a:spcAft>
                <a:spcPts val="0"/>
              </a:spcAft>
              <a:buNone/>
            </a:pPr>
            <a:r>
              <a:t/>
            </a:r>
            <a:endParaRPr b="0" i="0" sz="1600" u="sng">
              <a:solidFill>
                <a:schemeClr val="accent1"/>
              </a:solidFill>
              <a:latin typeface="Montserrat Medium"/>
              <a:ea typeface="Montserrat Medium"/>
              <a:cs typeface="Montserrat Medium"/>
              <a:sym typeface="Montserrat Medium"/>
            </a:endParaRPr>
          </a:p>
          <a:p>
            <a:pPr indent="0" lvl="0" marL="0" marR="0" rtl="0" algn="l">
              <a:lnSpc>
                <a:spcPct val="150000"/>
              </a:lnSpc>
              <a:spcBef>
                <a:spcPts val="0"/>
              </a:spcBef>
              <a:spcAft>
                <a:spcPts val="0"/>
              </a:spcAft>
              <a:buNone/>
            </a:pPr>
            <a:r>
              <a:rPr b="0" i="0" lang="en-GB" sz="1600">
                <a:solidFill>
                  <a:schemeClr val="dk2"/>
                </a:solidFill>
                <a:latin typeface="Montserrat"/>
                <a:ea typeface="Montserrat"/>
                <a:cs typeface="Montserrat"/>
                <a:sym typeface="Montserrat"/>
              </a:rPr>
              <a:t>Keep In touch:</a:t>
            </a:r>
            <a:endParaRPr/>
          </a:p>
        </p:txBody>
      </p:sp>
      <p:pic>
        <p:nvPicPr>
          <p:cNvPr descr="A black letter f in a white circle&#10;&#10;Description automatically generated" id="60" name="Google Shape;60;p12"/>
          <p:cNvPicPr preferRelativeResize="0"/>
          <p:nvPr/>
        </p:nvPicPr>
        <p:blipFill rotWithShape="1">
          <a:blip r:embed="rId3">
            <a:alphaModFix/>
          </a:blip>
          <a:srcRect b="0" l="0" r="0" t="0"/>
          <a:stretch/>
        </p:blipFill>
        <p:spPr>
          <a:xfrm>
            <a:off x="591212" y="6023422"/>
            <a:ext cx="370132" cy="370132"/>
          </a:xfrm>
          <a:prstGeom prst="rect">
            <a:avLst/>
          </a:prstGeom>
          <a:noFill/>
          <a:ln>
            <a:noFill/>
          </a:ln>
        </p:spPr>
      </p:pic>
      <p:pic>
        <p:nvPicPr>
          <p:cNvPr descr="A black and white circle with letters in it&#10;&#10;Description automatically generated" id="61" name="Google Shape;61;p12"/>
          <p:cNvPicPr preferRelativeResize="0"/>
          <p:nvPr/>
        </p:nvPicPr>
        <p:blipFill rotWithShape="1">
          <a:blip r:embed="rId4">
            <a:alphaModFix/>
          </a:blip>
          <a:srcRect b="0" l="0" r="0" t="0"/>
          <a:stretch/>
        </p:blipFill>
        <p:spPr>
          <a:xfrm>
            <a:off x="1172044" y="6023422"/>
            <a:ext cx="370132" cy="370132"/>
          </a:xfrm>
          <a:prstGeom prst="rect">
            <a:avLst/>
          </a:prstGeom>
          <a:noFill/>
          <a:ln>
            <a:noFill/>
          </a:ln>
        </p:spPr>
      </p:pic>
      <p:pic>
        <p:nvPicPr>
          <p:cNvPr descr="A blue x in a white circle&#10;&#10;Description automatically generated" id="62" name="Google Shape;62;p12"/>
          <p:cNvPicPr preferRelativeResize="0"/>
          <p:nvPr/>
        </p:nvPicPr>
        <p:blipFill rotWithShape="1">
          <a:blip r:embed="rId5">
            <a:alphaModFix/>
          </a:blip>
          <a:srcRect b="0" l="0" r="0" t="0"/>
          <a:stretch/>
        </p:blipFill>
        <p:spPr>
          <a:xfrm>
            <a:off x="1724742" y="5991392"/>
            <a:ext cx="433362" cy="416694"/>
          </a:xfrm>
          <a:prstGeom prst="rect">
            <a:avLst/>
          </a:prstGeom>
          <a:noFill/>
          <a:ln>
            <a:noFill/>
          </a:ln>
        </p:spPr>
      </p:pic>
      <p:pic>
        <p:nvPicPr>
          <p:cNvPr descr="A logo of a camera&#10;&#10;Description automatically generated" id="63" name="Google Shape;63;p12"/>
          <p:cNvPicPr preferRelativeResize="0"/>
          <p:nvPr/>
        </p:nvPicPr>
        <p:blipFill rotWithShape="1">
          <a:blip r:embed="rId6">
            <a:alphaModFix/>
          </a:blip>
          <a:srcRect b="0" l="0" r="0" t="0"/>
          <a:stretch/>
        </p:blipFill>
        <p:spPr>
          <a:xfrm>
            <a:off x="2305574" y="5995316"/>
            <a:ext cx="433362" cy="416694"/>
          </a:xfrm>
          <a:prstGeom prst="rect">
            <a:avLst/>
          </a:prstGeom>
          <a:noFill/>
          <a:ln>
            <a:noFill/>
          </a:ln>
        </p:spPr>
      </p:pic>
      <p:sp>
        <p:nvSpPr>
          <p:cNvPr id="64" name="Google Shape;64;p12"/>
          <p:cNvSpPr txBox="1"/>
          <p:nvPr>
            <p:ph type="title"/>
          </p:nvPr>
        </p:nvSpPr>
        <p:spPr>
          <a:xfrm>
            <a:off x="380563" y="3534859"/>
            <a:ext cx="5156200" cy="510019"/>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chemeClr val="dk2"/>
              </a:buClr>
              <a:buSzPts val="3600"/>
              <a:buFont typeface="Montserrat SemiBold"/>
              <a:buNone/>
              <a:defRPr b="1" i="0" sz="3600">
                <a:solidFill>
                  <a:schemeClr val="dk2"/>
                </a:solidFill>
                <a:latin typeface="Montserrat SemiBold"/>
                <a:ea typeface="Montserrat SemiBold"/>
                <a:cs typeface="Montserrat SemiBold"/>
                <a:sym typeface="Montserrat SemiBold"/>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1">
  <p:cSld name="Title Slide 1">
    <p:bg>
      <p:bgPr>
        <a:solidFill>
          <a:schemeClr val="dk1"/>
        </a:solidFill>
      </p:bgPr>
    </p:bg>
    <p:spTree>
      <p:nvGrpSpPr>
        <p:cNvPr id="65" name="Shape 65"/>
        <p:cNvGrpSpPr/>
        <p:nvPr/>
      </p:nvGrpSpPr>
      <p:grpSpPr>
        <a:xfrm>
          <a:off x="0" y="0"/>
          <a:ext cx="0" cy="0"/>
          <a:chOff x="0" y="0"/>
          <a:chExt cx="0" cy="0"/>
        </a:xfrm>
      </p:grpSpPr>
      <p:pic>
        <p:nvPicPr>
          <p:cNvPr descr="A logo with blue and yellow colors&#10;&#10;Description automatically generated" id="66" name="Google Shape;66;p13"/>
          <p:cNvPicPr preferRelativeResize="0"/>
          <p:nvPr/>
        </p:nvPicPr>
        <p:blipFill rotWithShape="1">
          <a:blip r:embed="rId2">
            <a:alphaModFix/>
          </a:blip>
          <a:srcRect b="0" l="0" r="0" t="0"/>
          <a:stretch/>
        </p:blipFill>
        <p:spPr>
          <a:xfrm>
            <a:off x="9029700" y="5514927"/>
            <a:ext cx="2922386" cy="1162946"/>
          </a:xfrm>
          <a:prstGeom prst="rect">
            <a:avLst/>
          </a:prstGeom>
          <a:noFill/>
          <a:ln>
            <a:noFill/>
          </a:ln>
        </p:spPr>
      </p:pic>
      <p:pic>
        <p:nvPicPr>
          <p:cNvPr id="67" name="Google Shape;67;p13"/>
          <p:cNvPicPr preferRelativeResize="0"/>
          <p:nvPr/>
        </p:nvPicPr>
        <p:blipFill rotWithShape="1">
          <a:blip r:embed="rId3">
            <a:alphaModFix/>
          </a:blip>
          <a:srcRect b="0" l="0" r="0" t="0"/>
          <a:stretch/>
        </p:blipFill>
        <p:spPr>
          <a:xfrm>
            <a:off x="2616612" y="1333051"/>
            <a:ext cx="7054162" cy="4344864"/>
          </a:xfrm>
          <a:prstGeom prst="rect">
            <a:avLst/>
          </a:prstGeom>
          <a:noFill/>
          <a:ln>
            <a:noFill/>
          </a:ln>
        </p:spPr>
      </p:pic>
      <p:sp>
        <p:nvSpPr>
          <p:cNvPr id="68" name="Google Shape;68;p13"/>
          <p:cNvSpPr txBox="1"/>
          <p:nvPr/>
        </p:nvSpPr>
        <p:spPr>
          <a:xfrm>
            <a:off x="521110" y="436948"/>
            <a:ext cx="5156200" cy="1325563"/>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Clr>
                <a:schemeClr val="lt1"/>
              </a:buClr>
              <a:buSzPts val="2000"/>
              <a:buFont typeface="Montserrat"/>
              <a:buNone/>
            </a:pPr>
            <a:r>
              <a:rPr b="0" i="0" lang="en-GB" sz="2000">
                <a:solidFill>
                  <a:schemeClr val="lt1"/>
                </a:solidFill>
                <a:latin typeface="Montserrat"/>
                <a:ea typeface="Montserrat"/>
                <a:cs typeface="Montserrat"/>
                <a:sym typeface="Montserrat"/>
              </a:rPr>
              <a:t>B2B FRAMEWORKS</a:t>
            </a:r>
            <a:endParaRPr b="0" i="0" sz="2000">
              <a:solidFill>
                <a:schemeClr val="lt1"/>
              </a:solidFill>
              <a:latin typeface="Montserrat"/>
              <a:ea typeface="Montserrat"/>
              <a:cs typeface="Montserrat"/>
              <a:sym typeface="Montserrat"/>
            </a:endParaRPr>
          </a:p>
        </p:txBody>
      </p:sp>
      <p:sp>
        <p:nvSpPr>
          <p:cNvPr id="69" name="Google Shape;69;p13"/>
          <p:cNvSpPr/>
          <p:nvPr/>
        </p:nvSpPr>
        <p:spPr>
          <a:xfrm>
            <a:off x="1226931" y="1585191"/>
            <a:ext cx="170881" cy="58002"/>
          </a:xfrm>
          <a:prstGeom prst="flowChartTerminator">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70" name="Google Shape;70;p13"/>
          <p:cNvSpPr/>
          <p:nvPr/>
        </p:nvSpPr>
        <p:spPr>
          <a:xfrm>
            <a:off x="0" y="1585191"/>
            <a:ext cx="1288891" cy="58002"/>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71" name="Google Shape;71;p13"/>
          <p:cNvSpPr txBox="1"/>
          <p:nvPr>
            <p:ph type="title"/>
          </p:nvPr>
        </p:nvSpPr>
        <p:spPr>
          <a:xfrm>
            <a:off x="508000" y="871596"/>
            <a:ext cx="5156200" cy="1325563"/>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chemeClr val="dk2"/>
              </a:buClr>
              <a:buSzPts val="4400"/>
              <a:buFont typeface="Montserrat SemiBold"/>
              <a:buNone/>
              <a:defRPr b="1" i="0" sz="4400">
                <a:solidFill>
                  <a:schemeClr val="dk2"/>
                </a:solidFill>
                <a:latin typeface="Montserrat SemiBold"/>
                <a:ea typeface="Montserrat SemiBold"/>
                <a:cs typeface="Montserrat SemiBold"/>
                <a:sym typeface="Montserrat SemiBold"/>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_2">
  <p:cSld name="Title Slide_2">
    <p:bg>
      <p:bgPr>
        <a:solidFill>
          <a:schemeClr val="lt1"/>
        </a:solidFill>
      </p:bgPr>
    </p:bg>
    <p:spTree>
      <p:nvGrpSpPr>
        <p:cNvPr id="72" name="Shape 72"/>
        <p:cNvGrpSpPr/>
        <p:nvPr/>
      </p:nvGrpSpPr>
      <p:grpSpPr>
        <a:xfrm>
          <a:off x="0" y="0"/>
          <a:ext cx="0" cy="0"/>
          <a:chOff x="0" y="0"/>
          <a:chExt cx="0" cy="0"/>
        </a:xfrm>
      </p:grpSpPr>
      <p:sp>
        <p:nvSpPr>
          <p:cNvPr id="73" name="Google Shape;73;p14"/>
          <p:cNvSpPr txBox="1"/>
          <p:nvPr/>
        </p:nvSpPr>
        <p:spPr>
          <a:xfrm>
            <a:off x="521110" y="436948"/>
            <a:ext cx="5156200" cy="1325563"/>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Clr>
                <a:schemeClr val="lt1"/>
              </a:buClr>
              <a:buSzPts val="2000"/>
              <a:buFont typeface="Montserrat"/>
              <a:buNone/>
            </a:pPr>
            <a:r>
              <a:rPr b="0" i="0" lang="en-GB" sz="2000">
                <a:solidFill>
                  <a:schemeClr val="lt1"/>
                </a:solidFill>
                <a:latin typeface="Montserrat"/>
                <a:ea typeface="Montserrat"/>
                <a:cs typeface="Montserrat"/>
                <a:sym typeface="Montserrat"/>
              </a:rPr>
              <a:t>B2B FRAMEWORKS</a:t>
            </a:r>
            <a:endParaRPr b="0" i="0" sz="2000">
              <a:solidFill>
                <a:schemeClr val="lt1"/>
              </a:solidFill>
              <a:latin typeface="Montserrat"/>
              <a:ea typeface="Montserrat"/>
              <a:cs typeface="Montserrat"/>
              <a:sym typeface="Montserrat"/>
            </a:endParaRPr>
          </a:p>
        </p:txBody>
      </p:sp>
      <p:pic>
        <p:nvPicPr>
          <p:cNvPr descr="A logo with a black background&#10;&#10;Description automatically generated" id="74" name="Google Shape;74;p14"/>
          <p:cNvPicPr preferRelativeResize="0"/>
          <p:nvPr/>
        </p:nvPicPr>
        <p:blipFill rotWithShape="1">
          <a:blip r:embed="rId2">
            <a:alphaModFix/>
          </a:blip>
          <a:srcRect b="0" l="0" r="0" t="0"/>
          <a:stretch/>
        </p:blipFill>
        <p:spPr>
          <a:xfrm>
            <a:off x="9014518" y="5514927"/>
            <a:ext cx="2946191" cy="1172419"/>
          </a:xfrm>
          <a:prstGeom prst="rect">
            <a:avLst/>
          </a:prstGeom>
          <a:noFill/>
          <a:ln>
            <a:noFill/>
          </a:ln>
        </p:spPr>
      </p:pic>
      <p:sp>
        <p:nvSpPr>
          <p:cNvPr id="75" name="Google Shape;75;p14"/>
          <p:cNvSpPr txBox="1"/>
          <p:nvPr/>
        </p:nvSpPr>
        <p:spPr>
          <a:xfrm>
            <a:off x="673510" y="589348"/>
            <a:ext cx="5156200" cy="1325563"/>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Clr>
                <a:schemeClr val="dk1"/>
              </a:buClr>
              <a:buSzPts val="2000"/>
              <a:buFont typeface="Montserrat"/>
              <a:buNone/>
            </a:pPr>
            <a:r>
              <a:rPr b="0" i="0" lang="en-GB" sz="2000">
                <a:solidFill>
                  <a:schemeClr val="dk1"/>
                </a:solidFill>
                <a:latin typeface="Montserrat"/>
                <a:ea typeface="Montserrat"/>
                <a:cs typeface="Montserrat"/>
                <a:sym typeface="Montserrat"/>
              </a:rPr>
              <a:t>B2B FRAMEWORKS</a:t>
            </a:r>
            <a:endParaRPr b="0" i="0" sz="2000">
              <a:solidFill>
                <a:schemeClr val="dk1"/>
              </a:solidFill>
              <a:latin typeface="Montserrat"/>
              <a:ea typeface="Montserrat"/>
              <a:cs typeface="Montserrat"/>
              <a:sym typeface="Montserrat"/>
            </a:endParaRPr>
          </a:p>
        </p:txBody>
      </p:sp>
      <p:sp>
        <p:nvSpPr>
          <p:cNvPr id="76" name="Google Shape;76;p14"/>
          <p:cNvSpPr/>
          <p:nvPr/>
        </p:nvSpPr>
        <p:spPr>
          <a:xfrm>
            <a:off x="1226931" y="1585191"/>
            <a:ext cx="170881" cy="58002"/>
          </a:xfrm>
          <a:prstGeom prst="flowChartTerminator">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77" name="Google Shape;77;p14"/>
          <p:cNvSpPr/>
          <p:nvPr/>
        </p:nvSpPr>
        <p:spPr>
          <a:xfrm>
            <a:off x="0" y="1585191"/>
            <a:ext cx="1288891" cy="58002"/>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pic>
        <p:nvPicPr>
          <p:cNvPr id="78" name="Google Shape;78;p14"/>
          <p:cNvPicPr preferRelativeResize="0"/>
          <p:nvPr/>
        </p:nvPicPr>
        <p:blipFill rotWithShape="1">
          <a:blip r:embed="rId3">
            <a:alphaModFix/>
          </a:blip>
          <a:srcRect b="0" l="0" r="0" t="0"/>
          <a:stretch/>
        </p:blipFill>
        <p:spPr>
          <a:xfrm>
            <a:off x="2643908" y="1373995"/>
            <a:ext cx="7054161" cy="4344864"/>
          </a:xfrm>
          <a:prstGeom prst="rect">
            <a:avLst/>
          </a:prstGeom>
          <a:noFill/>
          <a:ln>
            <a:noFill/>
          </a:ln>
        </p:spPr>
      </p:pic>
      <p:sp>
        <p:nvSpPr>
          <p:cNvPr id="79" name="Google Shape;79;p14"/>
          <p:cNvSpPr txBox="1"/>
          <p:nvPr>
            <p:ph type="title"/>
          </p:nvPr>
        </p:nvSpPr>
        <p:spPr>
          <a:xfrm>
            <a:off x="508000" y="871596"/>
            <a:ext cx="5156200" cy="1325563"/>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chemeClr val="dk2"/>
              </a:buClr>
              <a:buSzPts val="4400"/>
              <a:buFont typeface="Montserrat SemiBold"/>
              <a:buNone/>
              <a:defRPr b="1" i="0" sz="4400">
                <a:solidFill>
                  <a:schemeClr val="dk2"/>
                </a:solidFill>
                <a:latin typeface="Montserrat SemiBold"/>
                <a:ea typeface="Montserrat SemiBold"/>
                <a:cs typeface="Montserrat SemiBold"/>
                <a:sym typeface="Montserrat SemiBold"/>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ext Blue bkg">
  <p:cSld name="Text Blue bkg">
    <p:bg>
      <p:bgPr>
        <a:solidFill>
          <a:schemeClr val="lt1"/>
        </a:solidFill>
      </p:bgPr>
    </p:bg>
    <p:spTree>
      <p:nvGrpSpPr>
        <p:cNvPr id="80" name="Shape 80"/>
        <p:cNvGrpSpPr/>
        <p:nvPr/>
      </p:nvGrpSpPr>
      <p:grpSpPr>
        <a:xfrm>
          <a:off x="0" y="0"/>
          <a:ext cx="0" cy="0"/>
          <a:chOff x="0" y="0"/>
          <a:chExt cx="0" cy="0"/>
        </a:xfrm>
      </p:grpSpPr>
      <p:pic>
        <p:nvPicPr>
          <p:cNvPr descr="A yellow circle on a black background&#10;&#10;Description automatically generated" id="81" name="Google Shape;81;p15"/>
          <p:cNvPicPr preferRelativeResize="0"/>
          <p:nvPr/>
        </p:nvPicPr>
        <p:blipFill rotWithShape="1">
          <a:blip r:embed="rId2">
            <a:alphaModFix/>
          </a:blip>
          <a:srcRect b="0" l="0" r="0" t="0"/>
          <a:stretch/>
        </p:blipFill>
        <p:spPr>
          <a:xfrm>
            <a:off x="0" y="6350000"/>
            <a:ext cx="508000" cy="508000"/>
          </a:xfrm>
          <a:prstGeom prst="rect">
            <a:avLst/>
          </a:prstGeom>
          <a:noFill/>
          <a:ln>
            <a:noFill/>
          </a:ln>
        </p:spPr>
      </p:pic>
      <p:sp>
        <p:nvSpPr>
          <p:cNvPr id="82" name="Google Shape;82;p15"/>
          <p:cNvSpPr/>
          <p:nvPr/>
        </p:nvSpPr>
        <p:spPr>
          <a:xfrm flipH="1">
            <a:off x="71589" y="6260464"/>
            <a:ext cx="470943" cy="470943"/>
          </a:xfrm>
          <a:prstGeom prst="rtTriangle">
            <a:avLst/>
          </a:prstGeom>
          <a:solidFill>
            <a:schemeClr val="dk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83" name="Google Shape;83;p15"/>
          <p:cNvSpPr txBox="1"/>
          <p:nvPr>
            <p:ph idx="11" type="ftr"/>
          </p:nvPr>
        </p:nvSpPr>
        <p:spPr>
          <a:xfrm>
            <a:off x="4038600" y="6415984"/>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b="0" i="0" sz="800">
                <a:solidFill>
                  <a:schemeClr val="dk2"/>
                </a:solidFill>
                <a:latin typeface="Montserrat Light"/>
                <a:ea typeface="Montserrat Light"/>
                <a:cs typeface="Montserrat Light"/>
                <a:sym typeface="Montserrat Light"/>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4" name="Google Shape;84;p15"/>
          <p:cNvSpPr txBox="1"/>
          <p:nvPr>
            <p:ph idx="12" type="sldNum"/>
          </p:nvPr>
        </p:nvSpPr>
        <p:spPr>
          <a:xfrm>
            <a:off x="231915" y="6415984"/>
            <a:ext cx="2743200" cy="365125"/>
          </a:xfrm>
          <a:prstGeom prst="rect">
            <a:avLst/>
          </a:prstGeom>
          <a:noFill/>
          <a:ln>
            <a:noFill/>
          </a:ln>
        </p:spPr>
        <p:txBody>
          <a:bodyPr anchorCtr="0" anchor="ctr" bIns="45700" lIns="91425" spcFirstLastPara="1" rIns="91425" wrap="square" tIns="45700">
            <a:noAutofit/>
          </a:bodyPr>
          <a:lstStyle>
            <a:lvl1pPr indent="0" lvl="0" marL="0" algn="l">
              <a:spcBef>
                <a:spcPts val="0"/>
              </a:spcBef>
              <a:buNone/>
              <a:defRPr b="0" i="0" sz="1000">
                <a:solidFill>
                  <a:schemeClr val="dk2"/>
                </a:solidFill>
                <a:latin typeface="Montserrat Light"/>
                <a:ea typeface="Montserrat Light"/>
                <a:cs typeface="Montserrat Light"/>
                <a:sym typeface="Montserrat Light"/>
              </a:defRPr>
            </a:lvl1pPr>
            <a:lvl2pPr indent="0" lvl="1" marL="0" algn="l">
              <a:spcBef>
                <a:spcPts val="0"/>
              </a:spcBef>
              <a:buNone/>
              <a:defRPr b="0" i="0" sz="1000">
                <a:solidFill>
                  <a:schemeClr val="dk2"/>
                </a:solidFill>
                <a:latin typeface="Montserrat Light"/>
                <a:ea typeface="Montserrat Light"/>
                <a:cs typeface="Montserrat Light"/>
                <a:sym typeface="Montserrat Light"/>
              </a:defRPr>
            </a:lvl2pPr>
            <a:lvl3pPr indent="0" lvl="2" marL="0" algn="l">
              <a:spcBef>
                <a:spcPts val="0"/>
              </a:spcBef>
              <a:buNone/>
              <a:defRPr b="0" i="0" sz="1000">
                <a:solidFill>
                  <a:schemeClr val="dk2"/>
                </a:solidFill>
                <a:latin typeface="Montserrat Light"/>
                <a:ea typeface="Montserrat Light"/>
                <a:cs typeface="Montserrat Light"/>
                <a:sym typeface="Montserrat Light"/>
              </a:defRPr>
            </a:lvl3pPr>
            <a:lvl4pPr indent="0" lvl="3" marL="0" algn="l">
              <a:spcBef>
                <a:spcPts val="0"/>
              </a:spcBef>
              <a:buNone/>
              <a:defRPr b="0" i="0" sz="1000">
                <a:solidFill>
                  <a:schemeClr val="dk2"/>
                </a:solidFill>
                <a:latin typeface="Montserrat Light"/>
                <a:ea typeface="Montserrat Light"/>
                <a:cs typeface="Montserrat Light"/>
                <a:sym typeface="Montserrat Light"/>
              </a:defRPr>
            </a:lvl4pPr>
            <a:lvl5pPr indent="0" lvl="4" marL="0" algn="l">
              <a:spcBef>
                <a:spcPts val="0"/>
              </a:spcBef>
              <a:buNone/>
              <a:defRPr b="0" i="0" sz="1000">
                <a:solidFill>
                  <a:schemeClr val="dk2"/>
                </a:solidFill>
                <a:latin typeface="Montserrat Light"/>
                <a:ea typeface="Montserrat Light"/>
                <a:cs typeface="Montserrat Light"/>
                <a:sym typeface="Montserrat Light"/>
              </a:defRPr>
            </a:lvl5pPr>
            <a:lvl6pPr indent="0" lvl="5" marL="0" algn="l">
              <a:spcBef>
                <a:spcPts val="0"/>
              </a:spcBef>
              <a:buNone/>
              <a:defRPr b="0" i="0" sz="1000">
                <a:solidFill>
                  <a:schemeClr val="dk2"/>
                </a:solidFill>
                <a:latin typeface="Montserrat Light"/>
                <a:ea typeface="Montserrat Light"/>
                <a:cs typeface="Montserrat Light"/>
                <a:sym typeface="Montserrat Light"/>
              </a:defRPr>
            </a:lvl6pPr>
            <a:lvl7pPr indent="0" lvl="6" marL="0" algn="l">
              <a:spcBef>
                <a:spcPts val="0"/>
              </a:spcBef>
              <a:buNone/>
              <a:defRPr b="0" i="0" sz="1000">
                <a:solidFill>
                  <a:schemeClr val="dk2"/>
                </a:solidFill>
                <a:latin typeface="Montserrat Light"/>
                <a:ea typeface="Montserrat Light"/>
                <a:cs typeface="Montserrat Light"/>
                <a:sym typeface="Montserrat Light"/>
              </a:defRPr>
            </a:lvl7pPr>
            <a:lvl8pPr indent="0" lvl="7" marL="0" algn="l">
              <a:spcBef>
                <a:spcPts val="0"/>
              </a:spcBef>
              <a:buNone/>
              <a:defRPr b="0" i="0" sz="1000">
                <a:solidFill>
                  <a:schemeClr val="dk2"/>
                </a:solidFill>
                <a:latin typeface="Montserrat Light"/>
                <a:ea typeface="Montserrat Light"/>
                <a:cs typeface="Montserrat Light"/>
                <a:sym typeface="Montserrat Light"/>
              </a:defRPr>
            </a:lvl8pPr>
            <a:lvl9pPr indent="0" lvl="8" marL="0" algn="l">
              <a:spcBef>
                <a:spcPts val="0"/>
              </a:spcBef>
              <a:buNone/>
              <a:defRPr b="0" i="0" sz="1000">
                <a:solidFill>
                  <a:schemeClr val="dk2"/>
                </a:solidFill>
                <a:latin typeface="Montserrat Light"/>
                <a:ea typeface="Montserrat Light"/>
                <a:cs typeface="Montserrat Light"/>
                <a:sym typeface="Montserrat Light"/>
              </a:defRPr>
            </a:lvl9pPr>
          </a:lstStyle>
          <a:p>
            <a:pPr indent="0" lvl="0" marL="0" rtl="0" algn="l">
              <a:spcBef>
                <a:spcPts val="0"/>
              </a:spcBef>
              <a:spcAft>
                <a:spcPts val="0"/>
              </a:spcAft>
              <a:buNone/>
            </a:pPr>
            <a:fld id="{00000000-1234-1234-1234-123412341234}" type="slidenum">
              <a:rPr lang="en-GB"/>
              <a:t>‹#›</a:t>
            </a:fld>
            <a:endParaRPr/>
          </a:p>
        </p:txBody>
      </p:sp>
      <p:pic>
        <p:nvPicPr>
          <p:cNvPr id="85" name="Google Shape;85;p15"/>
          <p:cNvPicPr preferRelativeResize="0"/>
          <p:nvPr/>
        </p:nvPicPr>
        <p:blipFill rotWithShape="1">
          <a:blip r:embed="rId3">
            <a:alphaModFix/>
          </a:blip>
          <a:srcRect b="0" l="0" r="0" t="0"/>
          <a:stretch/>
        </p:blipFill>
        <p:spPr>
          <a:xfrm>
            <a:off x="10087802" y="6341879"/>
            <a:ext cx="1816291" cy="428995"/>
          </a:xfrm>
          <a:prstGeom prst="rect">
            <a:avLst/>
          </a:prstGeom>
          <a:noFill/>
          <a:ln>
            <a:noFill/>
          </a:ln>
        </p:spPr>
      </p:pic>
      <p:sp>
        <p:nvSpPr>
          <p:cNvPr id="86" name="Google Shape;86;p15"/>
          <p:cNvSpPr/>
          <p:nvPr/>
        </p:nvSpPr>
        <p:spPr>
          <a:xfrm>
            <a:off x="1226931" y="1077191"/>
            <a:ext cx="170881" cy="58002"/>
          </a:xfrm>
          <a:prstGeom prst="flowChartTerminator">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87" name="Google Shape;87;p15"/>
          <p:cNvSpPr/>
          <p:nvPr/>
        </p:nvSpPr>
        <p:spPr>
          <a:xfrm>
            <a:off x="0" y="1077191"/>
            <a:ext cx="1288891" cy="58002"/>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88" name="Google Shape;88;p15"/>
          <p:cNvSpPr txBox="1"/>
          <p:nvPr>
            <p:ph type="title"/>
          </p:nvPr>
        </p:nvSpPr>
        <p:spPr>
          <a:xfrm>
            <a:off x="333515" y="472411"/>
            <a:ext cx="5156200" cy="488777"/>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chemeClr val="dk1"/>
              </a:buClr>
              <a:buSzPts val="3200"/>
              <a:buFont typeface="Montserrat SemiBold"/>
              <a:buNone/>
              <a:defRPr b="1" i="0" sz="3200">
                <a:solidFill>
                  <a:schemeClr val="dk1"/>
                </a:solidFill>
                <a:latin typeface="Montserrat SemiBold"/>
                <a:ea typeface="Montserrat SemiBold"/>
                <a:cs typeface="Montserrat SemiBold"/>
                <a:sym typeface="Montserrat SemiBold"/>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grpSp>
        <p:nvGrpSpPr>
          <p:cNvPr id="89" name="Google Shape;89;p15"/>
          <p:cNvGrpSpPr/>
          <p:nvPr/>
        </p:nvGrpSpPr>
        <p:grpSpPr>
          <a:xfrm>
            <a:off x="11436251" y="129884"/>
            <a:ext cx="661669" cy="1214119"/>
            <a:chOff x="11436251" y="129884"/>
            <a:chExt cx="661669" cy="1214119"/>
          </a:xfrm>
        </p:grpSpPr>
        <p:sp>
          <p:nvSpPr>
            <p:cNvPr id="90" name="Google Shape;90;p15"/>
            <p:cNvSpPr/>
            <p:nvPr/>
          </p:nvSpPr>
          <p:spPr>
            <a:xfrm>
              <a:off x="11436251" y="1298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91" name="Google Shape;91;p15"/>
            <p:cNvSpPr/>
            <p:nvPr/>
          </p:nvSpPr>
          <p:spPr>
            <a:xfrm>
              <a:off x="11842651" y="1298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92" name="Google Shape;92;p15"/>
            <p:cNvSpPr/>
            <p:nvPr/>
          </p:nvSpPr>
          <p:spPr>
            <a:xfrm>
              <a:off x="11436251" y="3235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93" name="Google Shape;93;p15"/>
            <p:cNvSpPr/>
            <p:nvPr/>
          </p:nvSpPr>
          <p:spPr>
            <a:xfrm>
              <a:off x="11842651" y="3235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94" name="Google Shape;94;p15"/>
            <p:cNvSpPr/>
            <p:nvPr/>
          </p:nvSpPr>
          <p:spPr>
            <a:xfrm>
              <a:off x="11436251" y="5172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95" name="Google Shape;95;p15"/>
            <p:cNvSpPr/>
            <p:nvPr/>
          </p:nvSpPr>
          <p:spPr>
            <a:xfrm>
              <a:off x="11842651" y="5172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96" name="Google Shape;96;p15"/>
            <p:cNvSpPr/>
            <p:nvPr/>
          </p:nvSpPr>
          <p:spPr>
            <a:xfrm>
              <a:off x="11639451" y="1298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97" name="Google Shape;97;p15"/>
            <p:cNvSpPr/>
            <p:nvPr/>
          </p:nvSpPr>
          <p:spPr>
            <a:xfrm>
              <a:off x="11639451" y="3235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98" name="Google Shape;98;p15"/>
            <p:cNvSpPr/>
            <p:nvPr/>
          </p:nvSpPr>
          <p:spPr>
            <a:xfrm>
              <a:off x="11639451" y="5172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99" name="Google Shape;99;p15"/>
            <p:cNvSpPr/>
            <p:nvPr/>
          </p:nvSpPr>
          <p:spPr>
            <a:xfrm>
              <a:off x="12045851" y="1298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00" name="Google Shape;100;p15"/>
            <p:cNvSpPr/>
            <p:nvPr/>
          </p:nvSpPr>
          <p:spPr>
            <a:xfrm>
              <a:off x="12045851" y="3235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01" name="Google Shape;101;p15"/>
            <p:cNvSpPr/>
            <p:nvPr/>
          </p:nvSpPr>
          <p:spPr>
            <a:xfrm>
              <a:off x="12045851" y="5172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02" name="Google Shape;102;p15"/>
            <p:cNvSpPr/>
            <p:nvPr/>
          </p:nvSpPr>
          <p:spPr>
            <a:xfrm>
              <a:off x="11439426" y="7172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03" name="Google Shape;103;p15"/>
            <p:cNvSpPr/>
            <p:nvPr/>
          </p:nvSpPr>
          <p:spPr>
            <a:xfrm>
              <a:off x="11845826" y="7172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04" name="Google Shape;104;p15"/>
            <p:cNvSpPr/>
            <p:nvPr/>
          </p:nvSpPr>
          <p:spPr>
            <a:xfrm>
              <a:off x="11439426" y="9109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05" name="Google Shape;105;p15"/>
            <p:cNvSpPr/>
            <p:nvPr/>
          </p:nvSpPr>
          <p:spPr>
            <a:xfrm>
              <a:off x="11845826" y="9109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06" name="Google Shape;106;p15"/>
            <p:cNvSpPr/>
            <p:nvPr/>
          </p:nvSpPr>
          <p:spPr>
            <a:xfrm>
              <a:off x="11439426" y="110460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07" name="Google Shape;107;p15"/>
            <p:cNvSpPr/>
            <p:nvPr/>
          </p:nvSpPr>
          <p:spPr>
            <a:xfrm>
              <a:off x="11845826" y="110460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08" name="Google Shape;108;p15"/>
            <p:cNvSpPr/>
            <p:nvPr/>
          </p:nvSpPr>
          <p:spPr>
            <a:xfrm>
              <a:off x="11642626" y="7172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09" name="Google Shape;109;p15"/>
            <p:cNvSpPr/>
            <p:nvPr/>
          </p:nvSpPr>
          <p:spPr>
            <a:xfrm>
              <a:off x="11642626" y="9109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10" name="Google Shape;110;p15"/>
            <p:cNvSpPr/>
            <p:nvPr/>
          </p:nvSpPr>
          <p:spPr>
            <a:xfrm>
              <a:off x="11642626" y="110460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11" name="Google Shape;111;p15"/>
            <p:cNvSpPr/>
            <p:nvPr/>
          </p:nvSpPr>
          <p:spPr>
            <a:xfrm>
              <a:off x="12049026" y="7172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12" name="Google Shape;112;p15"/>
            <p:cNvSpPr/>
            <p:nvPr/>
          </p:nvSpPr>
          <p:spPr>
            <a:xfrm>
              <a:off x="12049026" y="9109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13" name="Google Shape;113;p15"/>
            <p:cNvSpPr/>
            <p:nvPr/>
          </p:nvSpPr>
          <p:spPr>
            <a:xfrm>
              <a:off x="12049026" y="110460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14" name="Google Shape;114;p15"/>
            <p:cNvSpPr/>
            <p:nvPr/>
          </p:nvSpPr>
          <p:spPr>
            <a:xfrm>
              <a:off x="11442601" y="12982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15" name="Google Shape;115;p15"/>
            <p:cNvSpPr/>
            <p:nvPr/>
          </p:nvSpPr>
          <p:spPr>
            <a:xfrm>
              <a:off x="11849001" y="12982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16" name="Google Shape;116;p15"/>
            <p:cNvSpPr/>
            <p:nvPr/>
          </p:nvSpPr>
          <p:spPr>
            <a:xfrm>
              <a:off x="11645801" y="12982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17" name="Google Shape;117;p15"/>
            <p:cNvSpPr/>
            <p:nvPr/>
          </p:nvSpPr>
          <p:spPr>
            <a:xfrm>
              <a:off x="12052201" y="12982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sp>
        <p:nvSpPr>
          <p:cNvPr id="118" name="Google Shape;118;p15"/>
          <p:cNvSpPr/>
          <p:nvPr/>
        </p:nvSpPr>
        <p:spPr>
          <a:xfrm rot="1323502">
            <a:off x="11725925" y="845680"/>
            <a:ext cx="698270" cy="698270"/>
          </a:xfrm>
          <a:prstGeom prst="chord">
            <a:avLst>
              <a:gd fmla="val 2700000" name="adj1"/>
              <a:gd fmla="val 16200000" name="adj2"/>
            </a:avLst>
          </a:prstGeom>
          <a:solidFill>
            <a:schemeClr val="accent3"/>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ext White bkg 2">
  <p:cSld name="Text White bkg 2">
    <p:bg>
      <p:bgPr>
        <a:solidFill>
          <a:schemeClr val="dk2"/>
        </a:solidFill>
      </p:bgPr>
    </p:bg>
    <p:spTree>
      <p:nvGrpSpPr>
        <p:cNvPr id="119" name="Shape 119"/>
        <p:cNvGrpSpPr/>
        <p:nvPr/>
      </p:nvGrpSpPr>
      <p:grpSpPr>
        <a:xfrm>
          <a:off x="0" y="0"/>
          <a:ext cx="0" cy="0"/>
          <a:chOff x="0" y="0"/>
          <a:chExt cx="0" cy="0"/>
        </a:xfrm>
      </p:grpSpPr>
      <p:pic>
        <p:nvPicPr>
          <p:cNvPr descr="A yellow circle on a black background&#10;&#10;Description automatically generated" id="120" name="Google Shape;120;p16"/>
          <p:cNvPicPr preferRelativeResize="0"/>
          <p:nvPr/>
        </p:nvPicPr>
        <p:blipFill rotWithShape="1">
          <a:blip r:embed="rId2">
            <a:alphaModFix/>
          </a:blip>
          <a:srcRect b="0" l="0" r="0" t="0"/>
          <a:stretch/>
        </p:blipFill>
        <p:spPr>
          <a:xfrm>
            <a:off x="0" y="6350000"/>
            <a:ext cx="508000" cy="508000"/>
          </a:xfrm>
          <a:prstGeom prst="rect">
            <a:avLst/>
          </a:prstGeom>
          <a:noFill/>
          <a:ln>
            <a:noFill/>
          </a:ln>
        </p:spPr>
      </p:pic>
      <p:sp>
        <p:nvSpPr>
          <p:cNvPr id="121" name="Google Shape;121;p16"/>
          <p:cNvSpPr/>
          <p:nvPr/>
        </p:nvSpPr>
        <p:spPr>
          <a:xfrm flipH="1">
            <a:off x="71589" y="6260464"/>
            <a:ext cx="470943" cy="470943"/>
          </a:xfrm>
          <a:prstGeom prst="rtTriangle">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22" name="Google Shape;122;p16"/>
          <p:cNvSpPr txBox="1"/>
          <p:nvPr>
            <p:ph idx="11" type="ftr"/>
          </p:nvPr>
        </p:nvSpPr>
        <p:spPr>
          <a:xfrm>
            <a:off x="4038600" y="6415984"/>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b="0" i="0" sz="800">
                <a:solidFill>
                  <a:srgbClr val="7F7F7F"/>
                </a:solidFill>
                <a:latin typeface="Montserrat Light"/>
                <a:ea typeface="Montserrat Light"/>
                <a:cs typeface="Montserrat Light"/>
                <a:sym typeface="Montserrat Light"/>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23" name="Google Shape;123;p16"/>
          <p:cNvSpPr txBox="1"/>
          <p:nvPr>
            <p:ph idx="12" type="sldNum"/>
          </p:nvPr>
        </p:nvSpPr>
        <p:spPr>
          <a:xfrm>
            <a:off x="231915" y="6415984"/>
            <a:ext cx="2743200" cy="365125"/>
          </a:xfrm>
          <a:prstGeom prst="rect">
            <a:avLst/>
          </a:prstGeom>
          <a:noFill/>
          <a:ln>
            <a:noFill/>
          </a:ln>
        </p:spPr>
        <p:txBody>
          <a:bodyPr anchorCtr="0" anchor="ctr" bIns="45700" lIns="91425" spcFirstLastPara="1" rIns="91425" wrap="square" tIns="45700">
            <a:noAutofit/>
          </a:bodyPr>
          <a:lstStyle>
            <a:lvl1pPr indent="0" lvl="0" marL="0" algn="l">
              <a:spcBef>
                <a:spcPts val="0"/>
              </a:spcBef>
              <a:buNone/>
              <a:defRPr b="0" i="0" sz="1000">
                <a:solidFill>
                  <a:schemeClr val="dk2"/>
                </a:solidFill>
                <a:latin typeface="Montserrat"/>
                <a:ea typeface="Montserrat"/>
                <a:cs typeface="Montserrat"/>
                <a:sym typeface="Montserrat"/>
              </a:defRPr>
            </a:lvl1pPr>
            <a:lvl2pPr indent="0" lvl="1" marL="0" algn="l">
              <a:spcBef>
                <a:spcPts val="0"/>
              </a:spcBef>
              <a:buNone/>
              <a:defRPr b="0" i="0" sz="1000">
                <a:solidFill>
                  <a:schemeClr val="dk2"/>
                </a:solidFill>
                <a:latin typeface="Montserrat"/>
                <a:ea typeface="Montserrat"/>
                <a:cs typeface="Montserrat"/>
                <a:sym typeface="Montserrat"/>
              </a:defRPr>
            </a:lvl2pPr>
            <a:lvl3pPr indent="0" lvl="2" marL="0" algn="l">
              <a:spcBef>
                <a:spcPts val="0"/>
              </a:spcBef>
              <a:buNone/>
              <a:defRPr b="0" i="0" sz="1000">
                <a:solidFill>
                  <a:schemeClr val="dk2"/>
                </a:solidFill>
                <a:latin typeface="Montserrat"/>
                <a:ea typeface="Montserrat"/>
                <a:cs typeface="Montserrat"/>
                <a:sym typeface="Montserrat"/>
              </a:defRPr>
            </a:lvl3pPr>
            <a:lvl4pPr indent="0" lvl="3" marL="0" algn="l">
              <a:spcBef>
                <a:spcPts val="0"/>
              </a:spcBef>
              <a:buNone/>
              <a:defRPr b="0" i="0" sz="1000">
                <a:solidFill>
                  <a:schemeClr val="dk2"/>
                </a:solidFill>
                <a:latin typeface="Montserrat"/>
                <a:ea typeface="Montserrat"/>
                <a:cs typeface="Montserrat"/>
                <a:sym typeface="Montserrat"/>
              </a:defRPr>
            </a:lvl4pPr>
            <a:lvl5pPr indent="0" lvl="4" marL="0" algn="l">
              <a:spcBef>
                <a:spcPts val="0"/>
              </a:spcBef>
              <a:buNone/>
              <a:defRPr b="0" i="0" sz="1000">
                <a:solidFill>
                  <a:schemeClr val="dk2"/>
                </a:solidFill>
                <a:latin typeface="Montserrat"/>
                <a:ea typeface="Montserrat"/>
                <a:cs typeface="Montserrat"/>
                <a:sym typeface="Montserrat"/>
              </a:defRPr>
            </a:lvl5pPr>
            <a:lvl6pPr indent="0" lvl="5" marL="0" algn="l">
              <a:spcBef>
                <a:spcPts val="0"/>
              </a:spcBef>
              <a:buNone/>
              <a:defRPr b="0" i="0" sz="1000">
                <a:solidFill>
                  <a:schemeClr val="dk2"/>
                </a:solidFill>
                <a:latin typeface="Montserrat"/>
                <a:ea typeface="Montserrat"/>
                <a:cs typeface="Montserrat"/>
                <a:sym typeface="Montserrat"/>
              </a:defRPr>
            </a:lvl6pPr>
            <a:lvl7pPr indent="0" lvl="6" marL="0" algn="l">
              <a:spcBef>
                <a:spcPts val="0"/>
              </a:spcBef>
              <a:buNone/>
              <a:defRPr b="0" i="0" sz="1000">
                <a:solidFill>
                  <a:schemeClr val="dk2"/>
                </a:solidFill>
                <a:latin typeface="Montserrat"/>
                <a:ea typeface="Montserrat"/>
                <a:cs typeface="Montserrat"/>
                <a:sym typeface="Montserrat"/>
              </a:defRPr>
            </a:lvl7pPr>
            <a:lvl8pPr indent="0" lvl="7" marL="0" algn="l">
              <a:spcBef>
                <a:spcPts val="0"/>
              </a:spcBef>
              <a:buNone/>
              <a:defRPr b="0" i="0" sz="1000">
                <a:solidFill>
                  <a:schemeClr val="dk2"/>
                </a:solidFill>
                <a:latin typeface="Montserrat"/>
                <a:ea typeface="Montserrat"/>
                <a:cs typeface="Montserrat"/>
                <a:sym typeface="Montserrat"/>
              </a:defRPr>
            </a:lvl8pPr>
            <a:lvl9pPr indent="0" lvl="8" marL="0" algn="l">
              <a:spcBef>
                <a:spcPts val="0"/>
              </a:spcBef>
              <a:buNone/>
              <a:defRPr b="0" i="0" sz="1000">
                <a:solidFill>
                  <a:schemeClr val="dk2"/>
                </a:solidFill>
                <a:latin typeface="Montserrat"/>
                <a:ea typeface="Montserrat"/>
                <a:cs typeface="Montserrat"/>
                <a:sym typeface="Montserrat"/>
              </a:defRPr>
            </a:lvl9pPr>
          </a:lstStyle>
          <a:p>
            <a:pPr indent="0" lvl="0" marL="0" rtl="0" algn="l">
              <a:spcBef>
                <a:spcPts val="0"/>
              </a:spcBef>
              <a:spcAft>
                <a:spcPts val="0"/>
              </a:spcAft>
              <a:buNone/>
            </a:pPr>
            <a:fld id="{00000000-1234-1234-1234-123412341234}" type="slidenum">
              <a:rPr lang="en-GB"/>
              <a:t>‹#›</a:t>
            </a:fld>
            <a:endParaRPr/>
          </a:p>
        </p:txBody>
      </p:sp>
      <p:sp>
        <p:nvSpPr>
          <p:cNvPr id="124" name="Google Shape;124;p16"/>
          <p:cNvSpPr/>
          <p:nvPr/>
        </p:nvSpPr>
        <p:spPr>
          <a:xfrm>
            <a:off x="1226931" y="1077191"/>
            <a:ext cx="170881" cy="58002"/>
          </a:xfrm>
          <a:prstGeom prst="flowChartTerminator">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25" name="Google Shape;125;p16"/>
          <p:cNvSpPr/>
          <p:nvPr/>
        </p:nvSpPr>
        <p:spPr>
          <a:xfrm>
            <a:off x="0" y="1077191"/>
            <a:ext cx="1288891" cy="58002"/>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pic>
        <p:nvPicPr>
          <p:cNvPr id="126" name="Google Shape;126;p16"/>
          <p:cNvPicPr preferRelativeResize="0"/>
          <p:nvPr/>
        </p:nvPicPr>
        <p:blipFill rotWithShape="1">
          <a:blip r:embed="rId3">
            <a:alphaModFix/>
          </a:blip>
          <a:srcRect b="0" l="0" r="0" t="0"/>
          <a:stretch/>
        </p:blipFill>
        <p:spPr>
          <a:xfrm>
            <a:off x="10089605" y="6341879"/>
            <a:ext cx="1807529" cy="426924"/>
          </a:xfrm>
          <a:prstGeom prst="rect">
            <a:avLst/>
          </a:prstGeom>
          <a:noFill/>
          <a:ln>
            <a:noFill/>
          </a:ln>
        </p:spPr>
      </p:pic>
      <p:sp>
        <p:nvSpPr>
          <p:cNvPr id="127" name="Google Shape;127;p16"/>
          <p:cNvSpPr txBox="1"/>
          <p:nvPr>
            <p:ph type="title"/>
          </p:nvPr>
        </p:nvSpPr>
        <p:spPr>
          <a:xfrm>
            <a:off x="333515" y="472411"/>
            <a:ext cx="5156200" cy="546778"/>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chemeClr val="dk1"/>
              </a:buClr>
              <a:buSzPts val="3200"/>
              <a:buFont typeface="Montserrat SemiBold"/>
              <a:buNone/>
              <a:defRPr b="1" i="0" sz="3200">
                <a:solidFill>
                  <a:schemeClr val="dk1"/>
                </a:solidFill>
                <a:latin typeface="Montserrat SemiBold"/>
                <a:ea typeface="Montserrat SemiBold"/>
                <a:cs typeface="Montserrat SemiBold"/>
                <a:sym typeface="Montserrat SemiBold"/>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grpSp>
        <p:nvGrpSpPr>
          <p:cNvPr id="128" name="Google Shape;128;p16"/>
          <p:cNvGrpSpPr/>
          <p:nvPr/>
        </p:nvGrpSpPr>
        <p:grpSpPr>
          <a:xfrm>
            <a:off x="11436251" y="129884"/>
            <a:ext cx="661669" cy="1214119"/>
            <a:chOff x="11436251" y="129884"/>
            <a:chExt cx="661669" cy="1214119"/>
          </a:xfrm>
        </p:grpSpPr>
        <p:sp>
          <p:nvSpPr>
            <p:cNvPr id="129" name="Google Shape;129;p16"/>
            <p:cNvSpPr/>
            <p:nvPr/>
          </p:nvSpPr>
          <p:spPr>
            <a:xfrm>
              <a:off x="11436251" y="1298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30" name="Google Shape;130;p16"/>
            <p:cNvSpPr/>
            <p:nvPr/>
          </p:nvSpPr>
          <p:spPr>
            <a:xfrm>
              <a:off x="11842651" y="1298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31" name="Google Shape;131;p16"/>
            <p:cNvSpPr/>
            <p:nvPr/>
          </p:nvSpPr>
          <p:spPr>
            <a:xfrm>
              <a:off x="11436251" y="3235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32" name="Google Shape;132;p16"/>
            <p:cNvSpPr/>
            <p:nvPr/>
          </p:nvSpPr>
          <p:spPr>
            <a:xfrm>
              <a:off x="11842651" y="3235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33" name="Google Shape;133;p16"/>
            <p:cNvSpPr/>
            <p:nvPr/>
          </p:nvSpPr>
          <p:spPr>
            <a:xfrm>
              <a:off x="11436251" y="5172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34" name="Google Shape;134;p16"/>
            <p:cNvSpPr/>
            <p:nvPr/>
          </p:nvSpPr>
          <p:spPr>
            <a:xfrm>
              <a:off x="11842651" y="5172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35" name="Google Shape;135;p16"/>
            <p:cNvSpPr/>
            <p:nvPr/>
          </p:nvSpPr>
          <p:spPr>
            <a:xfrm>
              <a:off x="11639451" y="1298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36" name="Google Shape;136;p16"/>
            <p:cNvSpPr/>
            <p:nvPr/>
          </p:nvSpPr>
          <p:spPr>
            <a:xfrm>
              <a:off x="11639451" y="3235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37" name="Google Shape;137;p16"/>
            <p:cNvSpPr/>
            <p:nvPr/>
          </p:nvSpPr>
          <p:spPr>
            <a:xfrm>
              <a:off x="11639451" y="5172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38" name="Google Shape;138;p16"/>
            <p:cNvSpPr/>
            <p:nvPr/>
          </p:nvSpPr>
          <p:spPr>
            <a:xfrm>
              <a:off x="12045851" y="1298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39" name="Google Shape;139;p16"/>
            <p:cNvSpPr/>
            <p:nvPr/>
          </p:nvSpPr>
          <p:spPr>
            <a:xfrm>
              <a:off x="12045851" y="3235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40" name="Google Shape;140;p16"/>
            <p:cNvSpPr/>
            <p:nvPr/>
          </p:nvSpPr>
          <p:spPr>
            <a:xfrm>
              <a:off x="12045851" y="5172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41" name="Google Shape;141;p16"/>
            <p:cNvSpPr/>
            <p:nvPr/>
          </p:nvSpPr>
          <p:spPr>
            <a:xfrm>
              <a:off x="11439426" y="7172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42" name="Google Shape;142;p16"/>
            <p:cNvSpPr/>
            <p:nvPr/>
          </p:nvSpPr>
          <p:spPr>
            <a:xfrm>
              <a:off x="11845826" y="7172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43" name="Google Shape;143;p16"/>
            <p:cNvSpPr/>
            <p:nvPr/>
          </p:nvSpPr>
          <p:spPr>
            <a:xfrm>
              <a:off x="11439426" y="9109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44" name="Google Shape;144;p16"/>
            <p:cNvSpPr/>
            <p:nvPr/>
          </p:nvSpPr>
          <p:spPr>
            <a:xfrm>
              <a:off x="11845826" y="9109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45" name="Google Shape;145;p16"/>
            <p:cNvSpPr/>
            <p:nvPr/>
          </p:nvSpPr>
          <p:spPr>
            <a:xfrm>
              <a:off x="11439426" y="110460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46" name="Google Shape;146;p16"/>
            <p:cNvSpPr/>
            <p:nvPr/>
          </p:nvSpPr>
          <p:spPr>
            <a:xfrm>
              <a:off x="11845826" y="110460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47" name="Google Shape;147;p16"/>
            <p:cNvSpPr/>
            <p:nvPr/>
          </p:nvSpPr>
          <p:spPr>
            <a:xfrm>
              <a:off x="11642626" y="7172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48" name="Google Shape;148;p16"/>
            <p:cNvSpPr/>
            <p:nvPr/>
          </p:nvSpPr>
          <p:spPr>
            <a:xfrm>
              <a:off x="11642626" y="9109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49" name="Google Shape;149;p16"/>
            <p:cNvSpPr/>
            <p:nvPr/>
          </p:nvSpPr>
          <p:spPr>
            <a:xfrm>
              <a:off x="11642626" y="110460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50" name="Google Shape;150;p16"/>
            <p:cNvSpPr/>
            <p:nvPr/>
          </p:nvSpPr>
          <p:spPr>
            <a:xfrm>
              <a:off x="12049026" y="7172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51" name="Google Shape;151;p16"/>
            <p:cNvSpPr/>
            <p:nvPr/>
          </p:nvSpPr>
          <p:spPr>
            <a:xfrm>
              <a:off x="12049026" y="9109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52" name="Google Shape;152;p16"/>
            <p:cNvSpPr/>
            <p:nvPr/>
          </p:nvSpPr>
          <p:spPr>
            <a:xfrm>
              <a:off x="12049026" y="110460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53" name="Google Shape;153;p16"/>
            <p:cNvSpPr/>
            <p:nvPr/>
          </p:nvSpPr>
          <p:spPr>
            <a:xfrm>
              <a:off x="11442601" y="12982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54" name="Google Shape;154;p16"/>
            <p:cNvSpPr/>
            <p:nvPr/>
          </p:nvSpPr>
          <p:spPr>
            <a:xfrm>
              <a:off x="11849001" y="12982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55" name="Google Shape;155;p16"/>
            <p:cNvSpPr/>
            <p:nvPr/>
          </p:nvSpPr>
          <p:spPr>
            <a:xfrm>
              <a:off x="11645801" y="12982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56" name="Google Shape;156;p16"/>
            <p:cNvSpPr/>
            <p:nvPr/>
          </p:nvSpPr>
          <p:spPr>
            <a:xfrm>
              <a:off x="12052201" y="12982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pic>
        <p:nvPicPr>
          <p:cNvPr descr="A yellow and black striped sign&#10;&#10;Description automatically generated" id="157" name="Google Shape;157;p16"/>
          <p:cNvPicPr preferRelativeResize="0"/>
          <p:nvPr/>
        </p:nvPicPr>
        <p:blipFill rotWithShape="1">
          <a:blip r:embed="rId4">
            <a:alphaModFix/>
          </a:blip>
          <a:srcRect b="0" l="0" r="0" t="0"/>
          <a:stretch/>
        </p:blipFill>
        <p:spPr>
          <a:xfrm>
            <a:off x="11759075" y="1472340"/>
            <a:ext cx="444500" cy="762000"/>
          </a:xfrm>
          <a:prstGeom prst="rect">
            <a:avLst/>
          </a:prstGeom>
          <a:noFill/>
          <a:ln>
            <a:noFill/>
          </a:ln>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tep 1">
  <p:cSld name="step 1">
    <p:bg>
      <p:bgPr>
        <a:solidFill>
          <a:schemeClr val="dk2"/>
        </a:solidFill>
      </p:bgPr>
    </p:bg>
    <p:spTree>
      <p:nvGrpSpPr>
        <p:cNvPr id="158" name="Shape 158"/>
        <p:cNvGrpSpPr/>
        <p:nvPr/>
      </p:nvGrpSpPr>
      <p:grpSpPr>
        <a:xfrm>
          <a:off x="0" y="0"/>
          <a:ext cx="0" cy="0"/>
          <a:chOff x="0" y="0"/>
          <a:chExt cx="0" cy="0"/>
        </a:xfrm>
      </p:grpSpPr>
      <p:pic>
        <p:nvPicPr>
          <p:cNvPr descr="A yellow circle on a black background&#10;&#10;Description automatically generated" id="159" name="Google Shape;159;p17"/>
          <p:cNvPicPr preferRelativeResize="0"/>
          <p:nvPr/>
        </p:nvPicPr>
        <p:blipFill rotWithShape="1">
          <a:blip r:embed="rId2">
            <a:alphaModFix/>
          </a:blip>
          <a:srcRect b="0" l="0" r="0" t="0"/>
          <a:stretch/>
        </p:blipFill>
        <p:spPr>
          <a:xfrm>
            <a:off x="0" y="6350000"/>
            <a:ext cx="508000" cy="508000"/>
          </a:xfrm>
          <a:prstGeom prst="rect">
            <a:avLst/>
          </a:prstGeom>
          <a:noFill/>
          <a:ln>
            <a:noFill/>
          </a:ln>
        </p:spPr>
      </p:pic>
      <p:sp>
        <p:nvSpPr>
          <p:cNvPr id="160" name="Google Shape;160;p17"/>
          <p:cNvSpPr/>
          <p:nvPr/>
        </p:nvSpPr>
        <p:spPr>
          <a:xfrm flipH="1">
            <a:off x="71589" y="6260464"/>
            <a:ext cx="470943" cy="470943"/>
          </a:xfrm>
          <a:prstGeom prst="rtTriangle">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61" name="Google Shape;161;p17"/>
          <p:cNvSpPr txBox="1"/>
          <p:nvPr>
            <p:ph idx="11" type="ftr"/>
          </p:nvPr>
        </p:nvSpPr>
        <p:spPr>
          <a:xfrm>
            <a:off x="4038600" y="6415984"/>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b="0" i="0" sz="800">
                <a:latin typeface="Montserrat Light"/>
                <a:ea typeface="Montserrat Light"/>
                <a:cs typeface="Montserrat Light"/>
                <a:sym typeface="Montserrat Light"/>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62" name="Google Shape;162;p17"/>
          <p:cNvSpPr txBox="1"/>
          <p:nvPr>
            <p:ph idx="12" type="sldNum"/>
          </p:nvPr>
        </p:nvSpPr>
        <p:spPr>
          <a:xfrm>
            <a:off x="231915" y="6415984"/>
            <a:ext cx="2743200" cy="365125"/>
          </a:xfrm>
          <a:prstGeom prst="rect">
            <a:avLst/>
          </a:prstGeom>
          <a:noFill/>
          <a:ln>
            <a:noFill/>
          </a:ln>
        </p:spPr>
        <p:txBody>
          <a:bodyPr anchorCtr="0" anchor="ctr" bIns="45700" lIns="91425" spcFirstLastPara="1" rIns="91425" wrap="square" tIns="45700">
            <a:noAutofit/>
          </a:bodyPr>
          <a:lstStyle>
            <a:lvl1pPr indent="0" lvl="0" marL="0" algn="l">
              <a:spcBef>
                <a:spcPts val="0"/>
              </a:spcBef>
              <a:buNone/>
              <a:defRPr b="0" i="0" sz="1000">
                <a:solidFill>
                  <a:schemeClr val="dk2"/>
                </a:solidFill>
                <a:latin typeface="Montserrat Light"/>
                <a:ea typeface="Montserrat Light"/>
                <a:cs typeface="Montserrat Light"/>
                <a:sym typeface="Montserrat Light"/>
              </a:defRPr>
            </a:lvl1pPr>
            <a:lvl2pPr indent="0" lvl="1" marL="0" algn="l">
              <a:spcBef>
                <a:spcPts val="0"/>
              </a:spcBef>
              <a:buNone/>
              <a:defRPr b="0" i="0" sz="1000">
                <a:solidFill>
                  <a:schemeClr val="dk2"/>
                </a:solidFill>
                <a:latin typeface="Montserrat Light"/>
                <a:ea typeface="Montserrat Light"/>
                <a:cs typeface="Montserrat Light"/>
                <a:sym typeface="Montserrat Light"/>
              </a:defRPr>
            </a:lvl2pPr>
            <a:lvl3pPr indent="0" lvl="2" marL="0" algn="l">
              <a:spcBef>
                <a:spcPts val="0"/>
              </a:spcBef>
              <a:buNone/>
              <a:defRPr b="0" i="0" sz="1000">
                <a:solidFill>
                  <a:schemeClr val="dk2"/>
                </a:solidFill>
                <a:latin typeface="Montserrat Light"/>
                <a:ea typeface="Montserrat Light"/>
                <a:cs typeface="Montserrat Light"/>
                <a:sym typeface="Montserrat Light"/>
              </a:defRPr>
            </a:lvl3pPr>
            <a:lvl4pPr indent="0" lvl="3" marL="0" algn="l">
              <a:spcBef>
                <a:spcPts val="0"/>
              </a:spcBef>
              <a:buNone/>
              <a:defRPr b="0" i="0" sz="1000">
                <a:solidFill>
                  <a:schemeClr val="dk2"/>
                </a:solidFill>
                <a:latin typeface="Montserrat Light"/>
                <a:ea typeface="Montserrat Light"/>
                <a:cs typeface="Montserrat Light"/>
                <a:sym typeface="Montserrat Light"/>
              </a:defRPr>
            </a:lvl4pPr>
            <a:lvl5pPr indent="0" lvl="4" marL="0" algn="l">
              <a:spcBef>
                <a:spcPts val="0"/>
              </a:spcBef>
              <a:buNone/>
              <a:defRPr b="0" i="0" sz="1000">
                <a:solidFill>
                  <a:schemeClr val="dk2"/>
                </a:solidFill>
                <a:latin typeface="Montserrat Light"/>
                <a:ea typeface="Montserrat Light"/>
                <a:cs typeface="Montserrat Light"/>
                <a:sym typeface="Montserrat Light"/>
              </a:defRPr>
            </a:lvl5pPr>
            <a:lvl6pPr indent="0" lvl="5" marL="0" algn="l">
              <a:spcBef>
                <a:spcPts val="0"/>
              </a:spcBef>
              <a:buNone/>
              <a:defRPr b="0" i="0" sz="1000">
                <a:solidFill>
                  <a:schemeClr val="dk2"/>
                </a:solidFill>
                <a:latin typeface="Montserrat Light"/>
                <a:ea typeface="Montserrat Light"/>
                <a:cs typeface="Montserrat Light"/>
                <a:sym typeface="Montserrat Light"/>
              </a:defRPr>
            </a:lvl6pPr>
            <a:lvl7pPr indent="0" lvl="6" marL="0" algn="l">
              <a:spcBef>
                <a:spcPts val="0"/>
              </a:spcBef>
              <a:buNone/>
              <a:defRPr b="0" i="0" sz="1000">
                <a:solidFill>
                  <a:schemeClr val="dk2"/>
                </a:solidFill>
                <a:latin typeface="Montserrat Light"/>
                <a:ea typeface="Montserrat Light"/>
                <a:cs typeface="Montserrat Light"/>
                <a:sym typeface="Montserrat Light"/>
              </a:defRPr>
            </a:lvl7pPr>
            <a:lvl8pPr indent="0" lvl="7" marL="0" algn="l">
              <a:spcBef>
                <a:spcPts val="0"/>
              </a:spcBef>
              <a:buNone/>
              <a:defRPr b="0" i="0" sz="1000">
                <a:solidFill>
                  <a:schemeClr val="dk2"/>
                </a:solidFill>
                <a:latin typeface="Montserrat Light"/>
                <a:ea typeface="Montserrat Light"/>
                <a:cs typeface="Montserrat Light"/>
                <a:sym typeface="Montserrat Light"/>
              </a:defRPr>
            </a:lvl8pPr>
            <a:lvl9pPr indent="0" lvl="8" marL="0" algn="l">
              <a:spcBef>
                <a:spcPts val="0"/>
              </a:spcBef>
              <a:buNone/>
              <a:defRPr b="0" i="0" sz="1000">
                <a:solidFill>
                  <a:schemeClr val="dk2"/>
                </a:solidFill>
                <a:latin typeface="Montserrat Light"/>
                <a:ea typeface="Montserrat Light"/>
                <a:cs typeface="Montserrat Light"/>
                <a:sym typeface="Montserrat Light"/>
              </a:defRPr>
            </a:lvl9pPr>
          </a:lstStyle>
          <a:p>
            <a:pPr indent="0" lvl="0" marL="0" rtl="0" algn="l">
              <a:spcBef>
                <a:spcPts val="0"/>
              </a:spcBef>
              <a:spcAft>
                <a:spcPts val="0"/>
              </a:spcAft>
              <a:buNone/>
            </a:pPr>
            <a:fld id="{00000000-1234-1234-1234-123412341234}" type="slidenum">
              <a:rPr lang="en-GB"/>
              <a:t>‹#›</a:t>
            </a:fld>
            <a:endParaRPr/>
          </a:p>
        </p:txBody>
      </p:sp>
      <p:pic>
        <p:nvPicPr>
          <p:cNvPr id="163" name="Google Shape;163;p17"/>
          <p:cNvPicPr preferRelativeResize="0"/>
          <p:nvPr/>
        </p:nvPicPr>
        <p:blipFill rotWithShape="1">
          <a:blip r:embed="rId3">
            <a:alphaModFix/>
          </a:blip>
          <a:srcRect b="0" l="0" r="0" t="0"/>
          <a:stretch/>
        </p:blipFill>
        <p:spPr>
          <a:xfrm>
            <a:off x="10089605" y="6341879"/>
            <a:ext cx="1807529" cy="426924"/>
          </a:xfrm>
          <a:prstGeom prst="rect">
            <a:avLst/>
          </a:prstGeom>
          <a:noFill/>
          <a:ln>
            <a:noFill/>
          </a:ln>
        </p:spPr>
      </p:pic>
      <p:grpSp>
        <p:nvGrpSpPr>
          <p:cNvPr id="164" name="Google Shape;164;p17"/>
          <p:cNvGrpSpPr/>
          <p:nvPr/>
        </p:nvGrpSpPr>
        <p:grpSpPr>
          <a:xfrm>
            <a:off x="11436251" y="129884"/>
            <a:ext cx="661669" cy="1214119"/>
            <a:chOff x="11436251" y="129884"/>
            <a:chExt cx="661669" cy="1214119"/>
          </a:xfrm>
        </p:grpSpPr>
        <p:sp>
          <p:nvSpPr>
            <p:cNvPr id="165" name="Google Shape;165;p17"/>
            <p:cNvSpPr/>
            <p:nvPr/>
          </p:nvSpPr>
          <p:spPr>
            <a:xfrm>
              <a:off x="11436251" y="1298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66" name="Google Shape;166;p17"/>
            <p:cNvSpPr/>
            <p:nvPr/>
          </p:nvSpPr>
          <p:spPr>
            <a:xfrm>
              <a:off x="11842651" y="1298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67" name="Google Shape;167;p17"/>
            <p:cNvSpPr/>
            <p:nvPr/>
          </p:nvSpPr>
          <p:spPr>
            <a:xfrm>
              <a:off x="11436251" y="3235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68" name="Google Shape;168;p17"/>
            <p:cNvSpPr/>
            <p:nvPr/>
          </p:nvSpPr>
          <p:spPr>
            <a:xfrm>
              <a:off x="11842651" y="3235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69" name="Google Shape;169;p17"/>
            <p:cNvSpPr/>
            <p:nvPr/>
          </p:nvSpPr>
          <p:spPr>
            <a:xfrm>
              <a:off x="11436251" y="5172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70" name="Google Shape;170;p17"/>
            <p:cNvSpPr/>
            <p:nvPr/>
          </p:nvSpPr>
          <p:spPr>
            <a:xfrm>
              <a:off x="11842651" y="5172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71" name="Google Shape;171;p17"/>
            <p:cNvSpPr/>
            <p:nvPr/>
          </p:nvSpPr>
          <p:spPr>
            <a:xfrm>
              <a:off x="11639451" y="1298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72" name="Google Shape;172;p17"/>
            <p:cNvSpPr/>
            <p:nvPr/>
          </p:nvSpPr>
          <p:spPr>
            <a:xfrm>
              <a:off x="11639451" y="3235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73" name="Google Shape;173;p17"/>
            <p:cNvSpPr/>
            <p:nvPr/>
          </p:nvSpPr>
          <p:spPr>
            <a:xfrm>
              <a:off x="11639451" y="5172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74" name="Google Shape;174;p17"/>
            <p:cNvSpPr/>
            <p:nvPr/>
          </p:nvSpPr>
          <p:spPr>
            <a:xfrm>
              <a:off x="12045851" y="1298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75" name="Google Shape;175;p17"/>
            <p:cNvSpPr/>
            <p:nvPr/>
          </p:nvSpPr>
          <p:spPr>
            <a:xfrm>
              <a:off x="12045851" y="3235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76" name="Google Shape;176;p17"/>
            <p:cNvSpPr/>
            <p:nvPr/>
          </p:nvSpPr>
          <p:spPr>
            <a:xfrm>
              <a:off x="12045851" y="5172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77" name="Google Shape;177;p17"/>
            <p:cNvSpPr/>
            <p:nvPr/>
          </p:nvSpPr>
          <p:spPr>
            <a:xfrm>
              <a:off x="11439426" y="7172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78" name="Google Shape;178;p17"/>
            <p:cNvSpPr/>
            <p:nvPr/>
          </p:nvSpPr>
          <p:spPr>
            <a:xfrm>
              <a:off x="11845826" y="7172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79" name="Google Shape;179;p17"/>
            <p:cNvSpPr/>
            <p:nvPr/>
          </p:nvSpPr>
          <p:spPr>
            <a:xfrm>
              <a:off x="11439426" y="9109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80" name="Google Shape;180;p17"/>
            <p:cNvSpPr/>
            <p:nvPr/>
          </p:nvSpPr>
          <p:spPr>
            <a:xfrm>
              <a:off x="11845826" y="9109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81" name="Google Shape;181;p17"/>
            <p:cNvSpPr/>
            <p:nvPr/>
          </p:nvSpPr>
          <p:spPr>
            <a:xfrm>
              <a:off x="11439426" y="110460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82" name="Google Shape;182;p17"/>
            <p:cNvSpPr/>
            <p:nvPr/>
          </p:nvSpPr>
          <p:spPr>
            <a:xfrm>
              <a:off x="11845826" y="110460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83" name="Google Shape;183;p17"/>
            <p:cNvSpPr/>
            <p:nvPr/>
          </p:nvSpPr>
          <p:spPr>
            <a:xfrm>
              <a:off x="11642626" y="7172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84" name="Google Shape;184;p17"/>
            <p:cNvSpPr/>
            <p:nvPr/>
          </p:nvSpPr>
          <p:spPr>
            <a:xfrm>
              <a:off x="11642626" y="9109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85" name="Google Shape;185;p17"/>
            <p:cNvSpPr/>
            <p:nvPr/>
          </p:nvSpPr>
          <p:spPr>
            <a:xfrm>
              <a:off x="11642626" y="110460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86" name="Google Shape;186;p17"/>
            <p:cNvSpPr/>
            <p:nvPr/>
          </p:nvSpPr>
          <p:spPr>
            <a:xfrm>
              <a:off x="12049026" y="7172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87" name="Google Shape;187;p17"/>
            <p:cNvSpPr/>
            <p:nvPr/>
          </p:nvSpPr>
          <p:spPr>
            <a:xfrm>
              <a:off x="12049026" y="9109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88" name="Google Shape;188;p17"/>
            <p:cNvSpPr/>
            <p:nvPr/>
          </p:nvSpPr>
          <p:spPr>
            <a:xfrm>
              <a:off x="12049026" y="110460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89" name="Google Shape;189;p17"/>
            <p:cNvSpPr/>
            <p:nvPr/>
          </p:nvSpPr>
          <p:spPr>
            <a:xfrm>
              <a:off x="11442601" y="12982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90" name="Google Shape;190;p17"/>
            <p:cNvSpPr/>
            <p:nvPr/>
          </p:nvSpPr>
          <p:spPr>
            <a:xfrm>
              <a:off x="11849001" y="12982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91" name="Google Shape;191;p17"/>
            <p:cNvSpPr/>
            <p:nvPr/>
          </p:nvSpPr>
          <p:spPr>
            <a:xfrm>
              <a:off x="11645801" y="12982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92" name="Google Shape;192;p17"/>
            <p:cNvSpPr/>
            <p:nvPr/>
          </p:nvSpPr>
          <p:spPr>
            <a:xfrm>
              <a:off x="12052201" y="12982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pic>
        <p:nvPicPr>
          <p:cNvPr descr="A blue circle with black border&#10;&#10;Description automatically generated" id="193" name="Google Shape;193;p17"/>
          <p:cNvPicPr preferRelativeResize="0"/>
          <p:nvPr/>
        </p:nvPicPr>
        <p:blipFill rotWithShape="1">
          <a:blip r:embed="rId4">
            <a:alphaModFix/>
          </a:blip>
          <a:srcRect b="0" l="0" r="0" t="0"/>
          <a:stretch/>
        </p:blipFill>
        <p:spPr>
          <a:xfrm>
            <a:off x="11782156" y="722319"/>
            <a:ext cx="424803" cy="1542707"/>
          </a:xfrm>
          <a:prstGeom prst="rect">
            <a:avLst/>
          </a:prstGeom>
          <a:noFill/>
          <a:ln>
            <a:noFill/>
          </a:ln>
        </p:spPr>
      </p:pic>
      <p:pic>
        <p:nvPicPr>
          <p:cNvPr descr="A blue circle with black border&#10;&#10;Description automatically generated" id="194" name="Google Shape;194;p17"/>
          <p:cNvPicPr preferRelativeResize="0"/>
          <p:nvPr/>
        </p:nvPicPr>
        <p:blipFill rotWithShape="1">
          <a:blip r:embed="rId5">
            <a:alphaModFix/>
          </a:blip>
          <a:srcRect b="0" l="0" r="0" t="0"/>
          <a:stretch/>
        </p:blipFill>
        <p:spPr>
          <a:xfrm rot="-5400000">
            <a:off x="10529476" y="-425736"/>
            <a:ext cx="323559" cy="1175031"/>
          </a:xfrm>
          <a:prstGeom prst="rect">
            <a:avLst/>
          </a:prstGeom>
          <a:solidFill>
            <a:schemeClr val="dk2"/>
          </a:solidFill>
          <a:ln>
            <a:noFill/>
          </a:ln>
        </p:spPr>
      </p:pic>
      <p:grpSp>
        <p:nvGrpSpPr>
          <p:cNvPr id="195" name="Google Shape;195;p17"/>
          <p:cNvGrpSpPr/>
          <p:nvPr/>
        </p:nvGrpSpPr>
        <p:grpSpPr>
          <a:xfrm>
            <a:off x="0" y="1318491"/>
            <a:ext cx="1397787" cy="57996"/>
            <a:chOff x="0" y="1077191"/>
            <a:chExt cx="1397787" cy="57996"/>
          </a:xfrm>
        </p:grpSpPr>
        <p:sp>
          <p:nvSpPr>
            <p:cNvPr id="196" name="Google Shape;196;p17"/>
            <p:cNvSpPr/>
            <p:nvPr/>
          </p:nvSpPr>
          <p:spPr>
            <a:xfrm>
              <a:off x="1226931" y="1077191"/>
              <a:ext cx="170856" cy="57996"/>
            </a:xfrm>
            <a:prstGeom prst="flowChartTerminator">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97" name="Google Shape;197;p17"/>
            <p:cNvSpPr/>
            <p:nvPr/>
          </p:nvSpPr>
          <p:spPr>
            <a:xfrm>
              <a:off x="0" y="1077191"/>
              <a:ext cx="1288800" cy="57900"/>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sp>
        <p:nvSpPr>
          <p:cNvPr id="198" name="Google Shape;198;p17"/>
          <p:cNvSpPr txBox="1"/>
          <p:nvPr/>
        </p:nvSpPr>
        <p:spPr>
          <a:xfrm>
            <a:off x="298676" y="381138"/>
            <a:ext cx="6116700" cy="3693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i="0" lang="en-GB" sz="1800">
                <a:solidFill>
                  <a:schemeClr val="lt1"/>
                </a:solidFill>
                <a:latin typeface="Montserrat SemiBold"/>
                <a:ea typeface="Montserrat SemiBold"/>
                <a:cs typeface="Montserrat SemiBold"/>
                <a:sym typeface="Montserrat SemiBold"/>
              </a:rPr>
              <a:t>STEP </a:t>
            </a:r>
            <a:r>
              <a:rPr b="1" lang="en-GB" sz="1800">
                <a:solidFill>
                  <a:schemeClr val="lt1"/>
                </a:solidFill>
                <a:latin typeface="Montserrat SemiBold"/>
                <a:ea typeface="Montserrat SemiBold"/>
                <a:cs typeface="Montserrat SemiBold"/>
                <a:sym typeface="Montserrat SemiBold"/>
              </a:rPr>
              <a:t>1</a:t>
            </a:r>
            <a:endParaRPr>
              <a:solidFill>
                <a:schemeClr val="lt1"/>
              </a:solidFill>
            </a:endParaRPr>
          </a:p>
        </p:txBody>
      </p:sp>
      <p:sp>
        <p:nvSpPr>
          <p:cNvPr id="199" name="Google Shape;199;p17"/>
          <p:cNvSpPr txBox="1"/>
          <p:nvPr>
            <p:ph type="title"/>
          </p:nvPr>
        </p:nvSpPr>
        <p:spPr>
          <a:xfrm>
            <a:off x="298674" y="750475"/>
            <a:ext cx="8012400" cy="510000"/>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chemeClr val="dk1"/>
              </a:buClr>
              <a:buSzPts val="3200"/>
              <a:buFont typeface="Montserrat SemiBold"/>
              <a:buNone/>
              <a:defRPr b="1" i="0" sz="3200">
                <a:solidFill>
                  <a:schemeClr val="dk1"/>
                </a:solidFill>
                <a:latin typeface="Montserrat SemiBold"/>
                <a:ea typeface="Montserrat SemiBold"/>
                <a:cs typeface="Montserrat SemiBold"/>
                <a:sym typeface="Montserrat SemiBold"/>
              </a:defRPr>
            </a:lvl1pPr>
            <a:lvl2pPr lvl="1" rtl="0">
              <a:spcBef>
                <a:spcPts val="0"/>
              </a:spcBef>
              <a:spcAft>
                <a:spcPts val="0"/>
              </a:spcAft>
              <a:buSzPts val="1400"/>
              <a:buNone/>
              <a:defRPr sz="1800"/>
            </a:lvl2pPr>
            <a:lvl3pPr lvl="2" rtl="0">
              <a:spcBef>
                <a:spcPts val="0"/>
              </a:spcBef>
              <a:spcAft>
                <a:spcPts val="0"/>
              </a:spcAft>
              <a:buSzPts val="1400"/>
              <a:buNone/>
              <a:defRPr sz="1800"/>
            </a:lvl3pPr>
            <a:lvl4pPr lvl="3" rtl="0">
              <a:spcBef>
                <a:spcPts val="0"/>
              </a:spcBef>
              <a:spcAft>
                <a:spcPts val="0"/>
              </a:spcAft>
              <a:buSzPts val="1400"/>
              <a:buNone/>
              <a:defRPr sz="1800"/>
            </a:lvl4pPr>
            <a:lvl5pPr lvl="4" rtl="0">
              <a:spcBef>
                <a:spcPts val="0"/>
              </a:spcBef>
              <a:spcAft>
                <a:spcPts val="0"/>
              </a:spcAft>
              <a:buSzPts val="1400"/>
              <a:buNone/>
              <a:defRPr sz="1800"/>
            </a:lvl5pPr>
            <a:lvl6pPr lvl="5" rtl="0">
              <a:spcBef>
                <a:spcPts val="0"/>
              </a:spcBef>
              <a:spcAft>
                <a:spcPts val="0"/>
              </a:spcAft>
              <a:buSzPts val="1400"/>
              <a:buNone/>
              <a:defRPr sz="1800"/>
            </a:lvl6pPr>
            <a:lvl7pPr lvl="6" rtl="0">
              <a:spcBef>
                <a:spcPts val="0"/>
              </a:spcBef>
              <a:spcAft>
                <a:spcPts val="0"/>
              </a:spcAft>
              <a:buSzPts val="1400"/>
              <a:buNone/>
              <a:defRPr sz="1800"/>
            </a:lvl7pPr>
            <a:lvl8pPr lvl="7" rtl="0">
              <a:spcBef>
                <a:spcPts val="0"/>
              </a:spcBef>
              <a:spcAft>
                <a:spcPts val="0"/>
              </a:spcAft>
              <a:buSzPts val="1400"/>
              <a:buNone/>
              <a:defRPr sz="1800"/>
            </a:lvl8pPr>
            <a:lvl9pPr lvl="8" rtl="0">
              <a:spcBef>
                <a:spcPts val="0"/>
              </a:spcBef>
              <a:spcAft>
                <a:spcPts val="0"/>
              </a:spcAft>
              <a:buSzPts val="1400"/>
              <a:buNone/>
              <a:defRPr sz="1800"/>
            </a:lvl9pPr>
          </a:lstStyle>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tep 2">
  <p:cSld name="step 2">
    <p:bg>
      <p:bgPr>
        <a:solidFill>
          <a:schemeClr val="dk2"/>
        </a:solidFill>
      </p:bgPr>
    </p:bg>
    <p:spTree>
      <p:nvGrpSpPr>
        <p:cNvPr id="200" name="Shape 200"/>
        <p:cNvGrpSpPr/>
        <p:nvPr/>
      </p:nvGrpSpPr>
      <p:grpSpPr>
        <a:xfrm>
          <a:off x="0" y="0"/>
          <a:ext cx="0" cy="0"/>
          <a:chOff x="0" y="0"/>
          <a:chExt cx="0" cy="0"/>
        </a:xfrm>
      </p:grpSpPr>
      <p:pic>
        <p:nvPicPr>
          <p:cNvPr descr="A yellow circle on a black background&#10;&#10;Description automatically generated" id="201" name="Google Shape;201;p18"/>
          <p:cNvPicPr preferRelativeResize="0"/>
          <p:nvPr/>
        </p:nvPicPr>
        <p:blipFill rotWithShape="1">
          <a:blip r:embed="rId2">
            <a:alphaModFix/>
          </a:blip>
          <a:srcRect b="0" l="0" r="0" t="0"/>
          <a:stretch/>
        </p:blipFill>
        <p:spPr>
          <a:xfrm>
            <a:off x="0" y="6350000"/>
            <a:ext cx="508000" cy="508000"/>
          </a:xfrm>
          <a:prstGeom prst="rect">
            <a:avLst/>
          </a:prstGeom>
          <a:noFill/>
          <a:ln>
            <a:noFill/>
          </a:ln>
        </p:spPr>
      </p:pic>
      <p:sp>
        <p:nvSpPr>
          <p:cNvPr id="202" name="Google Shape;202;p18"/>
          <p:cNvSpPr/>
          <p:nvPr/>
        </p:nvSpPr>
        <p:spPr>
          <a:xfrm flipH="1">
            <a:off x="71589" y="6260464"/>
            <a:ext cx="470943" cy="470943"/>
          </a:xfrm>
          <a:prstGeom prst="rtTriangle">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03" name="Google Shape;203;p18"/>
          <p:cNvSpPr txBox="1"/>
          <p:nvPr>
            <p:ph idx="11" type="ftr"/>
          </p:nvPr>
        </p:nvSpPr>
        <p:spPr>
          <a:xfrm>
            <a:off x="4038600" y="6415984"/>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b="0" i="0" sz="800">
                <a:latin typeface="Montserrat Light"/>
                <a:ea typeface="Montserrat Light"/>
                <a:cs typeface="Montserrat Light"/>
                <a:sym typeface="Montserrat Light"/>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04" name="Google Shape;204;p18"/>
          <p:cNvSpPr txBox="1"/>
          <p:nvPr>
            <p:ph idx="12" type="sldNum"/>
          </p:nvPr>
        </p:nvSpPr>
        <p:spPr>
          <a:xfrm>
            <a:off x="231915" y="6415984"/>
            <a:ext cx="2743200" cy="365125"/>
          </a:xfrm>
          <a:prstGeom prst="rect">
            <a:avLst/>
          </a:prstGeom>
          <a:noFill/>
          <a:ln>
            <a:noFill/>
          </a:ln>
        </p:spPr>
        <p:txBody>
          <a:bodyPr anchorCtr="0" anchor="ctr" bIns="45700" lIns="91425" spcFirstLastPara="1" rIns="91425" wrap="square" tIns="45700">
            <a:noAutofit/>
          </a:bodyPr>
          <a:lstStyle>
            <a:lvl1pPr indent="0" lvl="0" marL="0" algn="l">
              <a:spcBef>
                <a:spcPts val="0"/>
              </a:spcBef>
              <a:buNone/>
              <a:defRPr b="0" i="0" sz="1000">
                <a:solidFill>
                  <a:schemeClr val="dk2"/>
                </a:solidFill>
                <a:latin typeface="Montserrat Light"/>
                <a:ea typeface="Montserrat Light"/>
                <a:cs typeface="Montserrat Light"/>
                <a:sym typeface="Montserrat Light"/>
              </a:defRPr>
            </a:lvl1pPr>
            <a:lvl2pPr indent="0" lvl="1" marL="0" algn="l">
              <a:spcBef>
                <a:spcPts val="0"/>
              </a:spcBef>
              <a:buNone/>
              <a:defRPr b="0" i="0" sz="1000">
                <a:solidFill>
                  <a:schemeClr val="dk2"/>
                </a:solidFill>
                <a:latin typeface="Montserrat Light"/>
                <a:ea typeface="Montserrat Light"/>
                <a:cs typeface="Montserrat Light"/>
                <a:sym typeface="Montserrat Light"/>
              </a:defRPr>
            </a:lvl2pPr>
            <a:lvl3pPr indent="0" lvl="2" marL="0" algn="l">
              <a:spcBef>
                <a:spcPts val="0"/>
              </a:spcBef>
              <a:buNone/>
              <a:defRPr b="0" i="0" sz="1000">
                <a:solidFill>
                  <a:schemeClr val="dk2"/>
                </a:solidFill>
                <a:latin typeface="Montserrat Light"/>
                <a:ea typeface="Montserrat Light"/>
                <a:cs typeface="Montserrat Light"/>
                <a:sym typeface="Montserrat Light"/>
              </a:defRPr>
            </a:lvl3pPr>
            <a:lvl4pPr indent="0" lvl="3" marL="0" algn="l">
              <a:spcBef>
                <a:spcPts val="0"/>
              </a:spcBef>
              <a:buNone/>
              <a:defRPr b="0" i="0" sz="1000">
                <a:solidFill>
                  <a:schemeClr val="dk2"/>
                </a:solidFill>
                <a:latin typeface="Montserrat Light"/>
                <a:ea typeface="Montserrat Light"/>
                <a:cs typeface="Montserrat Light"/>
                <a:sym typeface="Montserrat Light"/>
              </a:defRPr>
            </a:lvl4pPr>
            <a:lvl5pPr indent="0" lvl="4" marL="0" algn="l">
              <a:spcBef>
                <a:spcPts val="0"/>
              </a:spcBef>
              <a:buNone/>
              <a:defRPr b="0" i="0" sz="1000">
                <a:solidFill>
                  <a:schemeClr val="dk2"/>
                </a:solidFill>
                <a:latin typeface="Montserrat Light"/>
                <a:ea typeface="Montserrat Light"/>
                <a:cs typeface="Montserrat Light"/>
                <a:sym typeface="Montserrat Light"/>
              </a:defRPr>
            </a:lvl5pPr>
            <a:lvl6pPr indent="0" lvl="5" marL="0" algn="l">
              <a:spcBef>
                <a:spcPts val="0"/>
              </a:spcBef>
              <a:buNone/>
              <a:defRPr b="0" i="0" sz="1000">
                <a:solidFill>
                  <a:schemeClr val="dk2"/>
                </a:solidFill>
                <a:latin typeface="Montserrat Light"/>
                <a:ea typeface="Montserrat Light"/>
                <a:cs typeface="Montserrat Light"/>
                <a:sym typeface="Montserrat Light"/>
              </a:defRPr>
            </a:lvl6pPr>
            <a:lvl7pPr indent="0" lvl="6" marL="0" algn="l">
              <a:spcBef>
                <a:spcPts val="0"/>
              </a:spcBef>
              <a:buNone/>
              <a:defRPr b="0" i="0" sz="1000">
                <a:solidFill>
                  <a:schemeClr val="dk2"/>
                </a:solidFill>
                <a:latin typeface="Montserrat Light"/>
                <a:ea typeface="Montserrat Light"/>
                <a:cs typeface="Montserrat Light"/>
                <a:sym typeface="Montserrat Light"/>
              </a:defRPr>
            </a:lvl7pPr>
            <a:lvl8pPr indent="0" lvl="7" marL="0" algn="l">
              <a:spcBef>
                <a:spcPts val="0"/>
              </a:spcBef>
              <a:buNone/>
              <a:defRPr b="0" i="0" sz="1000">
                <a:solidFill>
                  <a:schemeClr val="dk2"/>
                </a:solidFill>
                <a:latin typeface="Montserrat Light"/>
                <a:ea typeface="Montserrat Light"/>
                <a:cs typeface="Montserrat Light"/>
                <a:sym typeface="Montserrat Light"/>
              </a:defRPr>
            </a:lvl8pPr>
            <a:lvl9pPr indent="0" lvl="8" marL="0" algn="l">
              <a:spcBef>
                <a:spcPts val="0"/>
              </a:spcBef>
              <a:buNone/>
              <a:defRPr b="0" i="0" sz="1000">
                <a:solidFill>
                  <a:schemeClr val="dk2"/>
                </a:solidFill>
                <a:latin typeface="Montserrat Light"/>
                <a:ea typeface="Montserrat Light"/>
                <a:cs typeface="Montserrat Light"/>
                <a:sym typeface="Montserrat Light"/>
              </a:defRPr>
            </a:lvl9pPr>
          </a:lstStyle>
          <a:p>
            <a:pPr indent="0" lvl="0" marL="0" rtl="0" algn="l">
              <a:spcBef>
                <a:spcPts val="0"/>
              </a:spcBef>
              <a:spcAft>
                <a:spcPts val="0"/>
              </a:spcAft>
              <a:buNone/>
            </a:pPr>
            <a:fld id="{00000000-1234-1234-1234-123412341234}" type="slidenum">
              <a:rPr lang="en-GB"/>
              <a:t>‹#›</a:t>
            </a:fld>
            <a:endParaRPr/>
          </a:p>
        </p:txBody>
      </p:sp>
      <p:pic>
        <p:nvPicPr>
          <p:cNvPr id="205" name="Google Shape;205;p18"/>
          <p:cNvPicPr preferRelativeResize="0"/>
          <p:nvPr/>
        </p:nvPicPr>
        <p:blipFill rotWithShape="1">
          <a:blip r:embed="rId3">
            <a:alphaModFix/>
          </a:blip>
          <a:srcRect b="0" l="0" r="0" t="0"/>
          <a:stretch/>
        </p:blipFill>
        <p:spPr>
          <a:xfrm>
            <a:off x="10089605" y="6341879"/>
            <a:ext cx="1807529" cy="426924"/>
          </a:xfrm>
          <a:prstGeom prst="rect">
            <a:avLst/>
          </a:prstGeom>
          <a:noFill/>
          <a:ln>
            <a:noFill/>
          </a:ln>
        </p:spPr>
      </p:pic>
      <p:grpSp>
        <p:nvGrpSpPr>
          <p:cNvPr id="206" name="Google Shape;206;p18"/>
          <p:cNvGrpSpPr/>
          <p:nvPr/>
        </p:nvGrpSpPr>
        <p:grpSpPr>
          <a:xfrm>
            <a:off x="11436251" y="129884"/>
            <a:ext cx="661669" cy="1214119"/>
            <a:chOff x="11436251" y="129884"/>
            <a:chExt cx="661669" cy="1214119"/>
          </a:xfrm>
        </p:grpSpPr>
        <p:sp>
          <p:nvSpPr>
            <p:cNvPr id="207" name="Google Shape;207;p18"/>
            <p:cNvSpPr/>
            <p:nvPr/>
          </p:nvSpPr>
          <p:spPr>
            <a:xfrm>
              <a:off x="11436251" y="1298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08" name="Google Shape;208;p18"/>
            <p:cNvSpPr/>
            <p:nvPr/>
          </p:nvSpPr>
          <p:spPr>
            <a:xfrm>
              <a:off x="11842651" y="1298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09" name="Google Shape;209;p18"/>
            <p:cNvSpPr/>
            <p:nvPr/>
          </p:nvSpPr>
          <p:spPr>
            <a:xfrm>
              <a:off x="11436251" y="3235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10" name="Google Shape;210;p18"/>
            <p:cNvSpPr/>
            <p:nvPr/>
          </p:nvSpPr>
          <p:spPr>
            <a:xfrm>
              <a:off x="11842651" y="3235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11" name="Google Shape;211;p18"/>
            <p:cNvSpPr/>
            <p:nvPr/>
          </p:nvSpPr>
          <p:spPr>
            <a:xfrm>
              <a:off x="11436251" y="5172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12" name="Google Shape;212;p18"/>
            <p:cNvSpPr/>
            <p:nvPr/>
          </p:nvSpPr>
          <p:spPr>
            <a:xfrm>
              <a:off x="11842651" y="5172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13" name="Google Shape;213;p18"/>
            <p:cNvSpPr/>
            <p:nvPr/>
          </p:nvSpPr>
          <p:spPr>
            <a:xfrm>
              <a:off x="11639451" y="1298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14" name="Google Shape;214;p18"/>
            <p:cNvSpPr/>
            <p:nvPr/>
          </p:nvSpPr>
          <p:spPr>
            <a:xfrm>
              <a:off x="11639451" y="3235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15" name="Google Shape;215;p18"/>
            <p:cNvSpPr/>
            <p:nvPr/>
          </p:nvSpPr>
          <p:spPr>
            <a:xfrm>
              <a:off x="11639451" y="5172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16" name="Google Shape;216;p18"/>
            <p:cNvSpPr/>
            <p:nvPr/>
          </p:nvSpPr>
          <p:spPr>
            <a:xfrm>
              <a:off x="12045851" y="1298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17" name="Google Shape;217;p18"/>
            <p:cNvSpPr/>
            <p:nvPr/>
          </p:nvSpPr>
          <p:spPr>
            <a:xfrm>
              <a:off x="12045851" y="3235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18" name="Google Shape;218;p18"/>
            <p:cNvSpPr/>
            <p:nvPr/>
          </p:nvSpPr>
          <p:spPr>
            <a:xfrm>
              <a:off x="12045851" y="5172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19" name="Google Shape;219;p18"/>
            <p:cNvSpPr/>
            <p:nvPr/>
          </p:nvSpPr>
          <p:spPr>
            <a:xfrm>
              <a:off x="11439426" y="7172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20" name="Google Shape;220;p18"/>
            <p:cNvSpPr/>
            <p:nvPr/>
          </p:nvSpPr>
          <p:spPr>
            <a:xfrm>
              <a:off x="11845826" y="7172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21" name="Google Shape;221;p18"/>
            <p:cNvSpPr/>
            <p:nvPr/>
          </p:nvSpPr>
          <p:spPr>
            <a:xfrm>
              <a:off x="11439426" y="9109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22" name="Google Shape;222;p18"/>
            <p:cNvSpPr/>
            <p:nvPr/>
          </p:nvSpPr>
          <p:spPr>
            <a:xfrm>
              <a:off x="11845826" y="9109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23" name="Google Shape;223;p18"/>
            <p:cNvSpPr/>
            <p:nvPr/>
          </p:nvSpPr>
          <p:spPr>
            <a:xfrm>
              <a:off x="11439426" y="110460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24" name="Google Shape;224;p18"/>
            <p:cNvSpPr/>
            <p:nvPr/>
          </p:nvSpPr>
          <p:spPr>
            <a:xfrm>
              <a:off x="11845826" y="110460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25" name="Google Shape;225;p18"/>
            <p:cNvSpPr/>
            <p:nvPr/>
          </p:nvSpPr>
          <p:spPr>
            <a:xfrm>
              <a:off x="11642626" y="7172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26" name="Google Shape;226;p18"/>
            <p:cNvSpPr/>
            <p:nvPr/>
          </p:nvSpPr>
          <p:spPr>
            <a:xfrm>
              <a:off x="11642626" y="9109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27" name="Google Shape;227;p18"/>
            <p:cNvSpPr/>
            <p:nvPr/>
          </p:nvSpPr>
          <p:spPr>
            <a:xfrm>
              <a:off x="11642626" y="110460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28" name="Google Shape;228;p18"/>
            <p:cNvSpPr/>
            <p:nvPr/>
          </p:nvSpPr>
          <p:spPr>
            <a:xfrm>
              <a:off x="12049026" y="7172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29" name="Google Shape;229;p18"/>
            <p:cNvSpPr/>
            <p:nvPr/>
          </p:nvSpPr>
          <p:spPr>
            <a:xfrm>
              <a:off x="12049026" y="9109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30" name="Google Shape;230;p18"/>
            <p:cNvSpPr/>
            <p:nvPr/>
          </p:nvSpPr>
          <p:spPr>
            <a:xfrm>
              <a:off x="12049026" y="110460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31" name="Google Shape;231;p18"/>
            <p:cNvSpPr/>
            <p:nvPr/>
          </p:nvSpPr>
          <p:spPr>
            <a:xfrm>
              <a:off x="11442601" y="12982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32" name="Google Shape;232;p18"/>
            <p:cNvSpPr/>
            <p:nvPr/>
          </p:nvSpPr>
          <p:spPr>
            <a:xfrm>
              <a:off x="11849001" y="12982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33" name="Google Shape;233;p18"/>
            <p:cNvSpPr/>
            <p:nvPr/>
          </p:nvSpPr>
          <p:spPr>
            <a:xfrm>
              <a:off x="11645801" y="12982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34" name="Google Shape;234;p18"/>
            <p:cNvSpPr/>
            <p:nvPr/>
          </p:nvSpPr>
          <p:spPr>
            <a:xfrm>
              <a:off x="12052201" y="12982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sp>
        <p:nvSpPr>
          <p:cNvPr id="235" name="Google Shape;235;p18"/>
          <p:cNvSpPr/>
          <p:nvPr/>
        </p:nvSpPr>
        <p:spPr>
          <a:xfrm rot="10800000">
            <a:off x="11564883" y="-8638"/>
            <a:ext cx="659674" cy="659674"/>
          </a:xfrm>
          <a:prstGeom prst="rtTriangle">
            <a:avLst/>
          </a:prstGeom>
          <a:solidFill>
            <a:schemeClr val="accen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nvGrpSpPr>
          <p:cNvPr id="236" name="Google Shape;236;p18"/>
          <p:cNvGrpSpPr/>
          <p:nvPr/>
        </p:nvGrpSpPr>
        <p:grpSpPr>
          <a:xfrm>
            <a:off x="0" y="1318491"/>
            <a:ext cx="1397787" cy="57996"/>
            <a:chOff x="0" y="1077191"/>
            <a:chExt cx="1397787" cy="57996"/>
          </a:xfrm>
        </p:grpSpPr>
        <p:sp>
          <p:nvSpPr>
            <p:cNvPr id="237" name="Google Shape;237;p18"/>
            <p:cNvSpPr/>
            <p:nvPr/>
          </p:nvSpPr>
          <p:spPr>
            <a:xfrm>
              <a:off x="1226931" y="1077191"/>
              <a:ext cx="170856" cy="57996"/>
            </a:xfrm>
            <a:prstGeom prst="flowChartTerminator">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38" name="Google Shape;238;p18"/>
            <p:cNvSpPr/>
            <p:nvPr/>
          </p:nvSpPr>
          <p:spPr>
            <a:xfrm>
              <a:off x="0" y="1077191"/>
              <a:ext cx="1288800" cy="57900"/>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sp>
        <p:nvSpPr>
          <p:cNvPr id="239" name="Google Shape;239;p18"/>
          <p:cNvSpPr txBox="1"/>
          <p:nvPr/>
        </p:nvSpPr>
        <p:spPr>
          <a:xfrm>
            <a:off x="298676" y="381138"/>
            <a:ext cx="6116700" cy="3693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i="0" lang="en-GB" sz="1800">
                <a:solidFill>
                  <a:schemeClr val="lt1"/>
                </a:solidFill>
                <a:latin typeface="Montserrat SemiBold"/>
                <a:ea typeface="Montserrat SemiBold"/>
                <a:cs typeface="Montserrat SemiBold"/>
                <a:sym typeface="Montserrat SemiBold"/>
              </a:rPr>
              <a:t>STEP </a:t>
            </a:r>
            <a:r>
              <a:rPr b="1" lang="en-GB" sz="1800">
                <a:solidFill>
                  <a:schemeClr val="lt1"/>
                </a:solidFill>
                <a:latin typeface="Montserrat SemiBold"/>
                <a:ea typeface="Montserrat SemiBold"/>
                <a:cs typeface="Montserrat SemiBold"/>
                <a:sym typeface="Montserrat SemiBold"/>
              </a:rPr>
              <a:t>2</a:t>
            </a:r>
            <a:endParaRPr>
              <a:solidFill>
                <a:schemeClr val="lt1"/>
              </a:solidFill>
            </a:endParaRPr>
          </a:p>
        </p:txBody>
      </p:sp>
      <p:sp>
        <p:nvSpPr>
          <p:cNvPr id="240" name="Google Shape;240;p18"/>
          <p:cNvSpPr txBox="1"/>
          <p:nvPr>
            <p:ph type="title"/>
          </p:nvPr>
        </p:nvSpPr>
        <p:spPr>
          <a:xfrm>
            <a:off x="298674" y="750475"/>
            <a:ext cx="8012400" cy="510000"/>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chemeClr val="dk1"/>
              </a:buClr>
              <a:buSzPts val="3200"/>
              <a:buFont typeface="Montserrat SemiBold"/>
              <a:buNone/>
              <a:defRPr b="1" i="0" sz="3200">
                <a:solidFill>
                  <a:schemeClr val="dk1"/>
                </a:solidFill>
                <a:latin typeface="Montserrat SemiBold"/>
                <a:ea typeface="Montserrat SemiBold"/>
                <a:cs typeface="Montserrat SemiBold"/>
                <a:sym typeface="Montserrat SemiBold"/>
              </a:defRPr>
            </a:lvl1pPr>
            <a:lvl2pPr lvl="1" rtl="0">
              <a:spcBef>
                <a:spcPts val="0"/>
              </a:spcBef>
              <a:spcAft>
                <a:spcPts val="0"/>
              </a:spcAft>
              <a:buSzPts val="1400"/>
              <a:buNone/>
              <a:defRPr sz="1800"/>
            </a:lvl2pPr>
            <a:lvl3pPr lvl="2" rtl="0">
              <a:spcBef>
                <a:spcPts val="0"/>
              </a:spcBef>
              <a:spcAft>
                <a:spcPts val="0"/>
              </a:spcAft>
              <a:buSzPts val="1400"/>
              <a:buNone/>
              <a:defRPr sz="1800"/>
            </a:lvl3pPr>
            <a:lvl4pPr lvl="3" rtl="0">
              <a:spcBef>
                <a:spcPts val="0"/>
              </a:spcBef>
              <a:spcAft>
                <a:spcPts val="0"/>
              </a:spcAft>
              <a:buSzPts val="1400"/>
              <a:buNone/>
              <a:defRPr sz="1800"/>
            </a:lvl4pPr>
            <a:lvl5pPr lvl="4" rtl="0">
              <a:spcBef>
                <a:spcPts val="0"/>
              </a:spcBef>
              <a:spcAft>
                <a:spcPts val="0"/>
              </a:spcAft>
              <a:buSzPts val="1400"/>
              <a:buNone/>
              <a:defRPr sz="1800"/>
            </a:lvl5pPr>
            <a:lvl6pPr lvl="5" rtl="0">
              <a:spcBef>
                <a:spcPts val="0"/>
              </a:spcBef>
              <a:spcAft>
                <a:spcPts val="0"/>
              </a:spcAft>
              <a:buSzPts val="1400"/>
              <a:buNone/>
              <a:defRPr sz="1800"/>
            </a:lvl6pPr>
            <a:lvl7pPr lvl="6" rtl="0">
              <a:spcBef>
                <a:spcPts val="0"/>
              </a:spcBef>
              <a:spcAft>
                <a:spcPts val="0"/>
              </a:spcAft>
              <a:buSzPts val="1400"/>
              <a:buNone/>
              <a:defRPr sz="1800"/>
            </a:lvl7pPr>
            <a:lvl8pPr lvl="7" rtl="0">
              <a:spcBef>
                <a:spcPts val="0"/>
              </a:spcBef>
              <a:spcAft>
                <a:spcPts val="0"/>
              </a:spcAft>
              <a:buSzPts val="1400"/>
              <a:buNone/>
              <a:defRPr sz="1800"/>
            </a:lvl8pPr>
            <a:lvl9pPr lvl="8" rtl="0">
              <a:spcBef>
                <a:spcPts val="0"/>
              </a:spcBef>
              <a:spcAft>
                <a:spcPts val="0"/>
              </a:spcAft>
              <a:buSzPts val="1400"/>
              <a:buNone/>
              <a:defRPr sz="1800"/>
            </a:lvl9pPr>
          </a:lstStyle>
          <a:p/>
        </p:txBody>
      </p:sp>
    </p:spTree>
  </p:cSld>
  <p:clrMapOvr>
    <a:masterClrMapping/>
  </p:clrMapOvr>
</p:sldLayout>
</file>

<file path=ppt/slideMasters/_rels/slideMaster1.xml.rels><?xml version="1.0" encoding="UTF-8" standalone="yes"?><Relationships xmlns="http://schemas.openxmlformats.org/package/2006/relationships"><Relationship Id="rId20" Type="http://schemas.openxmlformats.org/officeDocument/2006/relationships/slideLayout" Target="../slideLayouts/slideLayout20.xml"/><Relationship Id="rId22" Type="http://schemas.openxmlformats.org/officeDocument/2006/relationships/slideLayout" Target="../slideLayouts/slideLayout22.xml"/><Relationship Id="rId21" Type="http://schemas.openxmlformats.org/officeDocument/2006/relationships/slideLayout" Target="../slideLayouts/slideLayout21.xml"/><Relationship Id="rId24" Type="http://schemas.openxmlformats.org/officeDocument/2006/relationships/slideLayout" Target="../slideLayouts/slideLayout24.xml"/><Relationship Id="rId23" Type="http://schemas.openxmlformats.org/officeDocument/2006/relationships/slideLayout" Target="../slideLayouts/slideLayout23.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26" Type="http://schemas.openxmlformats.org/officeDocument/2006/relationships/slideLayout" Target="../slideLayouts/slideLayout26.xml"/><Relationship Id="rId25" Type="http://schemas.openxmlformats.org/officeDocument/2006/relationships/slideLayout" Target="../slideLayouts/slideLayout25.xml"/><Relationship Id="rId28" Type="http://schemas.openxmlformats.org/officeDocument/2006/relationships/theme" Target="../theme/theme1.xml"/><Relationship Id="rId27" Type="http://schemas.openxmlformats.org/officeDocument/2006/relationships/slideLayout" Target="../slideLayouts/slideLayout27.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5" Type="http://schemas.openxmlformats.org/officeDocument/2006/relationships/slideLayout" Target="../slideLayouts/slideLayout15.xml"/><Relationship Id="rId14" Type="http://schemas.openxmlformats.org/officeDocument/2006/relationships/slideLayout" Target="../slideLayouts/slideLayout14.xml"/><Relationship Id="rId17" Type="http://schemas.openxmlformats.org/officeDocument/2006/relationships/slideLayout" Target="../slideLayouts/slideLayout17.xml"/><Relationship Id="rId16" Type="http://schemas.openxmlformats.org/officeDocument/2006/relationships/slideLayout" Target="../slideLayouts/slideLayout16.xml"/><Relationship Id="rId19" Type="http://schemas.openxmlformats.org/officeDocument/2006/relationships/slideLayout" Target="../slideLayouts/slideLayout19.xml"/><Relationship Id="rId18" Type="http://schemas.openxmlformats.org/officeDocument/2006/relationships/slideLayout" Target="../slideLayouts/slideLayout1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dk2"/>
        </a:solidFill>
      </p:bgPr>
    </p:bg>
    <p:spTree>
      <p:nvGrpSpPr>
        <p:cNvPr id="9" name="Shape 9"/>
        <p:cNvGrpSpPr/>
        <p:nvPr/>
      </p:nvGrpSpPr>
      <p:grpSpPr>
        <a:xfrm>
          <a:off x="0" y="0"/>
          <a:ext cx="0" cy="0"/>
          <a:chOff x="0" y="0"/>
          <a:chExt cx="0" cy="0"/>
        </a:xfrm>
      </p:grpSpPr>
      <p:sp>
        <p:nvSpPr>
          <p:cNvPr id="10" name="Google Shape;10;p9"/>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SzPts val="1400"/>
              <a:buNone/>
              <a:defRPr b="0" i="0" sz="1200" u="none" cap="none" strike="noStrike">
                <a:solidFill>
                  <a:srgbClr val="888C97"/>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1" name="Google Shape;11;p9"/>
          <p:cNvSpPr txBox="1"/>
          <p:nvPr>
            <p:ph idx="12" type="sldNum"/>
          </p:nvPr>
        </p:nvSpPr>
        <p:spPr>
          <a:xfrm>
            <a:off x="215900" y="6356350"/>
            <a:ext cx="2743200" cy="365125"/>
          </a:xfrm>
          <a:prstGeom prst="rect">
            <a:avLst/>
          </a:prstGeom>
          <a:noFill/>
          <a:ln>
            <a:noFill/>
          </a:ln>
        </p:spPr>
        <p:txBody>
          <a:bodyPr anchorCtr="0" anchor="ctr" bIns="45700" lIns="91425" spcFirstLastPara="1" rIns="91425" wrap="square" tIns="45700">
            <a:noAutofit/>
          </a:bodyPr>
          <a:lstStyle>
            <a:lvl1pPr indent="0" lvl="0" marL="0" marR="0" rtl="0" algn="l">
              <a:spcBef>
                <a:spcPts val="0"/>
              </a:spcBef>
              <a:buNone/>
              <a:defRPr b="0" i="0" sz="1200" u="none" cap="none" strike="noStrike">
                <a:solidFill>
                  <a:srgbClr val="888C97"/>
                </a:solidFill>
                <a:latin typeface="Montserrat Light"/>
                <a:ea typeface="Montserrat Light"/>
                <a:cs typeface="Montserrat Light"/>
                <a:sym typeface="Montserrat Light"/>
              </a:defRPr>
            </a:lvl1pPr>
            <a:lvl2pPr indent="0" lvl="1" marL="0" marR="0" rtl="0" algn="l">
              <a:spcBef>
                <a:spcPts val="0"/>
              </a:spcBef>
              <a:buNone/>
              <a:defRPr b="0" i="0" sz="1200" u="none" cap="none" strike="noStrike">
                <a:solidFill>
                  <a:srgbClr val="888C97"/>
                </a:solidFill>
                <a:latin typeface="Montserrat Light"/>
                <a:ea typeface="Montserrat Light"/>
                <a:cs typeface="Montserrat Light"/>
                <a:sym typeface="Montserrat Light"/>
              </a:defRPr>
            </a:lvl2pPr>
            <a:lvl3pPr indent="0" lvl="2" marL="0" marR="0" rtl="0" algn="l">
              <a:spcBef>
                <a:spcPts val="0"/>
              </a:spcBef>
              <a:buNone/>
              <a:defRPr b="0" i="0" sz="1200" u="none" cap="none" strike="noStrike">
                <a:solidFill>
                  <a:srgbClr val="888C97"/>
                </a:solidFill>
                <a:latin typeface="Montserrat Light"/>
                <a:ea typeface="Montserrat Light"/>
                <a:cs typeface="Montserrat Light"/>
                <a:sym typeface="Montserrat Light"/>
              </a:defRPr>
            </a:lvl3pPr>
            <a:lvl4pPr indent="0" lvl="3" marL="0" marR="0" rtl="0" algn="l">
              <a:spcBef>
                <a:spcPts val="0"/>
              </a:spcBef>
              <a:buNone/>
              <a:defRPr b="0" i="0" sz="1200" u="none" cap="none" strike="noStrike">
                <a:solidFill>
                  <a:srgbClr val="888C97"/>
                </a:solidFill>
                <a:latin typeface="Montserrat Light"/>
                <a:ea typeface="Montserrat Light"/>
                <a:cs typeface="Montserrat Light"/>
                <a:sym typeface="Montserrat Light"/>
              </a:defRPr>
            </a:lvl4pPr>
            <a:lvl5pPr indent="0" lvl="4" marL="0" marR="0" rtl="0" algn="l">
              <a:spcBef>
                <a:spcPts val="0"/>
              </a:spcBef>
              <a:buNone/>
              <a:defRPr b="0" i="0" sz="1200" u="none" cap="none" strike="noStrike">
                <a:solidFill>
                  <a:srgbClr val="888C97"/>
                </a:solidFill>
                <a:latin typeface="Montserrat Light"/>
                <a:ea typeface="Montserrat Light"/>
                <a:cs typeface="Montserrat Light"/>
                <a:sym typeface="Montserrat Light"/>
              </a:defRPr>
            </a:lvl5pPr>
            <a:lvl6pPr indent="0" lvl="5" marL="0" marR="0" rtl="0" algn="l">
              <a:spcBef>
                <a:spcPts val="0"/>
              </a:spcBef>
              <a:buNone/>
              <a:defRPr b="0" i="0" sz="1200" u="none" cap="none" strike="noStrike">
                <a:solidFill>
                  <a:srgbClr val="888C97"/>
                </a:solidFill>
                <a:latin typeface="Montserrat Light"/>
                <a:ea typeface="Montserrat Light"/>
                <a:cs typeface="Montserrat Light"/>
                <a:sym typeface="Montserrat Light"/>
              </a:defRPr>
            </a:lvl6pPr>
            <a:lvl7pPr indent="0" lvl="6" marL="0" marR="0" rtl="0" algn="l">
              <a:spcBef>
                <a:spcPts val="0"/>
              </a:spcBef>
              <a:buNone/>
              <a:defRPr b="0" i="0" sz="1200" u="none" cap="none" strike="noStrike">
                <a:solidFill>
                  <a:srgbClr val="888C97"/>
                </a:solidFill>
                <a:latin typeface="Montserrat Light"/>
                <a:ea typeface="Montserrat Light"/>
                <a:cs typeface="Montserrat Light"/>
                <a:sym typeface="Montserrat Light"/>
              </a:defRPr>
            </a:lvl7pPr>
            <a:lvl8pPr indent="0" lvl="7" marL="0" marR="0" rtl="0" algn="l">
              <a:spcBef>
                <a:spcPts val="0"/>
              </a:spcBef>
              <a:buNone/>
              <a:defRPr b="0" i="0" sz="1200" u="none" cap="none" strike="noStrike">
                <a:solidFill>
                  <a:srgbClr val="888C97"/>
                </a:solidFill>
                <a:latin typeface="Montserrat Light"/>
                <a:ea typeface="Montserrat Light"/>
                <a:cs typeface="Montserrat Light"/>
                <a:sym typeface="Montserrat Light"/>
              </a:defRPr>
            </a:lvl8pPr>
            <a:lvl9pPr indent="0" lvl="8" marL="0" marR="0" rtl="0" algn="l">
              <a:spcBef>
                <a:spcPts val="0"/>
              </a:spcBef>
              <a:buNone/>
              <a:defRPr b="0" i="0" sz="1200" u="none" cap="none" strike="noStrike">
                <a:solidFill>
                  <a:srgbClr val="888C97"/>
                </a:solidFill>
                <a:latin typeface="Montserrat Light"/>
                <a:ea typeface="Montserrat Light"/>
                <a:cs typeface="Montserrat Light"/>
                <a:sym typeface="Montserrat Light"/>
              </a:defRPr>
            </a:lvl9pPr>
          </a:lstStyle>
          <a:p>
            <a:pPr indent="0" lvl="0" marL="0" rtl="0" algn="l">
              <a:spcBef>
                <a:spcPts val="0"/>
              </a:spcBef>
              <a:spcAft>
                <a:spcPts val="0"/>
              </a:spcAft>
              <a:buNone/>
            </a:pPr>
            <a:fld id="{00000000-1234-1234-1234-123412341234}" type="slidenum">
              <a:rPr lang="en-GB"/>
              <a:t>‹#›</a:t>
            </a:fld>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 id="2147483667" r:id="rId19"/>
    <p:sldLayoutId id="2147483668" r:id="rId20"/>
    <p:sldLayoutId id="2147483669" r:id="rId21"/>
    <p:sldLayoutId id="2147483670" r:id="rId22"/>
    <p:sldLayoutId id="2147483671" r:id="rId23"/>
    <p:sldLayoutId id="2147483672" r:id="rId24"/>
    <p:sldLayoutId id="2147483673" r:id="rId25"/>
    <p:sldLayoutId id="2147483674" r:id="rId26"/>
    <p:sldLayoutId id="2147483675" r:id="rId27"/>
  </p:sldLayoutIdLs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22.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 Id="rId3" Type="http://schemas.openxmlformats.org/officeDocument/2006/relationships/hyperlink" Target="https://www.facebook.com/b2bframeworks" TargetMode="External"/><Relationship Id="rId4" Type="http://schemas.openxmlformats.org/officeDocument/2006/relationships/hyperlink" Target="https://www.linkedin.com/in/b2bframeworks/" TargetMode="External"/><Relationship Id="rId5" Type="http://schemas.openxmlformats.org/officeDocument/2006/relationships/hyperlink" Target="https://twitter.com/b2bframeworks" TargetMode="External"/><Relationship Id="rId6" Type="http://schemas.openxmlformats.org/officeDocument/2006/relationships/hyperlink" Target="https://www.instagram.com/b2bframeworks/" TargetMode="External"/><Relationship Id="rId7" Type="http://schemas.openxmlformats.org/officeDocument/2006/relationships/hyperlink" Target="https://www.b2bframeworks.com" TargetMode="Externa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26" name="Shape 626"/>
        <p:cNvGrpSpPr/>
        <p:nvPr/>
      </p:nvGrpSpPr>
      <p:grpSpPr>
        <a:xfrm>
          <a:off x="0" y="0"/>
          <a:ext cx="0" cy="0"/>
          <a:chOff x="0" y="0"/>
          <a:chExt cx="0" cy="0"/>
        </a:xfrm>
      </p:grpSpPr>
      <p:sp>
        <p:nvSpPr>
          <p:cNvPr id="627" name="Google Shape;627;p1"/>
          <p:cNvSpPr txBox="1"/>
          <p:nvPr>
            <p:ph type="title"/>
          </p:nvPr>
        </p:nvSpPr>
        <p:spPr>
          <a:xfrm>
            <a:off x="492629" y="818832"/>
            <a:ext cx="9876856" cy="1325563"/>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Clr>
                <a:schemeClr val="dk2"/>
              </a:buClr>
              <a:buSzPts val="4400"/>
              <a:buFont typeface="Montserrat SemiBold"/>
              <a:buNone/>
            </a:pPr>
            <a:r>
              <a:rPr b="0" i="0" lang="en-GB" sz="4000" u="none" cap="none" strike="noStrike">
                <a:solidFill>
                  <a:schemeClr val="dk2"/>
                </a:solidFill>
                <a:latin typeface="Montserrat SemiBold"/>
                <a:ea typeface="Montserrat SemiBold"/>
                <a:cs typeface="Montserrat SemiBold"/>
                <a:sym typeface="Montserrat SemiBold"/>
              </a:rPr>
              <a:t>Porter’s </a:t>
            </a:r>
            <a:r>
              <a:rPr lang="en-GB" sz="4000">
                <a:solidFill>
                  <a:schemeClr val="dk2"/>
                </a:solidFill>
                <a:latin typeface="Montserrat SemiBold"/>
                <a:ea typeface="Montserrat SemiBold"/>
                <a:cs typeface="Montserrat SemiBold"/>
                <a:sym typeface="Montserrat SemiBold"/>
              </a:rPr>
              <a:t>G</a:t>
            </a:r>
            <a:r>
              <a:rPr b="0" i="0" lang="en-GB" sz="4000" u="none" cap="none" strike="noStrike">
                <a:solidFill>
                  <a:schemeClr val="dk2"/>
                </a:solidFill>
                <a:latin typeface="Montserrat SemiBold"/>
                <a:ea typeface="Montserrat SemiBold"/>
                <a:cs typeface="Montserrat SemiBold"/>
                <a:sym typeface="Montserrat SemiBold"/>
              </a:rPr>
              <a:t>eneric </a:t>
            </a:r>
            <a:r>
              <a:rPr lang="en-GB" sz="4000">
                <a:solidFill>
                  <a:schemeClr val="dk2"/>
                </a:solidFill>
                <a:latin typeface="Montserrat SemiBold"/>
                <a:ea typeface="Montserrat SemiBold"/>
                <a:cs typeface="Montserrat SemiBold"/>
                <a:sym typeface="Montserrat SemiBold"/>
              </a:rPr>
              <a:t>S</a:t>
            </a:r>
            <a:r>
              <a:rPr b="0" i="0" lang="en-GB" sz="4000" u="none" cap="none" strike="noStrike">
                <a:solidFill>
                  <a:schemeClr val="dk2"/>
                </a:solidFill>
                <a:latin typeface="Montserrat SemiBold"/>
                <a:ea typeface="Montserrat SemiBold"/>
                <a:cs typeface="Montserrat SemiBold"/>
                <a:sym typeface="Montserrat SemiBold"/>
              </a:rPr>
              <a:t>trategies</a:t>
            </a:r>
            <a:endParaRPr sz="1000"/>
          </a:p>
        </p:txBody>
      </p:sp>
      <p:pic>
        <p:nvPicPr>
          <p:cNvPr id="628" name="Google Shape;628;p1"/>
          <p:cNvPicPr preferRelativeResize="0"/>
          <p:nvPr/>
        </p:nvPicPr>
        <p:blipFill rotWithShape="1">
          <a:blip r:embed="rId3">
            <a:alphaModFix/>
          </a:blip>
          <a:srcRect b="0" l="0" r="0" t="0"/>
          <a:stretch/>
        </p:blipFill>
        <p:spPr>
          <a:xfrm>
            <a:off x="6389251" y="2564599"/>
            <a:ext cx="2022250" cy="1160650"/>
          </a:xfrm>
          <a:prstGeom prst="rect">
            <a:avLst/>
          </a:prstGeom>
          <a:noFill/>
          <a:ln>
            <a:noFill/>
          </a:ln>
        </p:spPr>
      </p:pic>
      <p:pic>
        <p:nvPicPr>
          <p:cNvPr id="629" name="Google Shape;629;p1"/>
          <p:cNvPicPr preferRelativeResize="0"/>
          <p:nvPr/>
        </p:nvPicPr>
        <p:blipFill rotWithShape="1">
          <a:blip r:embed="rId3">
            <a:alphaModFix/>
          </a:blip>
          <a:srcRect b="0" l="0" r="0" t="0"/>
          <a:stretch/>
        </p:blipFill>
        <p:spPr>
          <a:xfrm>
            <a:off x="3665350" y="3649050"/>
            <a:ext cx="1503005" cy="862625"/>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33" name="Shape 633"/>
        <p:cNvGrpSpPr/>
        <p:nvPr/>
      </p:nvGrpSpPr>
      <p:grpSpPr>
        <a:xfrm>
          <a:off x="0" y="0"/>
          <a:ext cx="0" cy="0"/>
          <a:chOff x="0" y="0"/>
          <a:chExt cx="0" cy="0"/>
        </a:xfrm>
      </p:grpSpPr>
      <p:sp>
        <p:nvSpPr>
          <p:cNvPr id="634" name="Google Shape;634;p2"/>
          <p:cNvSpPr txBox="1"/>
          <p:nvPr>
            <p:ph type="title"/>
          </p:nvPr>
        </p:nvSpPr>
        <p:spPr>
          <a:xfrm>
            <a:off x="333525" y="472400"/>
            <a:ext cx="10854300" cy="546900"/>
          </a:xfrm>
          <a:prstGeom prst="rect">
            <a:avLst/>
          </a:prstGeom>
          <a:noFill/>
          <a:ln>
            <a:noFill/>
          </a:ln>
        </p:spPr>
        <p:txBody>
          <a:bodyPr anchorCtr="0" anchor="t" bIns="45700" lIns="91425" spcFirstLastPara="1" rIns="91425" wrap="square" tIns="45700">
            <a:normAutofit fontScale="90000"/>
          </a:bodyPr>
          <a:lstStyle/>
          <a:p>
            <a:pPr indent="0" lvl="0" marL="0" rtl="0" algn="l">
              <a:lnSpc>
                <a:spcPct val="90000"/>
              </a:lnSpc>
              <a:spcBef>
                <a:spcPts val="0"/>
              </a:spcBef>
              <a:spcAft>
                <a:spcPts val="0"/>
              </a:spcAft>
              <a:buClr>
                <a:schemeClr val="dk1"/>
              </a:buClr>
              <a:buSzPct val="100000"/>
              <a:buFont typeface="Montserrat SemiBold"/>
              <a:buNone/>
            </a:pPr>
            <a:r>
              <a:rPr lang="en-GB"/>
              <a:t>A business model for determining a strategic position</a:t>
            </a:r>
            <a:r>
              <a:rPr lang="en-GB">
                <a:solidFill>
                  <a:schemeClr val="lt1"/>
                </a:solidFill>
              </a:rPr>
              <a:t>.</a:t>
            </a:r>
            <a:endParaRPr>
              <a:solidFill>
                <a:schemeClr val="lt1"/>
              </a:solidFill>
            </a:endParaRPr>
          </a:p>
        </p:txBody>
      </p:sp>
      <p:sp>
        <p:nvSpPr>
          <p:cNvPr id="635" name="Google Shape;635;p2"/>
          <p:cNvSpPr/>
          <p:nvPr/>
        </p:nvSpPr>
        <p:spPr>
          <a:xfrm>
            <a:off x="333527" y="1378198"/>
            <a:ext cx="8439600" cy="3387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0" i="0" lang="en-GB" sz="1600" u="none" cap="none" strike="noStrike">
                <a:solidFill>
                  <a:schemeClr val="lt1"/>
                </a:solidFill>
                <a:latin typeface="Montserrat SemiBold"/>
                <a:ea typeface="Montserrat SemiBold"/>
                <a:cs typeface="Montserrat SemiBold"/>
                <a:sym typeface="Montserrat SemiBold"/>
              </a:rPr>
              <a:t>Use this model to find out your strongest competitive position</a:t>
            </a:r>
            <a:endParaRPr/>
          </a:p>
        </p:txBody>
      </p:sp>
      <p:sp>
        <p:nvSpPr>
          <p:cNvPr id="636" name="Google Shape;636;p2"/>
          <p:cNvSpPr txBox="1"/>
          <p:nvPr/>
        </p:nvSpPr>
        <p:spPr>
          <a:xfrm>
            <a:off x="431373" y="2075656"/>
            <a:ext cx="5044186" cy="3754874"/>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0" i="0" lang="en-GB" sz="1400" u="none" cap="none" strike="noStrike">
                <a:solidFill>
                  <a:schemeClr val="dk1"/>
                </a:solidFill>
                <a:latin typeface="Montserrat Light"/>
                <a:ea typeface="Montserrat Light"/>
                <a:cs typeface="Montserrat Light"/>
                <a:sym typeface="Montserrat Light"/>
              </a:rPr>
              <a:t>Michael Porter argues that a company can compete on a cost advantage or on its differentiated position. It can also aim at a broad market or a narrow market. This results in three strategic positions:</a:t>
            </a:r>
            <a:endParaRPr/>
          </a:p>
          <a:p>
            <a:pPr indent="0" lvl="0" marL="0" marR="0" rtl="0" algn="l">
              <a:spcBef>
                <a:spcPts val="0"/>
              </a:spcBef>
              <a:spcAft>
                <a:spcPts val="0"/>
              </a:spcAft>
              <a:buNone/>
            </a:pPr>
            <a:r>
              <a:t/>
            </a:r>
            <a:endParaRPr sz="1400">
              <a:solidFill>
                <a:schemeClr val="dk1"/>
              </a:solidFill>
              <a:latin typeface="Montserrat Light"/>
              <a:ea typeface="Montserrat Light"/>
              <a:cs typeface="Montserrat Light"/>
              <a:sym typeface="Montserrat Light"/>
            </a:endParaRPr>
          </a:p>
          <a:p>
            <a:pPr indent="-228594" lvl="0" marL="228594" marR="0" rtl="0" algn="l">
              <a:spcBef>
                <a:spcPts val="0"/>
              </a:spcBef>
              <a:spcAft>
                <a:spcPts val="0"/>
              </a:spcAft>
              <a:buClr>
                <a:schemeClr val="dk1"/>
              </a:buClr>
              <a:buSzPts val="1400"/>
              <a:buFont typeface="Arial"/>
              <a:buChar char="•"/>
            </a:pPr>
            <a:r>
              <a:rPr b="1" lang="en-GB" sz="1400">
                <a:solidFill>
                  <a:schemeClr val="dk1"/>
                </a:solidFill>
                <a:latin typeface="Montserrat Light"/>
                <a:ea typeface="Montserrat Light"/>
                <a:cs typeface="Montserrat Light"/>
                <a:sym typeface="Montserrat Light"/>
              </a:rPr>
              <a:t>Low-cost</a:t>
            </a:r>
            <a:r>
              <a:rPr lang="en-GB" sz="1400">
                <a:solidFill>
                  <a:schemeClr val="dk1"/>
                </a:solidFill>
                <a:latin typeface="Montserrat Light"/>
                <a:ea typeface="Montserrat Light"/>
                <a:cs typeface="Montserrat Light"/>
                <a:sym typeface="Montserrat Light"/>
              </a:rPr>
              <a:t> – where a company has a considerable cost advantage over competing companies. (This can be to a broad or narrow market).</a:t>
            </a:r>
            <a:endParaRPr/>
          </a:p>
          <a:p>
            <a:pPr indent="-228594" lvl="0" marL="228594" marR="0" rtl="0" algn="l">
              <a:spcBef>
                <a:spcPts val="0"/>
              </a:spcBef>
              <a:spcAft>
                <a:spcPts val="0"/>
              </a:spcAft>
              <a:buClr>
                <a:schemeClr val="dk1"/>
              </a:buClr>
              <a:buSzPts val="1400"/>
              <a:buFont typeface="Arial"/>
              <a:buChar char="•"/>
            </a:pPr>
            <a:r>
              <a:rPr b="1" lang="en-GB" sz="1400">
                <a:solidFill>
                  <a:schemeClr val="dk1"/>
                </a:solidFill>
                <a:latin typeface="Montserrat Light"/>
                <a:ea typeface="Montserrat Light"/>
                <a:cs typeface="Montserrat Light"/>
                <a:sym typeface="Montserrat Light"/>
              </a:rPr>
              <a:t>Niche</a:t>
            </a:r>
            <a:r>
              <a:rPr lang="en-GB" sz="1400">
                <a:solidFill>
                  <a:schemeClr val="dk1"/>
                </a:solidFill>
                <a:latin typeface="Montserrat Light"/>
                <a:ea typeface="Montserrat Light"/>
                <a:cs typeface="Montserrat Light"/>
                <a:sym typeface="Montserrat Light"/>
              </a:rPr>
              <a:t> – were a company sells specialised products to a narrow segment of the market.</a:t>
            </a:r>
            <a:endParaRPr/>
          </a:p>
          <a:p>
            <a:pPr indent="-228594" lvl="0" marL="228594" marR="0" rtl="0" algn="l">
              <a:spcBef>
                <a:spcPts val="0"/>
              </a:spcBef>
              <a:spcAft>
                <a:spcPts val="0"/>
              </a:spcAft>
              <a:buClr>
                <a:schemeClr val="dk1"/>
              </a:buClr>
              <a:buSzPts val="1400"/>
              <a:buFont typeface="Arial"/>
              <a:buChar char="•"/>
            </a:pPr>
            <a:r>
              <a:rPr b="1" lang="en-GB" sz="1400">
                <a:solidFill>
                  <a:schemeClr val="dk1"/>
                </a:solidFill>
                <a:latin typeface="Montserrat Light"/>
                <a:ea typeface="Montserrat Light"/>
                <a:cs typeface="Montserrat Light"/>
                <a:sym typeface="Montserrat Light"/>
              </a:rPr>
              <a:t>Differentiated</a:t>
            </a:r>
            <a:r>
              <a:rPr lang="en-GB" sz="1400">
                <a:solidFill>
                  <a:schemeClr val="dk1"/>
                </a:solidFill>
                <a:latin typeface="Montserrat Light"/>
                <a:ea typeface="Montserrat Light"/>
                <a:cs typeface="Montserrat Light"/>
                <a:sym typeface="Montserrat Light"/>
              </a:rPr>
              <a:t> – where a company sells a strongly branded product to a mass market.</a:t>
            </a:r>
            <a:endParaRPr/>
          </a:p>
          <a:p>
            <a:pPr indent="0" lvl="0" marL="0" marR="0" rtl="0" algn="l">
              <a:spcBef>
                <a:spcPts val="0"/>
              </a:spcBef>
              <a:spcAft>
                <a:spcPts val="0"/>
              </a:spcAft>
              <a:buNone/>
            </a:pPr>
            <a:r>
              <a:t/>
            </a:r>
            <a:endParaRPr sz="1400">
              <a:solidFill>
                <a:schemeClr val="dk1"/>
              </a:solidFill>
              <a:latin typeface="Montserrat Light"/>
              <a:ea typeface="Montserrat Light"/>
              <a:cs typeface="Montserrat Light"/>
              <a:sym typeface="Montserrat Light"/>
            </a:endParaRPr>
          </a:p>
          <a:p>
            <a:pPr indent="0" lvl="0" marL="0" marR="0" rtl="0" algn="l">
              <a:spcBef>
                <a:spcPts val="0"/>
              </a:spcBef>
              <a:spcAft>
                <a:spcPts val="0"/>
              </a:spcAft>
              <a:buNone/>
            </a:pPr>
            <a:r>
              <a:rPr lang="en-GB" sz="1400">
                <a:solidFill>
                  <a:schemeClr val="dk1"/>
                </a:solidFill>
                <a:latin typeface="Montserrat Light"/>
                <a:ea typeface="Montserrat Light"/>
                <a:cs typeface="Montserrat Light"/>
                <a:sym typeface="Montserrat Light"/>
              </a:rPr>
              <a:t>Complete the questions in the next templates to determine which is the best strategic position for your company.  Bear in mind that the worst place to be is stuck in the middle.</a:t>
            </a:r>
            <a:endParaRPr/>
          </a:p>
        </p:txBody>
      </p:sp>
      <p:sp>
        <p:nvSpPr>
          <p:cNvPr id="637" name="Google Shape;637;p2"/>
          <p:cNvSpPr/>
          <p:nvPr/>
        </p:nvSpPr>
        <p:spPr>
          <a:xfrm>
            <a:off x="6545574" y="2559731"/>
            <a:ext cx="2531327" cy="1728439"/>
          </a:xfrm>
          <a:prstGeom prst="roundRect">
            <a:avLst>
              <a:gd fmla="val 16667" name="adj"/>
            </a:avLst>
          </a:prstGeom>
          <a:noFill/>
          <a:ln cap="flat" cmpd="sng" w="57150">
            <a:solidFill>
              <a:schemeClr val="accent2"/>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638" name="Google Shape;638;p2"/>
          <p:cNvSpPr/>
          <p:nvPr/>
        </p:nvSpPr>
        <p:spPr>
          <a:xfrm>
            <a:off x="9229301" y="2559730"/>
            <a:ext cx="2531327" cy="1728439"/>
          </a:xfrm>
          <a:prstGeom prst="roundRect">
            <a:avLst>
              <a:gd fmla="val 16667" name="adj"/>
            </a:avLst>
          </a:prstGeom>
          <a:noFill/>
          <a:ln cap="flat" cmpd="sng" w="57150">
            <a:solidFill>
              <a:srgbClr val="036CBB"/>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639" name="Google Shape;639;p2"/>
          <p:cNvSpPr/>
          <p:nvPr/>
        </p:nvSpPr>
        <p:spPr>
          <a:xfrm>
            <a:off x="6545573" y="4412915"/>
            <a:ext cx="2531327" cy="1728439"/>
          </a:xfrm>
          <a:prstGeom prst="roundRect">
            <a:avLst>
              <a:gd fmla="val 16667" name="adj"/>
            </a:avLst>
          </a:prstGeom>
          <a:noFill/>
          <a:ln cap="flat" cmpd="sng" w="57150">
            <a:solidFill>
              <a:srgbClr val="F79393"/>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640" name="Google Shape;640;p2"/>
          <p:cNvSpPr/>
          <p:nvPr/>
        </p:nvSpPr>
        <p:spPr>
          <a:xfrm>
            <a:off x="9229301" y="4412915"/>
            <a:ext cx="2531327" cy="1728439"/>
          </a:xfrm>
          <a:prstGeom prst="roundRect">
            <a:avLst>
              <a:gd fmla="val 16667" name="adj"/>
            </a:avLst>
          </a:prstGeom>
          <a:noFill/>
          <a:ln cap="flat" cmpd="sng" w="57150">
            <a:solidFill>
              <a:srgbClr val="29A6FE"/>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641" name="Google Shape;641;p2"/>
          <p:cNvSpPr txBox="1"/>
          <p:nvPr/>
        </p:nvSpPr>
        <p:spPr>
          <a:xfrm>
            <a:off x="7070572" y="3056623"/>
            <a:ext cx="1481328" cy="646331"/>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GB" sz="1800">
                <a:solidFill>
                  <a:schemeClr val="dk1"/>
                </a:solidFill>
                <a:latin typeface="Montserrat Light"/>
                <a:ea typeface="Montserrat Light"/>
                <a:cs typeface="Montserrat Light"/>
                <a:sym typeface="Montserrat Light"/>
              </a:rPr>
              <a:t>Cost leadership</a:t>
            </a:r>
            <a:endParaRPr/>
          </a:p>
        </p:txBody>
      </p:sp>
      <p:sp>
        <p:nvSpPr>
          <p:cNvPr id="642" name="Google Shape;642;p2"/>
          <p:cNvSpPr txBox="1"/>
          <p:nvPr/>
        </p:nvSpPr>
        <p:spPr>
          <a:xfrm>
            <a:off x="9539416" y="3195122"/>
            <a:ext cx="1911096" cy="369332"/>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GB" sz="1800">
                <a:solidFill>
                  <a:schemeClr val="dk1"/>
                </a:solidFill>
                <a:latin typeface="Montserrat Light"/>
                <a:ea typeface="Montserrat Light"/>
                <a:cs typeface="Montserrat Light"/>
                <a:sym typeface="Montserrat Light"/>
              </a:rPr>
              <a:t>Differentiation</a:t>
            </a:r>
            <a:endParaRPr/>
          </a:p>
        </p:txBody>
      </p:sp>
      <p:sp>
        <p:nvSpPr>
          <p:cNvPr id="643" name="Google Shape;643;p2"/>
          <p:cNvSpPr txBox="1"/>
          <p:nvPr/>
        </p:nvSpPr>
        <p:spPr>
          <a:xfrm>
            <a:off x="7070572" y="4953967"/>
            <a:ext cx="1481328" cy="369332"/>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GB" sz="1800">
                <a:solidFill>
                  <a:schemeClr val="dk1"/>
                </a:solidFill>
                <a:latin typeface="Montserrat Light"/>
                <a:ea typeface="Montserrat Light"/>
                <a:cs typeface="Montserrat Light"/>
                <a:sym typeface="Montserrat Light"/>
              </a:rPr>
              <a:t>Cost focus</a:t>
            </a:r>
            <a:endParaRPr/>
          </a:p>
        </p:txBody>
      </p:sp>
      <p:sp>
        <p:nvSpPr>
          <p:cNvPr id="644" name="Google Shape;644;p2"/>
          <p:cNvSpPr txBox="1"/>
          <p:nvPr/>
        </p:nvSpPr>
        <p:spPr>
          <a:xfrm>
            <a:off x="9491800" y="4816808"/>
            <a:ext cx="2006328" cy="646331"/>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GB" sz="1800">
                <a:solidFill>
                  <a:schemeClr val="dk1"/>
                </a:solidFill>
                <a:latin typeface="Montserrat Light"/>
                <a:ea typeface="Montserrat Light"/>
                <a:cs typeface="Montserrat Light"/>
                <a:sym typeface="Montserrat Light"/>
              </a:rPr>
              <a:t>Differentiation</a:t>
            </a:r>
            <a:endParaRPr/>
          </a:p>
          <a:p>
            <a:pPr indent="0" lvl="0" marL="0" marR="0" rtl="0" algn="ctr">
              <a:spcBef>
                <a:spcPts val="0"/>
              </a:spcBef>
              <a:spcAft>
                <a:spcPts val="0"/>
              </a:spcAft>
              <a:buNone/>
            </a:pPr>
            <a:r>
              <a:rPr lang="en-GB" sz="1800">
                <a:solidFill>
                  <a:schemeClr val="dk1"/>
                </a:solidFill>
                <a:latin typeface="Montserrat Light"/>
                <a:ea typeface="Montserrat Light"/>
                <a:cs typeface="Montserrat Light"/>
                <a:sym typeface="Montserrat Light"/>
              </a:rPr>
              <a:t>Niche</a:t>
            </a:r>
            <a:endParaRPr/>
          </a:p>
        </p:txBody>
      </p:sp>
      <p:sp>
        <p:nvSpPr>
          <p:cNvPr id="645" name="Google Shape;645;p2"/>
          <p:cNvSpPr txBox="1"/>
          <p:nvPr/>
        </p:nvSpPr>
        <p:spPr>
          <a:xfrm>
            <a:off x="7811235" y="1781802"/>
            <a:ext cx="2894598"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GB" sz="1800">
                <a:solidFill>
                  <a:schemeClr val="dk1"/>
                </a:solidFill>
                <a:latin typeface="Montserrat Light"/>
                <a:ea typeface="Montserrat Light"/>
                <a:cs typeface="Montserrat Light"/>
                <a:sym typeface="Montserrat Light"/>
              </a:rPr>
              <a:t>Competitive advantage</a:t>
            </a:r>
            <a:endParaRPr/>
          </a:p>
        </p:txBody>
      </p:sp>
      <p:sp>
        <p:nvSpPr>
          <p:cNvPr id="646" name="Google Shape;646;p2"/>
          <p:cNvSpPr txBox="1"/>
          <p:nvPr/>
        </p:nvSpPr>
        <p:spPr>
          <a:xfrm>
            <a:off x="6808072" y="2083416"/>
            <a:ext cx="2006327"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GB" sz="1800">
                <a:solidFill>
                  <a:schemeClr val="dk1"/>
                </a:solidFill>
                <a:latin typeface="Montserrat Light"/>
                <a:ea typeface="Montserrat Light"/>
                <a:cs typeface="Montserrat Light"/>
                <a:sym typeface="Montserrat Light"/>
              </a:rPr>
              <a:t>Cost advantage</a:t>
            </a:r>
            <a:endParaRPr/>
          </a:p>
        </p:txBody>
      </p:sp>
      <p:sp>
        <p:nvSpPr>
          <p:cNvPr id="647" name="Google Shape;647;p2"/>
          <p:cNvSpPr txBox="1"/>
          <p:nvPr/>
        </p:nvSpPr>
        <p:spPr>
          <a:xfrm>
            <a:off x="9294479" y="2091214"/>
            <a:ext cx="2006327"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GB" sz="1800">
                <a:solidFill>
                  <a:schemeClr val="dk1"/>
                </a:solidFill>
                <a:latin typeface="Montserrat Light"/>
                <a:ea typeface="Montserrat Light"/>
                <a:cs typeface="Montserrat Light"/>
                <a:sym typeface="Montserrat Light"/>
              </a:rPr>
              <a:t>Brand strength</a:t>
            </a:r>
            <a:endParaRPr/>
          </a:p>
        </p:txBody>
      </p:sp>
      <p:sp>
        <p:nvSpPr>
          <p:cNvPr id="648" name="Google Shape;648;p2"/>
          <p:cNvSpPr txBox="1"/>
          <p:nvPr/>
        </p:nvSpPr>
        <p:spPr>
          <a:xfrm rot="-5400000">
            <a:off x="5238444" y="2909711"/>
            <a:ext cx="2006327"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GB" sz="1800">
                <a:solidFill>
                  <a:schemeClr val="dk1"/>
                </a:solidFill>
                <a:latin typeface="Montserrat Light"/>
                <a:ea typeface="Montserrat Light"/>
                <a:cs typeface="Montserrat Light"/>
                <a:sym typeface="Montserrat Light"/>
              </a:rPr>
              <a:t>Broad target</a:t>
            </a:r>
            <a:endParaRPr/>
          </a:p>
        </p:txBody>
      </p:sp>
      <p:sp>
        <p:nvSpPr>
          <p:cNvPr id="649" name="Google Shape;649;p2"/>
          <p:cNvSpPr txBox="1"/>
          <p:nvPr/>
        </p:nvSpPr>
        <p:spPr>
          <a:xfrm rot="-5400000">
            <a:off x="5205343" y="4916038"/>
            <a:ext cx="2006327"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GB" sz="1800">
                <a:solidFill>
                  <a:schemeClr val="dk1"/>
                </a:solidFill>
                <a:latin typeface="Montserrat Light"/>
                <a:ea typeface="Montserrat Light"/>
                <a:cs typeface="Montserrat Light"/>
                <a:sym typeface="Montserrat Light"/>
              </a:rPr>
              <a:t>Narrow target</a:t>
            </a:r>
            <a:endParaRPr/>
          </a:p>
        </p:txBody>
      </p:sp>
      <p:sp>
        <p:nvSpPr>
          <p:cNvPr id="650" name="Google Shape;650;p2"/>
          <p:cNvSpPr txBox="1"/>
          <p:nvPr/>
        </p:nvSpPr>
        <p:spPr>
          <a:xfrm rot="-5400000">
            <a:off x="4407802" y="3912873"/>
            <a:ext cx="2894598"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GB" sz="1800">
                <a:solidFill>
                  <a:schemeClr val="dk1"/>
                </a:solidFill>
                <a:latin typeface="Montserrat Light"/>
                <a:ea typeface="Montserrat Light"/>
                <a:cs typeface="Montserrat Light"/>
                <a:sym typeface="Montserrat Light"/>
              </a:rPr>
              <a:t>Competitive scope</a:t>
            </a:r>
            <a:endParaRPr/>
          </a:p>
        </p:txBody>
      </p:sp>
      <p:sp>
        <p:nvSpPr>
          <p:cNvPr id="651" name="Google Shape;651;p2"/>
          <p:cNvSpPr txBox="1"/>
          <p:nvPr>
            <p:ph idx="11" type="ftr"/>
          </p:nvPr>
        </p:nvSpPr>
        <p:spPr>
          <a:xfrm>
            <a:off x="4038600" y="6415984"/>
            <a:ext cx="4114800" cy="365125"/>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r>
              <a:rPr b="0" i="0" lang="en-GB" sz="800" u="none" cap="none" strike="noStrike">
                <a:solidFill>
                  <a:srgbClr val="7F7F7F"/>
                </a:solidFill>
                <a:latin typeface="Montserrat Light"/>
                <a:ea typeface="Montserrat Light"/>
                <a:cs typeface="Montserrat Light"/>
                <a:sym typeface="Montserrat Light"/>
              </a:rPr>
              <a:t>Copyright © B2B Frameworks Ltd 2018</a:t>
            </a:r>
            <a:endParaRPr/>
          </a:p>
        </p:txBody>
      </p:sp>
      <p:sp>
        <p:nvSpPr>
          <p:cNvPr id="652" name="Google Shape;652;p2"/>
          <p:cNvSpPr txBox="1"/>
          <p:nvPr>
            <p:ph idx="12" type="sldNum"/>
          </p:nvPr>
        </p:nvSpPr>
        <p:spPr>
          <a:xfrm>
            <a:off x="258100" y="6385589"/>
            <a:ext cx="2743200" cy="365125"/>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None/>
            </a:pPr>
            <a:fld id="{00000000-1234-1234-1234-123412341234}" type="slidenum">
              <a:rPr b="0" i="0" lang="en-GB" sz="1000" u="none" cap="none" strike="noStrike">
                <a:solidFill>
                  <a:schemeClr val="dk2"/>
                </a:solidFill>
                <a:latin typeface="Montserrat"/>
                <a:ea typeface="Montserrat"/>
                <a:cs typeface="Montserrat"/>
                <a:sym typeface="Montserrat"/>
              </a:rPr>
              <a:t>‹#›</a:t>
            </a:fld>
            <a:endParaRPr b="0" i="0" sz="1000" u="none" cap="none" strike="noStrike">
              <a:solidFill>
                <a:schemeClr val="dk2"/>
              </a:solidFill>
              <a:latin typeface="Montserrat"/>
              <a:ea typeface="Montserrat"/>
              <a:cs typeface="Montserrat"/>
              <a:sym typeface="Montserrat"/>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56" name="Shape 656"/>
        <p:cNvGrpSpPr/>
        <p:nvPr/>
      </p:nvGrpSpPr>
      <p:grpSpPr>
        <a:xfrm>
          <a:off x="0" y="0"/>
          <a:ext cx="0" cy="0"/>
          <a:chOff x="0" y="0"/>
          <a:chExt cx="0" cy="0"/>
        </a:xfrm>
      </p:grpSpPr>
      <p:sp>
        <p:nvSpPr>
          <p:cNvPr id="657" name="Google Shape;657;p3"/>
          <p:cNvSpPr txBox="1"/>
          <p:nvPr>
            <p:ph type="title"/>
          </p:nvPr>
        </p:nvSpPr>
        <p:spPr>
          <a:xfrm>
            <a:off x="298674" y="750475"/>
            <a:ext cx="8012400" cy="510000"/>
          </a:xfrm>
          <a:prstGeom prst="rect">
            <a:avLst/>
          </a:prstGeom>
          <a:noFill/>
          <a:ln>
            <a:noFill/>
          </a:ln>
        </p:spPr>
        <p:txBody>
          <a:bodyPr anchorCtr="0" anchor="t" bIns="45700" lIns="91425" spcFirstLastPara="1" rIns="91425" wrap="square" tIns="45700">
            <a:normAutofit fontScale="90000"/>
          </a:bodyPr>
          <a:lstStyle/>
          <a:p>
            <a:pPr indent="0" lvl="0" marL="0" rtl="0" algn="l">
              <a:lnSpc>
                <a:spcPct val="90000"/>
              </a:lnSpc>
              <a:spcBef>
                <a:spcPts val="0"/>
              </a:spcBef>
              <a:spcAft>
                <a:spcPts val="0"/>
              </a:spcAft>
              <a:buClr>
                <a:schemeClr val="dk1"/>
              </a:buClr>
              <a:buSzPct val="100000"/>
              <a:buFont typeface="Montserrat SemiBold"/>
              <a:buNone/>
            </a:pPr>
            <a:r>
              <a:rPr lang="en-GB"/>
              <a:t>Ability to build a low-cost position</a:t>
            </a:r>
            <a:r>
              <a:rPr lang="en-GB">
                <a:solidFill>
                  <a:schemeClr val="accent3"/>
                </a:solidFill>
              </a:rPr>
              <a:t>.</a:t>
            </a:r>
            <a:endParaRPr>
              <a:solidFill>
                <a:schemeClr val="accent3"/>
              </a:solidFill>
            </a:endParaRPr>
          </a:p>
        </p:txBody>
      </p:sp>
      <p:sp>
        <p:nvSpPr>
          <p:cNvPr id="658" name="Google Shape;658;p3"/>
          <p:cNvSpPr txBox="1"/>
          <p:nvPr/>
        </p:nvSpPr>
        <p:spPr>
          <a:xfrm>
            <a:off x="450295" y="1601216"/>
            <a:ext cx="9312900" cy="5232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GB">
                <a:solidFill>
                  <a:schemeClr val="dk1"/>
                </a:solidFill>
                <a:latin typeface="Montserrat Light"/>
                <a:ea typeface="Montserrat Light"/>
                <a:cs typeface="Montserrat Light"/>
                <a:sym typeface="Montserrat Light"/>
              </a:rPr>
              <a:t>Ask yourself the following questions in order to determine whether you have an ability to take a low-cost position. Give yourself a score on each question (10 means you have a significant strength)</a:t>
            </a:r>
            <a:endParaRPr sz="1200"/>
          </a:p>
        </p:txBody>
      </p:sp>
      <p:graphicFrame>
        <p:nvGraphicFramePr>
          <p:cNvPr id="659" name="Google Shape;659;p3"/>
          <p:cNvGraphicFramePr/>
          <p:nvPr/>
        </p:nvGraphicFramePr>
        <p:xfrm>
          <a:off x="1180740" y="2439711"/>
          <a:ext cx="3000000" cy="3000000"/>
        </p:xfrm>
        <a:graphic>
          <a:graphicData uri="http://schemas.openxmlformats.org/drawingml/2006/table">
            <a:tbl>
              <a:tblPr>
                <a:noFill/>
                <a:tableStyleId>{42D22E12-F1DB-4443-B3E2-98524FD48D2C}</a:tableStyleId>
              </a:tblPr>
              <a:tblGrid>
                <a:gridCol w="6492675"/>
                <a:gridCol w="1970200"/>
              </a:tblGrid>
              <a:tr h="254000">
                <a:tc>
                  <a:txBody>
                    <a:bodyPr/>
                    <a:lstStyle/>
                    <a:p>
                      <a:pPr indent="0" lvl="0" marL="72000" marR="0" rtl="0" algn="l">
                        <a:spcBef>
                          <a:spcPts val="0"/>
                        </a:spcBef>
                        <a:spcAft>
                          <a:spcPts val="0"/>
                        </a:spcAft>
                        <a:buNone/>
                      </a:pPr>
                      <a:r>
                        <a:rPr lang="en-GB" sz="1500" u="none" cap="none" strike="noStrike">
                          <a:solidFill>
                            <a:schemeClr val="dk2"/>
                          </a:solidFill>
                          <a:latin typeface="Montserrat SemiBold"/>
                          <a:ea typeface="Montserrat SemiBold"/>
                          <a:cs typeface="Montserrat SemiBold"/>
                          <a:sym typeface="Montserrat SemiBold"/>
                        </a:rPr>
                        <a:t>Low cost position</a:t>
                      </a:r>
                      <a:endParaRPr i="0" sz="1500" u="none" cap="none" strike="noStrike">
                        <a:solidFill>
                          <a:schemeClr val="dk2"/>
                        </a:solidFill>
                        <a:latin typeface="Montserrat SemiBold"/>
                        <a:ea typeface="Montserrat SemiBold"/>
                        <a:cs typeface="Montserrat SemiBold"/>
                        <a:sym typeface="Montserrat SemiBold"/>
                      </a:endParaRPr>
                    </a:p>
                  </a:txBody>
                  <a:tcPr marT="12700" marB="0" marR="12700" marL="12700" anchor="ctr">
                    <a:lnL cap="flat" cmpd="sng" w="12700">
                      <a:solidFill>
                        <a:schemeClr val="dk2"/>
                      </a:solidFill>
                      <a:prstDash val="solid"/>
                      <a:round/>
                      <a:headEnd len="sm" w="sm" type="none"/>
                      <a:tailEnd len="sm" w="sm" type="none"/>
                    </a:lnL>
                    <a:lnR cap="flat" cmpd="sng" w="12700">
                      <a:solidFill>
                        <a:schemeClr val="dk2"/>
                      </a:solidFill>
                      <a:prstDash val="solid"/>
                      <a:round/>
                      <a:headEnd len="sm" w="sm" type="none"/>
                      <a:tailEnd len="sm" w="sm" type="none"/>
                    </a:lnR>
                    <a:lnT cap="flat" cmpd="sng" w="12700">
                      <a:solidFill>
                        <a:schemeClr val="dk2"/>
                      </a:solidFill>
                      <a:prstDash val="solid"/>
                      <a:round/>
                      <a:headEnd len="sm" w="sm" type="none"/>
                      <a:tailEnd len="sm" w="sm" type="none"/>
                    </a:lnT>
                    <a:lnB cap="flat" cmpd="sng" w="12700">
                      <a:solidFill>
                        <a:schemeClr val="dk2"/>
                      </a:solidFill>
                      <a:prstDash val="solid"/>
                      <a:round/>
                      <a:headEnd len="sm" w="sm" type="none"/>
                      <a:tailEnd len="sm" w="sm" type="none"/>
                    </a:lnB>
                    <a:solidFill>
                      <a:schemeClr val="dk1"/>
                    </a:solidFill>
                  </a:tcPr>
                </a:tc>
                <a:tc>
                  <a:txBody>
                    <a:bodyPr/>
                    <a:lstStyle/>
                    <a:p>
                      <a:pPr indent="0" lvl="0" marL="0" marR="0" rtl="0" algn="ctr">
                        <a:spcBef>
                          <a:spcPts val="0"/>
                        </a:spcBef>
                        <a:spcAft>
                          <a:spcPts val="0"/>
                        </a:spcAft>
                        <a:buNone/>
                      </a:pPr>
                      <a:r>
                        <a:rPr lang="en-GB" sz="1500" u="none" cap="none" strike="noStrike">
                          <a:solidFill>
                            <a:schemeClr val="dk2"/>
                          </a:solidFill>
                          <a:latin typeface="Montserrat SemiBold"/>
                          <a:ea typeface="Montserrat SemiBold"/>
                          <a:cs typeface="Montserrat SemiBold"/>
                          <a:sym typeface="Montserrat SemiBold"/>
                        </a:rPr>
                        <a:t>Strength (10 = high)</a:t>
                      </a:r>
                      <a:endParaRPr i="0" sz="1500" u="none" cap="none" strike="noStrike">
                        <a:solidFill>
                          <a:schemeClr val="dk2"/>
                        </a:solidFill>
                        <a:latin typeface="Montserrat SemiBold"/>
                        <a:ea typeface="Montserrat SemiBold"/>
                        <a:cs typeface="Montserrat SemiBold"/>
                        <a:sym typeface="Montserrat SemiBold"/>
                      </a:endParaRPr>
                    </a:p>
                  </a:txBody>
                  <a:tcPr marT="12700" marB="0" marR="12700" marL="12700" anchor="b">
                    <a:lnL cap="flat" cmpd="sng" w="12700">
                      <a:solidFill>
                        <a:schemeClr val="dk2"/>
                      </a:solidFill>
                      <a:prstDash val="solid"/>
                      <a:round/>
                      <a:headEnd len="sm" w="sm" type="none"/>
                      <a:tailEnd len="sm" w="sm" type="none"/>
                    </a:lnL>
                    <a:lnR cap="flat" cmpd="sng" w="12700">
                      <a:solidFill>
                        <a:schemeClr val="dk2"/>
                      </a:solidFill>
                      <a:prstDash val="solid"/>
                      <a:round/>
                      <a:headEnd len="sm" w="sm" type="none"/>
                      <a:tailEnd len="sm" w="sm" type="none"/>
                    </a:lnR>
                    <a:lnT cap="flat" cmpd="sng" w="12700">
                      <a:solidFill>
                        <a:schemeClr val="dk2"/>
                      </a:solidFill>
                      <a:prstDash val="solid"/>
                      <a:round/>
                      <a:headEnd len="sm" w="sm" type="none"/>
                      <a:tailEnd len="sm" w="sm" type="none"/>
                    </a:lnT>
                    <a:lnB cap="flat" cmpd="sng" w="12700">
                      <a:solidFill>
                        <a:schemeClr val="dk2"/>
                      </a:solidFill>
                      <a:prstDash val="solid"/>
                      <a:round/>
                      <a:headEnd len="sm" w="sm" type="none"/>
                      <a:tailEnd len="sm" w="sm" type="none"/>
                    </a:lnB>
                    <a:solidFill>
                      <a:schemeClr val="dk1"/>
                    </a:solidFill>
                  </a:tcPr>
                </a:tc>
              </a:tr>
              <a:tr h="254000">
                <a:tc>
                  <a:txBody>
                    <a:bodyPr/>
                    <a:lstStyle/>
                    <a:p>
                      <a:pPr indent="0" lvl="0" marL="72000" marR="0" rtl="0" algn="l">
                        <a:spcBef>
                          <a:spcPts val="0"/>
                        </a:spcBef>
                        <a:spcAft>
                          <a:spcPts val="0"/>
                        </a:spcAft>
                        <a:buNone/>
                      </a:pPr>
                      <a:r>
                        <a:rPr b="0" lang="en-GB" sz="1200" u="none" cap="none" strike="noStrike">
                          <a:solidFill>
                            <a:srgbClr val="000000"/>
                          </a:solidFill>
                          <a:latin typeface="Montserrat Light"/>
                          <a:ea typeface="Montserrat Light"/>
                          <a:cs typeface="Montserrat Light"/>
                          <a:sym typeface="Montserrat Light"/>
                        </a:rPr>
                        <a:t>Do you have large volume sales to a mass-market?</a:t>
                      </a:r>
                      <a:endParaRPr b="0" i="0" sz="1200" u="none" cap="none" strike="noStrike">
                        <a:solidFill>
                          <a:srgbClr val="000000"/>
                        </a:solidFill>
                        <a:latin typeface="Montserrat Light"/>
                        <a:ea typeface="Montserrat Light"/>
                        <a:cs typeface="Montserrat Light"/>
                        <a:sym typeface="Montserrat Light"/>
                      </a:endParaRPr>
                    </a:p>
                  </a:txBody>
                  <a:tcPr marT="12700" marB="0" marR="12700" marL="12700" anchor="ctr">
                    <a:lnT cap="flat" cmpd="sng" w="12700">
                      <a:solidFill>
                        <a:schemeClr val="dk2"/>
                      </a:solidFill>
                      <a:prstDash val="solid"/>
                      <a:round/>
                      <a:headEnd len="sm" w="sm" type="none"/>
                      <a:tailEnd len="sm" w="sm" type="none"/>
                    </a:lnT>
                  </a:tcPr>
                </a:tc>
                <a:tc>
                  <a:txBody>
                    <a:bodyPr/>
                    <a:lstStyle/>
                    <a:p>
                      <a:pPr indent="0" lvl="0" marL="0" marR="0" rtl="0" algn="l">
                        <a:spcBef>
                          <a:spcPts val="0"/>
                        </a:spcBef>
                        <a:spcAft>
                          <a:spcPts val="0"/>
                        </a:spcAft>
                        <a:buNone/>
                      </a:pPr>
                      <a:r>
                        <a:t/>
                      </a:r>
                      <a:endParaRPr b="0" i="0" sz="1500" u="none" cap="none" strike="noStrike">
                        <a:solidFill>
                          <a:srgbClr val="000000"/>
                        </a:solidFill>
                        <a:latin typeface="Calibri"/>
                        <a:ea typeface="Calibri"/>
                        <a:cs typeface="Calibri"/>
                        <a:sym typeface="Calibri"/>
                      </a:endParaRPr>
                    </a:p>
                  </a:txBody>
                  <a:tcPr marT="12700" marB="0" marR="12700" marL="12700" anchor="b">
                    <a:lnT cap="flat" cmpd="sng" w="12700">
                      <a:solidFill>
                        <a:schemeClr val="dk2"/>
                      </a:solidFill>
                      <a:prstDash val="solid"/>
                      <a:round/>
                      <a:headEnd len="sm" w="sm" type="none"/>
                      <a:tailEnd len="sm" w="sm" type="none"/>
                    </a:lnT>
                  </a:tcPr>
                </a:tc>
              </a:tr>
              <a:tr h="254000">
                <a:tc>
                  <a:txBody>
                    <a:bodyPr/>
                    <a:lstStyle/>
                    <a:p>
                      <a:pPr indent="0" lvl="0" marL="72000" marR="0" rtl="0" algn="l">
                        <a:spcBef>
                          <a:spcPts val="0"/>
                        </a:spcBef>
                        <a:spcAft>
                          <a:spcPts val="0"/>
                        </a:spcAft>
                        <a:buNone/>
                      </a:pPr>
                      <a:r>
                        <a:rPr lang="en-GB" sz="1200" u="none" cap="none" strike="noStrike">
                          <a:latin typeface="Montserrat Light"/>
                          <a:ea typeface="Montserrat Light"/>
                          <a:cs typeface="Montserrat Light"/>
                          <a:sym typeface="Montserrat Light"/>
                        </a:rPr>
                        <a:t>Do you have manufacturing processes that  result in very low cost of production</a:t>
                      </a:r>
                      <a:endParaRPr b="0" i="0" sz="1200" u="none" cap="none" strike="noStrike">
                        <a:solidFill>
                          <a:srgbClr val="000000"/>
                        </a:solidFill>
                        <a:latin typeface="Montserrat Light"/>
                        <a:ea typeface="Montserrat Light"/>
                        <a:cs typeface="Montserrat Light"/>
                        <a:sym typeface="Montserrat Light"/>
                      </a:endParaRPr>
                    </a:p>
                  </a:txBody>
                  <a:tcPr marT="12700" marB="0" marR="12700" marL="12700" anchor="ctr"/>
                </a:tc>
                <a:tc>
                  <a:txBody>
                    <a:bodyPr/>
                    <a:lstStyle/>
                    <a:p>
                      <a:pPr indent="0" lvl="0" marL="0" marR="0" rtl="0" algn="l">
                        <a:spcBef>
                          <a:spcPts val="0"/>
                        </a:spcBef>
                        <a:spcAft>
                          <a:spcPts val="0"/>
                        </a:spcAft>
                        <a:buNone/>
                      </a:pPr>
                      <a:r>
                        <a:t/>
                      </a:r>
                      <a:endParaRPr b="0" i="0" sz="1500" u="none" cap="none" strike="noStrike">
                        <a:solidFill>
                          <a:srgbClr val="000000"/>
                        </a:solidFill>
                        <a:latin typeface="Calibri"/>
                        <a:ea typeface="Calibri"/>
                        <a:cs typeface="Calibri"/>
                        <a:sym typeface="Calibri"/>
                      </a:endParaRPr>
                    </a:p>
                  </a:txBody>
                  <a:tcPr marT="12700" marB="0" marR="12700" marL="12700" anchor="b"/>
                </a:tc>
              </a:tr>
              <a:tr h="254000">
                <a:tc>
                  <a:txBody>
                    <a:bodyPr/>
                    <a:lstStyle/>
                    <a:p>
                      <a:pPr indent="0" lvl="0" marL="72000" marR="0" rtl="0" algn="l">
                        <a:spcBef>
                          <a:spcPts val="0"/>
                        </a:spcBef>
                        <a:spcAft>
                          <a:spcPts val="0"/>
                        </a:spcAft>
                        <a:buNone/>
                      </a:pPr>
                      <a:r>
                        <a:rPr lang="en-GB" sz="1200" u="none" cap="none" strike="noStrike">
                          <a:latin typeface="Montserrat Light"/>
                          <a:ea typeface="Montserrat Light"/>
                          <a:cs typeface="Montserrat Light"/>
                          <a:sym typeface="Montserrat Light"/>
                        </a:rPr>
                        <a:t>Do you have access to raw materials that gives a cost advantage?</a:t>
                      </a:r>
                      <a:endParaRPr b="0" i="0" sz="1200" u="none" cap="none" strike="noStrike">
                        <a:solidFill>
                          <a:srgbClr val="000000"/>
                        </a:solidFill>
                        <a:latin typeface="Montserrat Light"/>
                        <a:ea typeface="Montserrat Light"/>
                        <a:cs typeface="Montserrat Light"/>
                        <a:sym typeface="Montserrat Light"/>
                      </a:endParaRPr>
                    </a:p>
                  </a:txBody>
                  <a:tcPr marT="12700" marB="0" marR="12700" marL="12700" anchor="ctr"/>
                </a:tc>
                <a:tc>
                  <a:txBody>
                    <a:bodyPr/>
                    <a:lstStyle/>
                    <a:p>
                      <a:pPr indent="0" lvl="0" marL="0" marR="0" rtl="0" algn="l">
                        <a:spcBef>
                          <a:spcPts val="0"/>
                        </a:spcBef>
                        <a:spcAft>
                          <a:spcPts val="0"/>
                        </a:spcAft>
                        <a:buNone/>
                      </a:pPr>
                      <a:r>
                        <a:t/>
                      </a:r>
                      <a:endParaRPr b="0" i="0" sz="1500" u="none" cap="none" strike="noStrike">
                        <a:solidFill>
                          <a:srgbClr val="000000"/>
                        </a:solidFill>
                        <a:latin typeface="Calibri"/>
                        <a:ea typeface="Calibri"/>
                        <a:cs typeface="Calibri"/>
                        <a:sym typeface="Calibri"/>
                      </a:endParaRPr>
                    </a:p>
                  </a:txBody>
                  <a:tcPr marT="12700" marB="0" marR="12700" marL="12700" anchor="b"/>
                </a:tc>
              </a:tr>
              <a:tr h="254000">
                <a:tc>
                  <a:txBody>
                    <a:bodyPr/>
                    <a:lstStyle/>
                    <a:p>
                      <a:pPr indent="0" lvl="0" marL="72000" marR="0" rtl="0" algn="l">
                        <a:lnSpc>
                          <a:spcPct val="100000"/>
                        </a:lnSpc>
                        <a:spcBef>
                          <a:spcPts val="0"/>
                        </a:spcBef>
                        <a:spcAft>
                          <a:spcPts val="0"/>
                        </a:spcAft>
                        <a:buClr>
                          <a:schemeClr val="dk1"/>
                        </a:buClr>
                        <a:buSzPts val="1200"/>
                        <a:buFont typeface="Montserrat Light"/>
                        <a:buNone/>
                      </a:pPr>
                      <a:r>
                        <a:rPr lang="en-GB" sz="1200" u="none" cap="none" strike="noStrike">
                          <a:latin typeface="Montserrat Light"/>
                          <a:ea typeface="Montserrat Light"/>
                          <a:cs typeface="Montserrat Light"/>
                          <a:sym typeface="Montserrat Light"/>
                        </a:rPr>
                        <a:t>Do you have access to low-cost labour that will stay low cost in the long term?</a:t>
                      </a:r>
                      <a:endParaRPr b="0" i="0" sz="1200" u="none" cap="none" strike="noStrike">
                        <a:solidFill>
                          <a:srgbClr val="000000"/>
                        </a:solidFill>
                        <a:latin typeface="Montserrat Light"/>
                        <a:ea typeface="Montserrat Light"/>
                        <a:cs typeface="Montserrat Light"/>
                        <a:sym typeface="Montserrat Light"/>
                      </a:endParaRPr>
                    </a:p>
                  </a:txBody>
                  <a:tcPr marT="12700" marB="0" marR="12700" marL="12700" anchor="ctr"/>
                </a:tc>
                <a:tc>
                  <a:txBody>
                    <a:bodyPr/>
                    <a:lstStyle/>
                    <a:p>
                      <a:pPr indent="0" lvl="0" marL="0" marR="0" rtl="0" algn="l">
                        <a:spcBef>
                          <a:spcPts val="0"/>
                        </a:spcBef>
                        <a:spcAft>
                          <a:spcPts val="0"/>
                        </a:spcAft>
                        <a:buNone/>
                      </a:pPr>
                      <a:r>
                        <a:t/>
                      </a:r>
                      <a:endParaRPr b="0" i="0" sz="1500" u="none" cap="none" strike="noStrike">
                        <a:solidFill>
                          <a:srgbClr val="000000"/>
                        </a:solidFill>
                        <a:latin typeface="Calibri"/>
                        <a:ea typeface="Calibri"/>
                        <a:cs typeface="Calibri"/>
                        <a:sym typeface="Calibri"/>
                      </a:endParaRPr>
                    </a:p>
                  </a:txBody>
                  <a:tcPr marT="12700" marB="0" marR="12700" marL="12700" anchor="b"/>
                </a:tc>
              </a:tr>
              <a:tr h="254000">
                <a:tc>
                  <a:txBody>
                    <a:bodyPr/>
                    <a:lstStyle/>
                    <a:p>
                      <a:pPr indent="0" lvl="0" marL="72000" marR="0" rtl="0" algn="l">
                        <a:lnSpc>
                          <a:spcPct val="100000"/>
                        </a:lnSpc>
                        <a:spcBef>
                          <a:spcPts val="0"/>
                        </a:spcBef>
                        <a:spcAft>
                          <a:spcPts val="0"/>
                        </a:spcAft>
                        <a:buClr>
                          <a:srgbClr val="000000"/>
                        </a:buClr>
                        <a:buSzPts val="1200"/>
                        <a:buFont typeface="Montserrat Light"/>
                        <a:buNone/>
                      </a:pPr>
                      <a:r>
                        <a:rPr b="0" lang="en-GB" sz="1200" u="none" cap="none" strike="noStrike">
                          <a:solidFill>
                            <a:srgbClr val="000000"/>
                          </a:solidFill>
                          <a:latin typeface="Montserrat Light"/>
                          <a:ea typeface="Montserrat Light"/>
                          <a:cs typeface="Montserrat Light"/>
                          <a:sym typeface="Montserrat Light"/>
                        </a:rPr>
                        <a:t>Do you have an efficient route to market (no expensive middleman)?</a:t>
                      </a:r>
                      <a:endParaRPr b="0" i="0" sz="1200" u="none" cap="none" strike="noStrike">
                        <a:solidFill>
                          <a:srgbClr val="000000"/>
                        </a:solidFill>
                        <a:latin typeface="Montserrat Light"/>
                        <a:ea typeface="Montserrat Light"/>
                        <a:cs typeface="Montserrat Light"/>
                        <a:sym typeface="Montserrat Light"/>
                      </a:endParaRPr>
                    </a:p>
                  </a:txBody>
                  <a:tcPr marT="12700" marB="0" marR="12700" marL="12700" anchor="ctr"/>
                </a:tc>
                <a:tc>
                  <a:txBody>
                    <a:bodyPr/>
                    <a:lstStyle/>
                    <a:p>
                      <a:pPr indent="0" lvl="0" marL="0" marR="0" rtl="0" algn="l">
                        <a:spcBef>
                          <a:spcPts val="0"/>
                        </a:spcBef>
                        <a:spcAft>
                          <a:spcPts val="0"/>
                        </a:spcAft>
                        <a:buNone/>
                      </a:pPr>
                      <a:r>
                        <a:t/>
                      </a:r>
                      <a:endParaRPr b="0" i="0" sz="1500" u="none" cap="none" strike="noStrike">
                        <a:solidFill>
                          <a:srgbClr val="000000"/>
                        </a:solidFill>
                        <a:latin typeface="Calibri"/>
                        <a:ea typeface="Calibri"/>
                        <a:cs typeface="Calibri"/>
                        <a:sym typeface="Calibri"/>
                      </a:endParaRPr>
                    </a:p>
                  </a:txBody>
                  <a:tcPr marT="12700" marB="0" marR="12700" marL="12700" anchor="b"/>
                </a:tc>
              </a:tr>
              <a:tr h="254000">
                <a:tc>
                  <a:txBody>
                    <a:bodyPr/>
                    <a:lstStyle/>
                    <a:p>
                      <a:pPr indent="0" lvl="0" marL="72000" marR="0" rtl="0" algn="l">
                        <a:spcBef>
                          <a:spcPts val="0"/>
                        </a:spcBef>
                        <a:spcAft>
                          <a:spcPts val="0"/>
                        </a:spcAft>
                        <a:buNone/>
                      </a:pPr>
                      <a:r>
                        <a:rPr b="1" lang="en-GB" sz="1200" u="none" cap="none" strike="noStrike">
                          <a:solidFill>
                            <a:srgbClr val="000000"/>
                          </a:solidFill>
                          <a:latin typeface="Montserrat Light"/>
                          <a:ea typeface="Montserrat Light"/>
                          <a:cs typeface="Montserrat Light"/>
                          <a:sym typeface="Montserrat Light"/>
                        </a:rPr>
                        <a:t>What is your overall low-cost position (average of the above)</a:t>
                      </a:r>
                      <a:endParaRPr b="1" i="0" sz="1200" u="none" cap="none" strike="noStrike">
                        <a:solidFill>
                          <a:srgbClr val="000000"/>
                        </a:solidFill>
                        <a:latin typeface="Montserrat Light"/>
                        <a:ea typeface="Montserrat Light"/>
                        <a:cs typeface="Montserrat Light"/>
                        <a:sym typeface="Montserrat Light"/>
                      </a:endParaRPr>
                    </a:p>
                  </a:txBody>
                  <a:tcPr marT="12700" marB="0" marR="12700" marL="12700" anchor="ctr"/>
                </a:tc>
                <a:tc>
                  <a:txBody>
                    <a:bodyPr/>
                    <a:lstStyle/>
                    <a:p>
                      <a:pPr indent="0" lvl="0" marL="0" marR="0" rtl="0" algn="l">
                        <a:spcBef>
                          <a:spcPts val="0"/>
                        </a:spcBef>
                        <a:spcAft>
                          <a:spcPts val="0"/>
                        </a:spcAft>
                        <a:buNone/>
                      </a:pPr>
                      <a:r>
                        <a:t/>
                      </a:r>
                      <a:endParaRPr b="0" i="0" sz="1500" u="none" cap="none" strike="noStrike">
                        <a:solidFill>
                          <a:srgbClr val="000000"/>
                        </a:solidFill>
                        <a:latin typeface="Calibri"/>
                        <a:ea typeface="Calibri"/>
                        <a:cs typeface="Calibri"/>
                        <a:sym typeface="Calibri"/>
                      </a:endParaRPr>
                    </a:p>
                  </a:txBody>
                  <a:tcPr marT="12700" marB="0" marR="12700" marL="12700" anchor="b"/>
                </a:tc>
              </a:tr>
            </a:tbl>
          </a:graphicData>
        </a:graphic>
      </p:graphicFrame>
      <p:sp>
        <p:nvSpPr>
          <p:cNvPr id="660" name="Google Shape;660;p3"/>
          <p:cNvSpPr txBox="1"/>
          <p:nvPr>
            <p:ph idx="11" type="ftr"/>
          </p:nvPr>
        </p:nvSpPr>
        <p:spPr>
          <a:xfrm>
            <a:off x="4038600" y="6415984"/>
            <a:ext cx="4114800" cy="365125"/>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r>
              <a:rPr b="0" i="0" lang="en-GB" sz="800">
                <a:solidFill>
                  <a:srgbClr val="7F7F7F"/>
                </a:solidFill>
                <a:latin typeface="Montserrat Light"/>
                <a:ea typeface="Montserrat Light"/>
                <a:cs typeface="Montserrat Light"/>
                <a:sym typeface="Montserrat Light"/>
              </a:rPr>
              <a:t>Copyright © B2B Frameworks Ltd 2018</a:t>
            </a:r>
            <a:endParaRPr/>
          </a:p>
        </p:txBody>
      </p:sp>
      <p:sp>
        <p:nvSpPr>
          <p:cNvPr id="661" name="Google Shape;661;p3"/>
          <p:cNvSpPr txBox="1"/>
          <p:nvPr>
            <p:ph idx="12" type="sldNum"/>
          </p:nvPr>
        </p:nvSpPr>
        <p:spPr>
          <a:xfrm>
            <a:off x="231915" y="6415984"/>
            <a:ext cx="2743200" cy="365100"/>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Clr>
                <a:srgbClr val="000000"/>
              </a:buClr>
              <a:buFont typeface="Arial"/>
              <a:buNone/>
            </a:pPr>
            <a:fld id="{00000000-1234-1234-1234-123412341234}" type="slidenum">
              <a:rPr lang="en-GB">
                <a:latin typeface="Montserrat Light"/>
                <a:ea typeface="Montserrat Light"/>
                <a:cs typeface="Montserrat Light"/>
                <a:sym typeface="Montserrat Light"/>
              </a:rPr>
              <a:t>‹#›</a:t>
            </a:fld>
            <a:endParaRPr>
              <a:latin typeface="Montserrat Light"/>
              <a:ea typeface="Montserrat Light"/>
              <a:cs typeface="Montserrat Light"/>
              <a:sym typeface="Montserrat Light"/>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65" name="Shape 665"/>
        <p:cNvGrpSpPr/>
        <p:nvPr/>
      </p:nvGrpSpPr>
      <p:grpSpPr>
        <a:xfrm>
          <a:off x="0" y="0"/>
          <a:ext cx="0" cy="0"/>
          <a:chOff x="0" y="0"/>
          <a:chExt cx="0" cy="0"/>
        </a:xfrm>
      </p:grpSpPr>
      <p:sp>
        <p:nvSpPr>
          <p:cNvPr id="666" name="Google Shape;666;p4"/>
          <p:cNvSpPr txBox="1"/>
          <p:nvPr>
            <p:ph type="title"/>
          </p:nvPr>
        </p:nvSpPr>
        <p:spPr>
          <a:xfrm>
            <a:off x="298674" y="750475"/>
            <a:ext cx="8012400" cy="510000"/>
          </a:xfrm>
          <a:prstGeom prst="rect">
            <a:avLst/>
          </a:prstGeom>
          <a:noFill/>
          <a:ln>
            <a:noFill/>
          </a:ln>
        </p:spPr>
        <p:txBody>
          <a:bodyPr anchorCtr="0" anchor="t" bIns="45700" lIns="91425" spcFirstLastPara="1" rIns="91425" wrap="square" tIns="45700">
            <a:normAutofit fontScale="90000"/>
          </a:bodyPr>
          <a:lstStyle/>
          <a:p>
            <a:pPr indent="0" lvl="0" marL="0" rtl="0" algn="l">
              <a:lnSpc>
                <a:spcPct val="90000"/>
              </a:lnSpc>
              <a:spcBef>
                <a:spcPts val="0"/>
              </a:spcBef>
              <a:spcAft>
                <a:spcPts val="0"/>
              </a:spcAft>
              <a:buClr>
                <a:schemeClr val="dk1"/>
              </a:buClr>
              <a:buSzPct val="100000"/>
              <a:buFont typeface="Montserrat SemiBold"/>
              <a:buNone/>
            </a:pPr>
            <a:r>
              <a:rPr lang="en-GB"/>
              <a:t>Ability to build a niche position</a:t>
            </a:r>
            <a:r>
              <a:rPr lang="en-GB">
                <a:solidFill>
                  <a:schemeClr val="accent2"/>
                </a:solidFill>
              </a:rPr>
              <a:t>.</a:t>
            </a:r>
            <a:endParaRPr>
              <a:solidFill>
                <a:schemeClr val="accent2"/>
              </a:solidFill>
            </a:endParaRPr>
          </a:p>
        </p:txBody>
      </p:sp>
      <p:sp>
        <p:nvSpPr>
          <p:cNvPr id="667" name="Google Shape;667;p4"/>
          <p:cNvSpPr txBox="1"/>
          <p:nvPr/>
        </p:nvSpPr>
        <p:spPr>
          <a:xfrm>
            <a:off x="418695" y="1685065"/>
            <a:ext cx="9312900" cy="5232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GB">
                <a:solidFill>
                  <a:schemeClr val="dk1"/>
                </a:solidFill>
                <a:latin typeface="Montserrat Light"/>
                <a:ea typeface="Montserrat Light"/>
                <a:cs typeface="Montserrat Light"/>
                <a:sym typeface="Montserrat Light"/>
              </a:rPr>
              <a:t>Ask yourself the following questions in order to determine whether you have an ability to take a niche position. Give yourself a score on each question (10 means you have a significant strength)</a:t>
            </a:r>
            <a:endParaRPr sz="1200"/>
          </a:p>
        </p:txBody>
      </p:sp>
      <p:graphicFrame>
        <p:nvGraphicFramePr>
          <p:cNvPr id="668" name="Google Shape;668;p4"/>
          <p:cNvGraphicFramePr/>
          <p:nvPr/>
        </p:nvGraphicFramePr>
        <p:xfrm>
          <a:off x="1103446" y="2468895"/>
          <a:ext cx="3000000" cy="3000000"/>
        </p:xfrm>
        <a:graphic>
          <a:graphicData uri="http://schemas.openxmlformats.org/drawingml/2006/table">
            <a:tbl>
              <a:tblPr>
                <a:noFill/>
                <a:tableStyleId>{42D22E12-F1DB-4443-B3E2-98524FD48D2C}</a:tableStyleId>
              </a:tblPr>
              <a:tblGrid>
                <a:gridCol w="7968875"/>
                <a:gridCol w="1728200"/>
              </a:tblGrid>
              <a:tr h="236225">
                <a:tc>
                  <a:txBody>
                    <a:bodyPr/>
                    <a:lstStyle/>
                    <a:p>
                      <a:pPr indent="0" lvl="0" marL="72000" marR="0" rtl="0" algn="l">
                        <a:spcBef>
                          <a:spcPts val="0"/>
                        </a:spcBef>
                        <a:spcAft>
                          <a:spcPts val="0"/>
                        </a:spcAft>
                        <a:buNone/>
                      </a:pPr>
                      <a:r>
                        <a:rPr lang="en-GB" sz="1500" u="none" cap="none" strike="noStrike">
                          <a:solidFill>
                            <a:schemeClr val="dk2"/>
                          </a:solidFill>
                          <a:latin typeface="Montserrat SemiBold"/>
                          <a:ea typeface="Montserrat SemiBold"/>
                          <a:cs typeface="Montserrat SemiBold"/>
                          <a:sym typeface="Montserrat SemiBold"/>
                        </a:rPr>
                        <a:t>Niche position</a:t>
                      </a:r>
                      <a:endParaRPr i="0" sz="1500" u="none" cap="none" strike="noStrike">
                        <a:solidFill>
                          <a:schemeClr val="dk2"/>
                        </a:solidFill>
                        <a:latin typeface="Montserrat SemiBold"/>
                        <a:ea typeface="Montserrat SemiBold"/>
                        <a:cs typeface="Montserrat SemiBold"/>
                        <a:sym typeface="Montserrat SemiBold"/>
                      </a:endParaRPr>
                    </a:p>
                  </a:txBody>
                  <a:tcPr marT="12700" marB="0" marR="12700" marL="12700" anchor="ctr">
                    <a:solidFill>
                      <a:schemeClr val="dk1"/>
                    </a:solidFill>
                  </a:tcPr>
                </a:tc>
                <a:tc>
                  <a:txBody>
                    <a:bodyPr/>
                    <a:lstStyle/>
                    <a:p>
                      <a:pPr indent="0" lvl="0" marL="0" marR="0" rtl="0" algn="ctr">
                        <a:spcBef>
                          <a:spcPts val="0"/>
                        </a:spcBef>
                        <a:spcAft>
                          <a:spcPts val="0"/>
                        </a:spcAft>
                        <a:buNone/>
                      </a:pPr>
                      <a:r>
                        <a:rPr lang="en-GB" sz="1500" u="none" cap="none" strike="noStrike">
                          <a:solidFill>
                            <a:schemeClr val="dk2"/>
                          </a:solidFill>
                          <a:latin typeface="Montserrat SemiBold"/>
                          <a:ea typeface="Montserrat SemiBold"/>
                          <a:cs typeface="Montserrat SemiBold"/>
                          <a:sym typeface="Montserrat SemiBold"/>
                        </a:rPr>
                        <a:t>Strength (10 = high)</a:t>
                      </a:r>
                      <a:endParaRPr i="0" sz="1500" u="none" cap="none" strike="noStrike">
                        <a:solidFill>
                          <a:schemeClr val="dk2"/>
                        </a:solidFill>
                        <a:latin typeface="Montserrat SemiBold"/>
                        <a:ea typeface="Montserrat SemiBold"/>
                        <a:cs typeface="Montserrat SemiBold"/>
                        <a:sym typeface="Montserrat SemiBold"/>
                      </a:endParaRPr>
                    </a:p>
                  </a:txBody>
                  <a:tcPr marT="12700" marB="0" marR="12700" marL="12700" anchor="b">
                    <a:solidFill>
                      <a:schemeClr val="dk1"/>
                    </a:solidFill>
                  </a:tcPr>
                </a:tc>
              </a:tr>
              <a:tr h="263600">
                <a:tc>
                  <a:txBody>
                    <a:bodyPr/>
                    <a:lstStyle/>
                    <a:p>
                      <a:pPr indent="0" lvl="0" marL="72000" marR="0" rtl="0" algn="l">
                        <a:spcBef>
                          <a:spcPts val="0"/>
                        </a:spcBef>
                        <a:spcAft>
                          <a:spcPts val="0"/>
                        </a:spcAft>
                        <a:buNone/>
                      </a:pPr>
                      <a:r>
                        <a:rPr b="0" lang="en-GB" sz="1500" u="none" cap="none" strike="noStrike">
                          <a:solidFill>
                            <a:srgbClr val="000000"/>
                          </a:solidFill>
                          <a:latin typeface="Montserrat Light"/>
                          <a:ea typeface="Montserrat Light"/>
                          <a:cs typeface="Montserrat Light"/>
                          <a:sym typeface="Montserrat Light"/>
                        </a:rPr>
                        <a:t>Is your product regarded as a specialist product by a tight segment of the market?</a:t>
                      </a:r>
                      <a:endParaRPr b="0" i="0" sz="1500" u="none" cap="none" strike="noStrike">
                        <a:solidFill>
                          <a:srgbClr val="000000"/>
                        </a:solidFill>
                        <a:latin typeface="Montserrat Light"/>
                        <a:ea typeface="Montserrat Light"/>
                        <a:cs typeface="Montserrat Light"/>
                        <a:sym typeface="Montserrat Light"/>
                      </a:endParaRPr>
                    </a:p>
                  </a:txBody>
                  <a:tcPr marT="12700" marB="0" marR="12700" marL="12700" anchor="ctr"/>
                </a:tc>
                <a:tc>
                  <a:txBody>
                    <a:bodyPr/>
                    <a:lstStyle/>
                    <a:p>
                      <a:pPr indent="0" lvl="0" marL="0" marR="0" rtl="0" algn="l">
                        <a:spcBef>
                          <a:spcPts val="0"/>
                        </a:spcBef>
                        <a:spcAft>
                          <a:spcPts val="0"/>
                        </a:spcAft>
                        <a:buNone/>
                      </a:pPr>
                      <a:r>
                        <a:t/>
                      </a:r>
                      <a:endParaRPr b="0" i="0" sz="1500" u="none" cap="none" strike="noStrike">
                        <a:solidFill>
                          <a:srgbClr val="000000"/>
                        </a:solidFill>
                        <a:latin typeface="Calibri"/>
                        <a:ea typeface="Calibri"/>
                        <a:cs typeface="Calibri"/>
                        <a:sym typeface="Calibri"/>
                      </a:endParaRPr>
                    </a:p>
                  </a:txBody>
                  <a:tcPr marT="12700" marB="0" marR="12700" marL="12700" anchor="b"/>
                </a:tc>
              </a:tr>
              <a:tr h="248425">
                <a:tc>
                  <a:txBody>
                    <a:bodyPr/>
                    <a:lstStyle/>
                    <a:p>
                      <a:pPr indent="0" lvl="0" marL="72000" marR="0" rtl="0" algn="l">
                        <a:spcBef>
                          <a:spcPts val="0"/>
                        </a:spcBef>
                        <a:spcAft>
                          <a:spcPts val="0"/>
                        </a:spcAft>
                        <a:buNone/>
                      </a:pPr>
                      <a:r>
                        <a:rPr lang="en-GB" sz="1500" u="none" cap="none" strike="noStrike">
                          <a:latin typeface="Montserrat Light"/>
                          <a:ea typeface="Montserrat Light"/>
                          <a:cs typeface="Montserrat Light"/>
                          <a:sym typeface="Montserrat Light"/>
                        </a:rPr>
                        <a:t>Does your products have significant strengths over other products serving the specialist market?</a:t>
                      </a:r>
                      <a:endParaRPr b="0" i="0" sz="1500" u="none" cap="none" strike="noStrike">
                        <a:solidFill>
                          <a:srgbClr val="000000"/>
                        </a:solidFill>
                        <a:latin typeface="Montserrat Light"/>
                        <a:ea typeface="Montserrat Light"/>
                        <a:cs typeface="Montserrat Light"/>
                        <a:sym typeface="Montserrat Light"/>
                      </a:endParaRPr>
                    </a:p>
                  </a:txBody>
                  <a:tcPr marT="12700" marB="0" marR="12700" marL="12700" anchor="ctr"/>
                </a:tc>
                <a:tc>
                  <a:txBody>
                    <a:bodyPr/>
                    <a:lstStyle/>
                    <a:p>
                      <a:pPr indent="0" lvl="0" marL="0" marR="0" rtl="0" algn="l">
                        <a:spcBef>
                          <a:spcPts val="0"/>
                        </a:spcBef>
                        <a:spcAft>
                          <a:spcPts val="0"/>
                        </a:spcAft>
                        <a:buNone/>
                      </a:pPr>
                      <a:r>
                        <a:t/>
                      </a:r>
                      <a:endParaRPr b="0" i="0" sz="1500" u="none" cap="none" strike="noStrike">
                        <a:solidFill>
                          <a:srgbClr val="000000"/>
                        </a:solidFill>
                        <a:latin typeface="Calibri"/>
                        <a:ea typeface="Calibri"/>
                        <a:cs typeface="Calibri"/>
                        <a:sym typeface="Calibri"/>
                      </a:endParaRPr>
                    </a:p>
                  </a:txBody>
                  <a:tcPr marT="12700" marB="0" marR="12700" marL="12700" anchor="b"/>
                </a:tc>
              </a:tr>
              <a:tr h="236225">
                <a:tc>
                  <a:txBody>
                    <a:bodyPr/>
                    <a:lstStyle/>
                    <a:p>
                      <a:pPr indent="0" lvl="0" marL="72000" marR="0" rtl="0" algn="l">
                        <a:spcBef>
                          <a:spcPts val="0"/>
                        </a:spcBef>
                        <a:spcAft>
                          <a:spcPts val="0"/>
                        </a:spcAft>
                        <a:buNone/>
                      </a:pPr>
                      <a:r>
                        <a:rPr lang="en-GB" sz="1500" u="none" cap="none" strike="noStrike">
                          <a:latin typeface="Montserrat Light"/>
                          <a:ea typeface="Montserrat Light"/>
                          <a:cs typeface="Montserrat Light"/>
                          <a:sym typeface="Montserrat Light"/>
                        </a:rPr>
                        <a:t>Does your product receive strong/positive reviews in specialist magazines and blogs?</a:t>
                      </a:r>
                      <a:endParaRPr b="0" i="0" sz="1500" u="none" cap="none" strike="noStrike">
                        <a:solidFill>
                          <a:srgbClr val="000000"/>
                        </a:solidFill>
                        <a:latin typeface="Montserrat Light"/>
                        <a:ea typeface="Montserrat Light"/>
                        <a:cs typeface="Montserrat Light"/>
                        <a:sym typeface="Montserrat Light"/>
                      </a:endParaRPr>
                    </a:p>
                  </a:txBody>
                  <a:tcPr marT="12700" marB="0" marR="12700" marL="12700" anchor="ctr"/>
                </a:tc>
                <a:tc>
                  <a:txBody>
                    <a:bodyPr/>
                    <a:lstStyle/>
                    <a:p>
                      <a:pPr indent="0" lvl="0" marL="0" marR="0" rtl="0" algn="l">
                        <a:spcBef>
                          <a:spcPts val="0"/>
                        </a:spcBef>
                        <a:spcAft>
                          <a:spcPts val="0"/>
                        </a:spcAft>
                        <a:buNone/>
                      </a:pPr>
                      <a:r>
                        <a:t/>
                      </a:r>
                      <a:endParaRPr b="0" i="0" sz="1500" u="none" cap="none" strike="noStrike">
                        <a:solidFill>
                          <a:srgbClr val="000000"/>
                        </a:solidFill>
                        <a:latin typeface="Calibri"/>
                        <a:ea typeface="Calibri"/>
                        <a:cs typeface="Calibri"/>
                        <a:sym typeface="Calibri"/>
                      </a:endParaRPr>
                    </a:p>
                  </a:txBody>
                  <a:tcPr marT="12700" marB="0" marR="12700" marL="12700" anchor="b"/>
                </a:tc>
              </a:tr>
              <a:tr h="236225">
                <a:tc>
                  <a:txBody>
                    <a:bodyPr/>
                    <a:lstStyle/>
                    <a:p>
                      <a:pPr indent="0" lvl="0" marL="72000" marR="0" rtl="0" algn="l">
                        <a:lnSpc>
                          <a:spcPct val="100000"/>
                        </a:lnSpc>
                        <a:spcBef>
                          <a:spcPts val="0"/>
                        </a:spcBef>
                        <a:spcAft>
                          <a:spcPts val="0"/>
                        </a:spcAft>
                        <a:buClr>
                          <a:schemeClr val="dk1"/>
                        </a:buClr>
                        <a:buSzPts val="1500"/>
                        <a:buFont typeface="Montserrat Light"/>
                        <a:buNone/>
                      </a:pPr>
                      <a:r>
                        <a:rPr lang="en-GB" sz="1500" u="none" cap="none" strike="noStrike">
                          <a:latin typeface="Montserrat Light"/>
                          <a:ea typeface="Montserrat Light"/>
                          <a:cs typeface="Montserrat Light"/>
                          <a:sym typeface="Montserrat Light"/>
                        </a:rPr>
                        <a:t>If your product was no longer available, would it be sadly missed by users?</a:t>
                      </a:r>
                      <a:endParaRPr b="0" i="0" sz="1500" u="none" cap="none" strike="noStrike">
                        <a:solidFill>
                          <a:srgbClr val="000000"/>
                        </a:solidFill>
                        <a:latin typeface="Montserrat Light"/>
                        <a:ea typeface="Montserrat Light"/>
                        <a:cs typeface="Montserrat Light"/>
                        <a:sym typeface="Montserrat Light"/>
                      </a:endParaRPr>
                    </a:p>
                  </a:txBody>
                  <a:tcPr marT="12700" marB="0" marR="12700" marL="12700" anchor="ctr"/>
                </a:tc>
                <a:tc>
                  <a:txBody>
                    <a:bodyPr/>
                    <a:lstStyle/>
                    <a:p>
                      <a:pPr indent="0" lvl="0" marL="0" marR="0" rtl="0" algn="l">
                        <a:spcBef>
                          <a:spcPts val="0"/>
                        </a:spcBef>
                        <a:spcAft>
                          <a:spcPts val="0"/>
                        </a:spcAft>
                        <a:buNone/>
                      </a:pPr>
                      <a:r>
                        <a:t/>
                      </a:r>
                      <a:endParaRPr b="0" i="0" sz="1500" u="none" cap="none" strike="noStrike">
                        <a:solidFill>
                          <a:srgbClr val="000000"/>
                        </a:solidFill>
                        <a:latin typeface="Calibri"/>
                        <a:ea typeface="Calibri"/>
                        <a:cs typeface="Calibri"/>
                        <a:sym typeface="Calibri"/>
                      </a:endParaRPr>
                    </a:p>
                  </a:txBody>
                  <a:tcPr marT="12700" marB="0" marR="12700" marL="12700" anchor="b"/>
                </a:tc>
              </a:tr>
              <a:tr h="236225">
                <a:tc>
                  <a:txBody>
                    <a:bodyPr/>
                    <a:lstStyle/>
                    <a:p>
                      <a:pPr indent="0" lvl="0" marL="72000" marR="0" rtl="0" algn="l">
                        <a:lnSpc>
                          <a:spcPct val="100000"/>
                        </a:lnSpc>
                        <a:spcBef>
                          <a:spcPts val="0"/>
                        </a:spcBef>
                        <a:spcAft>
                          <a:spcPts val="0"/>
                        </a:spcAft>
                        <a:buClr>
                          <a:srgbClr val="000000"/>
                        </a:buClr>
                        <a:buSzPts val="1500"/>
                        <a:buFont typeface="Montserrat Light"/>
                        <a:buNone/>
                      </a:pPr>
                      <a:r>
                        <a:rPr b="0" lang="en-GB" sz="1500" u="none" cap="none" strike="noStrike">
                          <a:solidFill>
                            <a:srgbClr val="000000"/>
                          </a:solidFill>
                          <a:latin typeface="Montserrat Light"/>
                          <a:ea typeface="Montserrat Light"/>
                          <a:cs typeface="Montserrat Light"/>
                          <a:sym typeface="Montserrat Light"/>
                        </a:rPr>
                        <a:t>Is your product one that customers love to chat about one with another?</a:t>
                      </a:r>
                      <a:endParaRPr b="0" i="0" sz="1500" u="none" cap="none" strike="noStrike">
                        <a:solidFill>
                          <a:srgbClr val="000000"/>
                        </a:solidFill>
                        <a:latin typeface="Montserrat Light"/>
                        <a:ea typeface="Montserrat Light"/>
                        <a:cs typeface="Montserrat Light"/>
                        <a:sym typeface="Montserrat Light"/>
                      </a:endParaRPr>
                    </a:p>
                  </a:txBody>
                  <a:tcPr marT="12700" marB="0" marR="12700" marL="12700" anchor="ctr"/>
                </a:tc>
                <a:tc>
                  <a:txBody>
                    <a:bodyPr/>
                    <a:lstStyle/>
                    <a:p>
                      <a:pPr indent="0" lvl="0" marL="0" marR="0" rtl="0" algn="l">
                        <a:spcBef>
                          <a:spcPts val="0"/>
                        </a:spcBef>
                        <a:spcAft>
                          <a:spcPts val="0"/>
                        </a:spcAft>
                        <a:buNone/>
                      </a:pPr>
                      <a:r>
                        <a:t/>
                      </a:r>
                      <a:endParaRPr b="0" i="0" sz="1500" u="none" cap="none" strike="noStrike">
                        <a:solidFill>
                          <a:srgbClr val="000000"/>
                        </a:solidFill>
                        <a:latin typeface="Calibri"/>
                        <a:ea typeface="Calibri"/>
                        <a:cs typeface="Calibri"/>
                        <a:sym typeface="Calibri"/>
                      </a:endParaRPr>
                    </a:p>
                  </a:txBody>
                  <a:tcPr marT="12700" marB="0" marR="12700" marL="12700" anchor="b"/>
                </a:tc>
              </a:tr>
              <a:tr h="236225">
                <a:tc>
                  <a:txBody>
                    <a:bodyPr/>
                    <a:lstStyle/>
                    <a:p>
                      <a:pPr indent="0" lvl="0" marL="72000" marR="0" rtl="0" algn="l">
                        <a:spcBef>
                          <a:spcPts val="0"/>
                        </a:spcBef>
                        <a:spcAft>
                          <a:spcPts val="0"/>
                        </a:spcAft>
                        <a:buNone/>
                      </a:pPr>
                      <a:r>
                        <a:rPr b="1" lang="en-GB" sz="1500" u="none" cap="none" strike="noStrike">
                          <a:solidFill>
                            <a:srgbClr val="000000"/>
                          </a:solidFill>
                          <a:latin typeface="Montserrat Light"/>
                          <a:ea typeface="Montserrat Light"/>
                          <a:cs typeface="Montserrat Light"/>
                          <a:sym typeface="Montserrat Light"/>
                        </a:rPr>
                        <a:t>What is your overall niche position (average of the above)</a:t>
                      </a:r>
                      <a:endParaRPr b="1" i="0" sz="1500" u="none" cap="none" strike="noStrike">
                        <a:solidFill>
                          <a:srgbClr val="000000"/>
                        </a:solidFill>
                        <a:latin typeface="Montserrat Light"/>
                        <a:ea typeface="Montserrat Light"/>
                        <a:cs typeface="Montserrat Light"/>
                        <a:sym typeface="Montserrat Light"/>
                      </a:endParaRPr>
                    </a:p>
                  </a:txBody>
                  <a:tcPr marT="12700" marB="0" marR="12700" marL="12700" anchor="ctr"/>
                </a:tc>
                <a:tc>
                  <a:txBody>
                    <a:bodyPr/>
                    <a:lstStyle/>
                    <a:p>
                      <a:pPr indent="0" lvl="0" marL="0" marR="0" rtl="0" algn="l">
                        <a:spcBef>
                          <a:spcPts val="0"/>
                        </a:spcBef>
                        <a:spcAft>
                          <a:spcPts val="0"/>
                        </a:spcAft>
                        <a:buNone/>
                      </a:pPr>
                      <a:r>
                        <a:t/>
                      </a:r>
                      <a:endParaRPr b="0" i="0" sz="1500" u="none" cap="none" strike="noStrike">
                        <a:solidFill>
                          <a:srgbClr val="000000"/>
                        </a:solidFill>
                        <a:latin typeface="Calibri"/>
                        <a:ea typeface="Calibri"/>
                        <a:cs typeface="Calibri"/>
                        <a:sym typeface="Calibri"/>
                      </a:endParaRPr>
                    </a:p>
                  </a:txBody>
                  <a:tcPr marT="12700" marB="0" marR="12700" marL="12700" anchor="b"/>
                </a:tc>
              </a:tr>
            </a:tbl>
          </a:graphicData>
        </a:graphic>
      </p:graphicFrame>
      <p:sp>
        <p:nvSpPr>
          <p:cNvPr id="669" name="Google Shape;669;p4"/>
          <p:cNvSpPr txBox="1"/>
          <p:nvPr>
            <p:ph idx="11" type="ftr"/>
          </p:nvPr>
        </p:nvSpPr>
        <p:spPr>
          <a:xfrm>
            <a:off x="4038600" y="6415984"/>
            <a:ext cx="4114800" cy="365125"/>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r>
              <a:rPr b="0" i="0" lang="en-GB" sz="800">
                <a:solidFill>
                  <a:srgbClr val="7F7F7F"/>
                </a:solidFill>
                <a:latin typeface="Montserrat Light"/>
                <a:ea typeface="Montserrat Light"/>
                <a:cs typeface="Montserrat Light"/>
                <a:sym typeface="Montserrat Light"/>
              </a:rPr>
              <a:t>Copyright © B2B Frameworks Ltd 2018</a:t>
            </a:r>
            <a:endParaRPr/>
          </a:p>
        </p:txBody>
      </p:sp>
      <p:sp>
        <p:nvSpPr>
          <p:cNvPr id="670" name="Google Shape;670;p4"/>
          <p:cNvSpPr txBox="1"/>
          <p:nvPr>
            <p:ph idx="12" type="sldNum"/>
          </p:nvPr>
        </p:nvSpPr>
        <p:spPr>
          <a:xfrm>
            <a:off x="231915" y="6415984"/>
            <a:ext cx="2743200" cy="365100"/>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Clr>
                <a:srgbClr val="000000"/>
              </a:buClr>
              <a:buFont typeface="Arial"/>
              <a:buNone/>
            </a:pPr>
            <a:fld id="{00000000-1234-1234-1234-123412341234}" type="slidenum">
              <a:rPr lang="en-GB">
                <a:latin typeface="Montserrat Light"/>
                <a:ea typeface="Montserrat Light"/>
                <a:cs typeface="Montserrat Light"/>
                <a:sym typeface="Montserrat Light"/>
              </a:rPr>
              <a:t>‹#›</a:t>
            </a:fld>
            <a:endParaRPr>
              <a:latin typeface="Montserrat Light"/>
              <a:ea typeface="Montserrat Light"/>
              <a:cs typeface="Montserrat Light"/>
              <a:sym typeface="Montserrat Light"/>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74" name="Shape 674"/>
        <p:cNvGrpSpPr/>
        <p:nvPr/>
      </p:nvGrpSpPr>
      <p:grpSpPr>
        <a:xfrm>
          <a:off x="0" y="0"/>
          <a:ext cx="0" cy="0"/>
          <a:chOff x="0" y="0"/>
          <a:chExt cx="0" cy="0"/>
        </a:xfrm>
      </p:grpSpPr>
      <p:sp>
        <p:nvSpPr>
          <p:cNvPr id="675" name="Google Shape;675;p5"/>
          <p:cNvSpPr txBox="1"/>
          <p:nvPr>
            <p:ph type="title"/>
          </p:nvPr>
        </p:nvSpPr>
        <p:spPr>
          <a:xfrm>
            <a:off x="298674" y="750475"/>
            <a:ext cx="8012400" cy="510000"/>
          </a:xfrm>
          <a:prstGeom prst="rect">
            <a:avLst/>
          </a:prstGeom>
          <a:noFill/>
          <a:ln>
            <a:noFill/>
          </a:ln>
        </p:spPr>
        <p:txBody>
          <a:bodyPr anchorCtr="0" anchor="t" bIns="45700" lIns="91425" spcFirstLastPara="1" rIns="91425" wrap="square" tIns="45700">
            <a:normAutofit fontScale="90000"/>
          </a:bodyPr>
          <a:lstStyle/>
          <a:p>
            <a:pPr indent="0" lvl="0" marL="0" rtl="0" algn="l">
              <a:lnSpc>
                <a:spcPct val="90000"/>
              </a:lnSpc>
              <a:spcBef>
                <a:spcPts val="0"/>
              </a:spcBef>
              <a:spcAft>
                <a:spcPts val="0"/>
              </a:spcAft>
              <a:buClr>
                <a:schemeClr val="dk1"/>
              </a:buClr>
              <a:buSzPct val="100000"/>
              <a:buFont typeface="Montserrat SemiBold"/>
              <a:buNone/>
            </a:pPr>
            <a:r>
              <a:rPr lang="en-GB"/>
              <a:t>Ability to build a differentiated position</a:t>
            </a:r>
            <a:r>
              <a:rPr lang="en-GB">
                <a:solidFill>
                  <a:schemeClr val="accent1"/>
                </a:solidFill>
              </a:rPr>
              <a:t>.</a:t>
            </a:r>
            <a:endParaRPr>
              <a:solidFill>
                <a:schemeClr val="accent1"/>
              </a:solidFill>
            </a:endParaRPr>
          </a:p>
        </p:txBody>
      </p:sp>
      <p:sp>
        <p:nvSpPr>
          <p:cNvPr id="676" name="Google Shape;676;p5"/>
          <p:cNvSpPr txBox="1"/>
          <p:nvPr/>
        </p:nvSpPr>
        <p:spPr>
          <a:xfrm>
            <a:off x="376575" y="1482450"/>
            <a:ext cx="9999900" cy="5232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GB">
                <a:solidFill>
                  <a:schemeClr val="dk1"/>
                </a:solidFill>
                <a:latin typeface="Montserrat Light"/>
                <a:ea typeface="Montserrat Light"/>
                <a:cs typeface="Montserrat Light"/>
                <a:sym typeface="Montserrat Light"/>
              </a:rPr>
              <a:t>Ask yourself the following questions in order to determine whether you have an ability to take a differentiated position. Give yourself a score on each question (10 means you have a significant strength)</a:t>
            </a:r>
            <a:endParaRPr sz="1200"/>
          </a:p>
        </p:txBody>
      </p:sp>
      <p:graphicFrame>
        <p:nvGraphicFramePr>
          <p:cNvPr id="677" name="Google Shape;677;p5"/>
          <p:cNvGraphicFramePr/>
          <p:nvPr/>
        </p:nvGraphicFramePr>
        <p:xfrm>
          <a:off x="1103445" y="2468893"/>
          <a:ext cx="3000000" cy="3000000"/>
        </p:xfrm>
        <a:graphic>
          <a:graphicData uri="http://schemas.openxmlformats.org/drawingml/2006/table">
            <a:tbl>
              <a:tblPr>
                <a:noFill/>
                <a:tableStyleId>{42D22E12-F1DB-4443-B3E2-98524FD48D2C}</a:tableStyleId>
              </a:tblPr>
              <a:tblGrid>
                <a:gridCol w="7296800"/>
                <a:gridCol w="1920225"/>
              </a:tblGrid>
              <a:tr h="254000">
                <a:tc>
                  <a:txBody>
                    <a:bodyPr/>
                    <a:lstStyle/>
                    <a:p>
                      <a:pPr indent="0" lvl="0" marL="72000" marR="0" rtl="0" algn="l">
                        <a:spcBef>
                          <a:spcPts val="0"/>
                        </a:spcBef>
                        <a:spcAft>
                          <a:spcPts val="0"/>
                        </a:spcAft>
                        <a:buNone/>
                      </a:pPr>
                      <a:r>
                        <a:rPr lang="en-GB" sz="1500" u="none" cap="none" strike="noStrike">
                          <a:solidFill>
                            <a:schemeClr val="dk2"/>
                          </a:solidFill>
                          <a:latin typeface="Montserrat SemiBold"/>
                          <a:ea typeface="Montserrat SemiBold"/>
                          <a:cs typeface="Montserrat SemiBold"/>
                          <a:sym typeface="Montserrat SemiBold"/>
                        </a:rPr>
                        <a:t>Differentiated position</a:t>
                      </a:r>
                      <a:endParaRPr i="0" sz="1500" u="none" cap="none" strike="noStrike">
                        <a:solidFill>
                          <a:schemeClr val="dk2"/>
                        </a:solidFill>
                        <a:latin typeface="Montserrat SemiBold"/>
                        <a:ea typeface="Montserrat SemiBold"/>
                        <a:cs typeface="Montserrat SemiBold"/>
                        <a:sym typeface="Montserrat SemiBold"/>
                      </a:endParaRPr>
                    </a:p>
                  </a:txBody>
                  <a:tcPr marT="12700" marB="0" marR="12700" marL="12700" anchor="ctr">
                    <a:solidFill>
                      <a:schemeClr val="dk1"/>
                    </a:solidFill>
                  </a:tcPr>
                </a:tc>
                <a:tc>
                  <a:txBody>
                    <a:bodyPr/>
                    <a:lstStyle/>
                    <a:p>
                      <a:pPr indent="0" lvl="0" marL="0" marR="0" rtl="0" algn="ctr">
                        <a:spcBef>
                          <a:spcPts val="0"/>
                        </a:spcBef>
                        <a:spcAft>
                          <a:spcPts val="0"/>
                        </a:spcAft>
                        <a:buNone/>
                      </a:pPr>
                      <a:r>
                        <a:rPr lang="en-GB" sz="1500" u="none" cap="none" strike="noStrike">
                          <a:solidFill>
                            <a:schemeClr val="dk2"/>
                          </a:solidFill>
                          <a:latin typeface="Montserrat SemiBold"/>
                          <a:ea typeface="Montserrat SemiBold"/>
                          <a:cs typeface="Montserrat SemiBold"/>
                          <a:sym typeface="Montserrat SemiBold"/>
                        </a:rPr>
                        <a:t>Strength (10 = high)</a:t>
                      </a:r>
                      <a:endParaRPr i="0" sz="1500" u="none" cap="none" strike="noStrike">
                        <a:solidFill>
                          <a:schemeClr val="dk2"/>
                        </a:solidFill>
                        <a:latin typeface="Montserrat SemiBold"/>
                        <a:ea typeface="Montserrat SemiBold"/>
                        <a:cs typeface="Montserrat SemiBold"/>
                        <a:sym typeface="Montserrat SemiBold"/>
                      </a:endParaRPr>
                    </a:p>
                  </a:txBody>
                  <a:tcPr marT="12700" marB="0" marR="12700" marL="12700" anchor="b">
                    <a:solidFill>
                      <a:schemeClr val="dk1"/>
                    </a:solidFill>
                  </a:tcPr>
                </a:tc>
              </a:tr>
              <a:tr h="254000">
                <a:tc>
                  <a:txBody>
                    <a:bodyPr/>
                    <a:lstStyle/>
                    <a:p>
                      <a:pPr indent="0" lvl="0" marL="72000" marR="0" rtl="0" algn="l">
                        <a:spcBef>
                          <a:spcPts val="0"/>
                        </a:spcBef>
                        <a:spcAft>
                          <a:spcPts val="0"/>
                        </a:spcAft>
                        <a:buNone/>
                      </a:pPr>
                      <a:r>
                        <a:rPr b="0" lang="en-GB" sz="1200" u="none" cap="none" strike="noStrike">
                          <a:solidFill>
                            <a:srgbClr val="000000"/>
                          </a:solidFill>
                          <a:latin typeface="Montserrat Light"/>
                          <a:ea typeface="Montserrat Light"/>
                          <a:cs typeface="Montserrat Light"/>
                          <a:sym typeface="Montserrat Light"/>
                        </a:rPr>
                        <a:t>Is an important part of your customer value proposition your brand?</a:t>
                      </a:r>
                      <a:endParaRPr b="0" i="0" sz="1200" u="none" cap="none" strike="noStrike">
                        <a:solidFill>
                          <a:srgbClr val="000000"/>
                        </a:solidFill>
                        <a:latin typeface="Montserrat Light"/>
                        <a:ea typeface="Montserrat Light"/>
                        <a:cs typeface="Montserrat Light"/>
                        <a:sym typeface="Montserrat Light"/>
                      </a:endParaRPr>
                    </a:p>
                  </a:txBody>
                  <a:tcPr marT="12700" marB="0" marR="12700" marL="12700" anchor="ctr"/>
                </a:tc>
                <a:tc>
                  <a:txBody>
                    <a:bodyPr/>
                    <a:lstStyle/>
                    <a:p>
                      <a:pPr indent="0" lvl="0" marL="0" marR="0" rtl="0" algn="l">
                        <a:spcBef>
                          <a:spcPts val="0"/>
                        </a:spcBef>
                        <a:spcAft>
                          <a:spcPts val="0"/>
                        </a:spcAft>
                        <a:buNone/>
                      </a:pPr>
                      <a:r>
                        <a:t/>
                      </a:r>
                      <a:endParaRPr b="0" i="0" sz="1500" u="none" cap="none" strike="noStrike">
                        <a:solidFill>
                          <a:srgbClr val="000000"/>
                        </a:solidFill>
                        <a:latin typeface="Calibri"/>
                        <a:ea typeface="Calibri"/>
                        <a:cs typeface="Calibri"/>
                        <a:sym typeface="Calibri"/>
                      </a:endParaRPr>
                    </a:p>
                  </a:txBody>
                  <a:tcPr marT="12700" marB="0" marR="12700" marL="12700" anchor="b"/>
                </a:tc>
              </a:tr>
              <a:tr h="254000">
                <a:tc>
                  <a:txBody>
                    <a:bodyPr/>
                    <a:lstStyle/>
                    <a:p>
                      <a:pPr indent="0" lvl="0" marL="72000" marR="0" rtl="0" algn="l">
                        <a:spcBef>
                          <a:spcPts val="0"/>
                        </a:spcBef>
                        <a:spcAft>
                          <a:spcPts val="0"/>
                        </a:spcAft>
                        <a:buNone/>
                      </a:pPr>
                      <a:r>
                        <a:rPr lang="en-GB" sz="1200" u="none" cap="none" strike="noStrike">
                          <a:latin typeface="Montserrat Light"/>
                          <a:ea typeface="Montserrat Light"/>
                          <a:cs typeface="Montserrat Light"/>
                          <a:sym typeface="Montserrat Light"/>
                        </a:rPr>
                        <a:t>Does your brand have strong values – stand for something special?</a:t>
                      </a:r>
                      <a:endParaRPr b="0" i="0" sz="1200" u="none" cap="none" strike="noStrike">
                        <a:solidFill>
                          <a:srgbClr val="000000"/>
                        </a:solidFill>
                        <a:latin typeface="Montserrat Light"/>
                        <a:ea typeface="Montserrat Light"/>
                        <a:cs typeface="Montserrat Light"/>
                        <a:sym typeface="Montserrat Light"/>
                      </a:endParaRPr>
                    </a:p>
                  </a:txBody>
                  <a:tcPr marT="12700" marB="0" marR="12700" marL="12700" anchor="ctr"/>
                </a:tc>
                <a:tc>
                  <a:txBody>
                    <a:bodyPr/>
                    <a:lstStyle/>
                    <a:p>
                      <a:pPr indent="0" lvl="0" marL="0" marR="0" rtl="0" algn="l">
                        <a:spcBef>
                          <a:spcPts val="0"/>
                        </a:spcBef>
                        <a:spcAft>
                          <a:spcPts val="0"/>
                        </a:spcAft>
                        <a:buNone/>
                      </a:pPr>
                      <a:r>
                        <a:t/>
                      </a:r>
                      <a:endParaRPr b="0" i="0" sz="1500" u="none" cap="none" strike="noStrike">
                        <a:solidFill>
                          <a:srgbClr val="000000"/>
                        </a:solidFill>
                        <a:latin typeface="Calibri"/>
                        <a:ea typeface="Calibri"/>
                        <a:cs typeface="Calibri"/>
                        <a:sym typeface="Calibri"/>
                      </a:endParaRPr>
                    </a:p>
                  </a:txBody>
                  <a:tcPr marT="12700" marB="0" marR="12700" marL="12700" anchor="b"/>
                </a:tc>
              </a:tr>
              <a:tr h="254000">
                <a:tc>
                  <a:txBody>
                    <a:bodyPr/>
                    <a:lstStyle/>
                    <a:p>
                      <a:pPr indent="0" lvl="0" marL="72000" marR="0" rtl="0" algn="l">
                        <a:spcBef>
                          <a:spcPts val="0"/>
                        </a:spcBef>
                        <a:spcAft>
                          <a:spcPts val="0"/>
                        </a:spcAft>
                        <a:buNone/>
                      </a:pPr>
                      <a:r>
                        <a:rPr b="0" lang="en-GB" sz="1200" u="none" cap="none" strike="noStrike">
                          <a:solidFill>
                            <a:srgbClr val="000000"/>
                          </a:solidFill>
                          <a:latin typeface="Montserrat Light"/>
                          <a:ea typeface="Montserrat Light"/>
                          <a:cs typeface="Montserrat Light"/>
                          <a:sym typeface="Montserrat Light"/>
                        </a:rPr>
                        <a:t>Do you address a mass-market?</a:t>
                      </a:r>
                      <a:endParaRPr b="0" i="0" sz="1200" u="none" cap="none" strike="noStrike">
                        <a:solidFill>
                          <a:srgbClr val="000000"/>
                        </a:solidFill>
                        <a:latin typeface="Montserrat Light"/>
                        <a:ea typeface="Montserrat Light"/>
                        <a:cs typeface="Montserrat Light"/>
                        <a:sym typeface="Montserrat Light"/>
                      </a:endParaRPr>
                    </a:p>
                  </a:txBody>
                  <a:tcPr marT="12700" marB="0" marR="12700" marL="12700" anchor="ctr"/>
                </a:tc>
                <a:tc>
                  <a:txBody>
                    <a:bodyPr/>
                    <a:lstStyle/>
                    <a:p>
                      <a:pPr indent="0" lvl="0" marL="0" marR="0" rtl="0" algn="l">
                        <a:spcBef>
                          <a:spcPts val="0"/>
                        </a:spcBef>
                        <a:spcAft>
                          <a:spcPts val="0"/>
                        </a:spcAft>
                        <a:buNone/>
                      </a:pPr>
                      <a:r>
                        <a:t/>
                      </a:r>
                      <a:endParaRPr b="0" i="0" sz="1500" u="none" cap="none" strike="noStrike">
                        <a:solidFill>
                          <a:srgbClr val="000000"/>
                        </a:solidFill>
                        <a:latin typeface="Calibri"/>
                        <a:ea typeface="Calibri"/>
                        <a:cs typeface="Calibri"/>
                        <a:sym typeface="Calibri"/>
                      </a:endParaRPr>
                    </a:p>
                  </a:txBody>
                  <a:tcPr marT="12700" marB="0" marR="12700" marL="12700" anchor="b"/>
                </a:tc>
              </a:tr>
              <a:tr h="254000">
                <a:tc>
                  <a:txBody>
                    <a:bodyPr/>
                    <a:lstStyle/>
                    <a:p>
                      <a:pPr indent="0" lvl="0" marL="72000" marR="0" rtl="0" algn="l">
                        <a:spcBef>
                          <a:spcPts val="0"/>
                        </a:spcBef>
                        <a:spcAft>
                          <a:spcPts val="0"/>
                        </a:spcAft>
                        <a:buNone/>
                      </a:pPr>
                      <a:r>
                        <a:rPr lang="en-GB" sz="1200" u="none" cap="none" strike="noStrike">
                          <a:latin typeface="Montserrat Light"/>
                          <a:ea typeface="Montserrat Light"/>
                          <a:cs typeface="Montserrat Light"/>
                          <a:sym typeface="Montserrat Light"/>
                        </a:rPr>
                        <a:t>Does your brand command a premium price even if similar to others?</a:t>
                      </a:r>
                      <a:endParaRPr b="0" i="0" sz="1200" u="none" cap="none" strike="noStrike">
                        <a:solidFill>
                          <a:srgbClr val="000000"/>
                        </a:solidFill>
                        <a:latin typeface="Montserrat Light"/>
                        <a:ea typeface="Montserrat Light"/>
                        <a:cs typeface="Montserrat Light"/>
                        <a:sym typeface="Montserrat Light"/>
                      </a:endParaRPr>
                    </a:p>
                  </a:txBody>
                  <a:tcPr marT="12700" marB="0" marR="12700" marL="12700" anchor="ctr"/>
                </a:tc>
                <a:tc>
                  <a:txBody>
                    <a:bodyPr/>
                    <a:lstStyle/>
                    <a:p>
                      <a:pPr indent="0" lvl="0" marL="0" marR="0" rtl="0" algn="l">
                        <a:spcBef>
                          <a:spcPts val="0"/>
                        </a:spcBef>
                        <a:spcAft>
                          <a:spcPts val="0"/>
                        </a:spcAft>
                        <a:buNone/>
                      </a:pPr>
                      <a:r>
                        <a:t/>
                      </a:r>
                      <a:endParaRPr b="0" i="0" sz="1500" u="none" cap="none" strike="noStrike">
                        <a:solidFill>
                          <a:srgbClr val="000000"/>
                        </a:solidFill>
                        <a:latin typeface="Calibri"/>
                        <a:ea typeface="Calibri"/>
                        <a:cs typeface="Calibri"/>
                        <a:sym typeface="Calibri"/>
                      </a:endParaRPr>
                    </a:p>
                  </a:txBody>
                  <a:tcPr marT="12700" marB="0" marR="12700" marL="12700" anchor="b"/>
                </a:tc>
              </a:tr>
              <a:tr h="254000">
                <a:tc>
                  <a:txBody>
                    <a:bodyPr/>
                    <a:lstStyle/>
                    <a:p>
                      <a:pPr indent="0" lvl="0" marL="72000" marR="0" rtl="0" algn="l">
                        <a:lnSpc>
                          <a:spcPct val="100000"/>
                        </a:lnSpc>
                        <a:spcBef>
                          <a:spcPts val="0"/>
                        </a:spcBef>
                        <a:spcAft>
                          <a:spcPts val="0"/>
                        </a:spcAft>
                        <a:buClr>
                          <a:schemeClr val="dk1"/>
                        </a:buClr>
                        <a:buSzPts val="1200"/>
                        <a:buFont typeface="Montserrat Light"/>
                        <a:buNone/>
                      </a:pPr>
                      <a:r>
                        <a:rPr lang="en-GB" sz="1200" u="none" cap="none" strike="noStrike">
                          <a:latin typeface="Montserrat Light"/>
                          <a:ea typeface="Montserrat Light"/>
                          <a:cs typeface="Montserrat Light"/>
                          <a:sym typeface="Montserrat Light"/>
                        </a:rPr>
                        <a:t>If your product was no longer available, would it be sadly missed by users?</a:t>
                      </a:r>
                      <a:endParaRPr b="0" i="0" sz="1200" u="none" cap="none" strike="noStrike">
                        <a:solidFill>
                          <a:srgbClr val="000000"/>
                        </a:solidFill>
                        <a:latin typeface="Montserrat Light"/>
                        <a:ea typeface="Montserrat Light"/>
                        <a:cs typeface="Montserrat Light"/>
                        <a:sym typeface="Montserrat Light"/>
                      </a:endParaRPr>
                    </a:p>
                  </a:txBody>
                  <a:tcPr marT="12700" marB="0" marR="12700" marL="12700" anchor="ctr"/>
                </a:tc>
                <a:tc>
                  <a:txBody>
                    <a:bodyPr/>
                    <a:lstStyle/>
                    <a:p>
                      <a:pPr indent="0" lvl="0" marL="0" marR="0" rtl="0" algn="l">
                        <a:spcBef>
                          <a:spcPts val="0"/>
                        </a:spcBef>
                        <a:spcAft>
                          <a:spcPts val="0"/>
                        </a:spcAft>
                        <a:buNone/>
                      </a:pPr>
                      <a:r>
                        <a:t/>
                      </a:r>
                      <a:endParaRPr b="0" i="0" sz="1500" u="none" cap="none" strike="noStrike">
                        <a:solidFill>
                          <a:srgbClr val="000000"/>
                        </a:solidFill>
                        <a:latin typeface="Calibri"/>
                        <a:ea typeface="Calibri"/>
                        <a:cs typeface="Calibri"/>
                        <a:sym typeface="Calibri"/>
                      </a:endParaRPr>
                    </a:p>
                  </a:txBody>
                  <a:tcPr marT="12700" marB="0" marR="12700" marL="12700" anchor="b"/>
                </a:tc>
              </a:tr>
              <a:tr h="254000">
                <a:tc>
                  <a:txBody>
                    <a:bodyPr/>
                    <a:lstStyle/>
                    <a:p>
                      <a:pPr indent="0" lvl="0" marL="72000" marR="0" rtl="0" algn="l">
                        <a:lnSpc>
                          <a:spcPct val="100000"/>
                        </a:lnSpc>
                        <a:spcBef>
                          <a:spcPts val="0"/>
                        </a:spcBef>
                        <a:spcAft>
                          <a:spcPts val="0"/>
                        </a:spcAft>
                        <a:buClr>
                          <a:srgbClr val="000000"/>
                        </a:buClr>
                        <a:buSzPts val="1200"/>
                        <a:buFont typeface="Montserrat Light"/>
                        <a:buNone/>
                      </a:pPr>
                      <a:r>
                        <a:rPr b="0" lang="en-GB" sz="1200" u="none" cap="none" strike="noStrike">
                          <a:solidFill>
                            <a:srgbClr val="000000"/>
                          </a:solidFill>
                          <a:latin typeface="Montserrat Light"/>
                          <a:ea typeface="Montserrat Light"/>
                          <a:cs typeface="Montserrat Light"/>
                          <a:sym typeface="Montserrat Light"/>
                        </a:rPr>
                        <a:t>Is your product one that customers love to chat about one with another?</a:t>
                      </a:r>
                      <a:endParaRPr b="0" i="0" sz="1200" u="none" cap="none" strike="noStrike">
                        <a:solidFill>
                          <a:srgbClr val="000000"/>
                        </a:solidFill>
                        <a:latin typeface="Montserrat Light"/>
                        <a:ea typeface="Montserrat Light"/>
                        <a:cs typeface="Montserrat Light"/>
                        <a:sym typeface="Montserrat Light"/>
                      </a:endParaRPr>
                    </a:p>
                  </a:txBody>
                  <a:tcPr marT="12700" marB="0" marR="12700" marL="12700" anchor="ctr"/>
                </a:tc>
                <a:tc>
                  <a:txBody>
                    <a:bodyPr/>
                    <a:lstStyle/>
                    <a:p>
                      <a:pPr indent="0" lvl="0" marL="0" marR="0" rtl="0" algn="l">
                        <a:spcBef>
                          <a:spcPts val="0"/>
                        </a:spcBef>
                        <a:spcAft>
                          <a:spcPts val="0"/>
                        </a:spcAft>
                        <a:buNone/>
                      </a:pPr>
                      <a:r>
                        <a:t/>
                      </a:r>
                      <a:endParaRPr b="0" i="0" sz="1500" u="none" cap="none" strike="noStrike">
                        <a:solidFill>
                          <a:srgbClr val="000000"/>
                        </a:solidFill>
                        <a:latin typeface="Calibri"/>
                        <a:ea typeface="Calibri"/>
                        <a:cs typeface="Calibri"/>
                        <a:sym typeface="Calibri"/>
                      </a:endParaRPr>
                    </a:p>
                  </a:txBody>
                  <a:tcPr marT="12700" marB="0" marR="12700" marL="12700" anchor="b"/>
                </a:tc>
              </a:tr>
              <a:tr h="254000">
                <a:tc>
                  <a:txBody>
                    <a:bodyPr/>
                    <a:lstStyle/>
                    <a:p>
                      <a:pPr indent="0" lvl="0" marL="72000" marR="0" rtl="0" algn="l">
                        <a:spcBef>
                          <a:spcPts val="0"/>
                        </a:spcBef>
                        <a:spcAft>
                          <a:spcPts val="0"/>
                        </a:spcAft>
                        <a:buNone/>
                      </a:pPr>
                      <a:r>
                        <a:rPr b="1" lang="en-GB" sz="1200" u="none" cap="none" strike="noStrike">
                          <a:solidFill>
                            <a:srgbClr val="000000"/>
                          </a:solidFill>
                          <a:latin typeface="Montserrat Light"/>
                          <a:ea typeface="Montserrat Light"/>
                          <a:cs typeface="Montserrat Light"/>
                          <a:sym typeface="Montserrat Light"/>
                        </a:rPr>
                        <a:t>What is your overall differentiated position (average of the above)</a:t>
                      </a:r>
                      <a:endParaRPr b="1" i="0" sz="1200" u="none" cap="none" strike="noStrike">
                        <a:solidFill>
                          <a:srgbClr val="000000"/>
                        </a:solidFill>
                        <a:latin typeface="Montserrat Light"/>
                        <a:ea typeface="Montserrat Light"/>
                        <a:cs typeface="Montserrat Light"/>
                        <a:sym typeface="Montserrat Light"/>
                      </a:endParaRPr>
                    </a:p>
                  </a:txBody>
                  <a:tcPr marT="12700" marB="0" marR="12700" marL="12700" anchor="ctr"/>
                </a:tc>
                <a:tc>
                  <a:txBody>
                    <a:bodyPr/>
                    <a:lstStyle/>
                    <a:p>
                      <a:pPr indent="0" lvl="0" marL="0" marR="0" rtl="0" algn="l">
                        <a:spcBef>
                          <a:spcPts val="0"/>
                        </a:spcBef>
                        <a:spcAft>
                          <a:spcPts val="0"/>
                        </a:spcAft>
                        <a:buNone/>
                      </a:pPr>
                      <a:r>
                        <a:t/>
                      </a:r>
                      <a:endParaRPr b="0" i="0" sz="1500" u="none" cap="none" strike="noStrike">
                        <a:solidFill>
                          <a:srgbClr val="000000"/>
                        </a:solidFill>
                        <a:latin typeface="Calibri"/>
                        <a:ea typeface="Calibri"/>
                        <a:cs typeface="Calibri"/>
                        <a:sym typeface="Calibri"/>
                      </a:endParaRPr>
                    </a:p>
                  </a:txBody>
                  <a:tcPr marT="12700" marB="0" marR="12700" marL="12700" anchor="b"/>
                </a:tc>
              </a:tr>
            </a:tbl>
          </a:graphicData>
        </a:graphic>
      </p:graphicFrame>
      <p:sp>
        <p:nvSpPr>
          <p:cNvPr id="678" name="Google Shape;678;p5"/>
          <p:cNvSpPr txBox="1"/>
          <p:nvPr>
            <p:ph idx="11" type="ftr"/>
          </p:nvPr>
        </p:nvSpPr>
        <p:spPr>
          <a:xfrm>
            <a:off x="4038600" y="6415984"/>
            <a:ext cx="4114800" cy="365125"/>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r>
              <a:rPr b="0" i="0" lang="en-GB" sz="800">
                <a:solidFill>
                  <a:srgbClr val="7F7F7F"/>
                </a:solidFill>
                <a:latin typeface="Montserrat Light"/>
                <a:ea typeface="Montserrat Light"/>
                <a:cs typeface="Montserrat Light"/>
                <a:sym typeface="Montserrat Light"/>
              </a:rPr>
              <a:t>Copyright © B2B Frameworks Ltd 2018</a:t>
            </a:r>
            <a:endParaRPr/>
          </a:p>
        </p:txBody>
      </p:sp>
      <p:sp>
        <p:nvSpPr>
          <p:cNvPr id="679" name="Google Shape;679;p5"/>
          <p:cNvSpPr txBox="1"/>
          <p:nvPr>
            <p:ph idx="12" type="sldNum"/>
          </p:nvPr>
        </p:nvSpPr>
        <p:spPr>
          <a:xfrm>
            <a:off x="231915" y="6415984"/>
            <a:ext cx="2743200" cy="365100"/>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Clr>
                <a:srgbClr val="000000"/>
              </a:buClr>
              <a:buFont typeface="Arial"/>
              <a:buNone/>
            </a:pPr>
            <a:fld id="{00000000-1234-1234-1234-123412341234}" type="slidenum">
              <a:rPr lang="en-GB">
                <a:latin typeface="Montserrat Light"/>
                <a:ea typeface="Montserrat Light"/>
                <a:cs typeface="Montserrat Light"/>
                <a:sym typeface="Montserrat Light"/>
              </a:rPr>
              <a:t>‹#›</a:t>
            </a:fld>
            <a:endParaRPr>
              <a:latin typeface="Montserrat Light"/>
              <a:ea typeface="Montserrat Light"/>
              <a:cs typeface="Montserrat Light"/>
              <a:sym typeface="Montserrat Light"/>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83" name="Shape 683"/>
        <p:cNvGrpSpPr/>
        <p:nvPr/>
      </p:nvGrpSpPr>
      <p:grpSpPr>
        <a:xfrm>
          <a:off x="0" y="0"/>
          <a:ext cx="0" cy="0"/>
          <a:chOff x="0" y="0"/>
          <a:chExt cx="0" cy="0"/>
        </a:xfrm>
      </p:grpSpPr>
      <p:sp>
        <p:nvSpPr>
          <p:cNvPr id="684" name="Google Shape;684;p6"/>
          <p:cNvSpPr txBox="1"/>
          <p:nvPr>
            <p:ph type="title"/>
          </p:nvPr>
        </p:nvSpPr>
        <p:spPr>
          <a:xfrm>
            <a:off x="298674" y="750475"/>
            <a:ext cx="8012400" cy="510000"/>
          </a:xfrm>
          <a:prstGeom prst="rect">
            <a:avLst/>
          </a:prstGeom>
          <a:noFill/>
          <a:ln>
            <a:noFill/>
          </a:ln>
        </p:spPr>
        <p:txBody>
          <a:bodyPr anchorCtr="0" anchor="t" bIns="45700" lIns="91425" spcFirstLastPara="1" rIns="91425" wrap="square" tIns="45700">
            <a:normAutofit fontScale="90000"/>
          </a:bodyPr>
          <a:lstStyle/>
          <a:p>
            <a:pPr indent="0" lvl="0" marL="0" rtl="0" algn="l">
              <a:lnSpc>
                <a:spcPct val="90000"/>
              </a:lnSpc>
              <a:spcBef>
                <a:spcPts val="0"/>
              </a:spcBef>
              <a:spcAft>
                <a:spcPts val="0"/>
              </a:spcAft>
              <a:buClr>
                <a:schemeClr val="dk1"/>
              </a:buClr>
              <a:buSzPct val="100000"/>
              <a:buFont typeface="Montserrat SemiBold"/>
              <a:buNone/>
            </a:pPr>
            <a:r>
              <a:rPr lang="en-GB"/>
              <a:t>Returning to the model</a:t>
            </a:r>
            <a:r>
              <a:rPr lang="en-GB">
                <a:solidFill>
                  <a:schemeClr val="lt1"/>
                </a:solidFill>
              </a:rPr>
              <a:t>.</a:t>
            </a:r>
            <a:endParaRPr>
              <a:solidFill>
                <a:schemeClr val="lt1"/>
              </a:solidFill>
            </a:endParaRPr>
          </a:p>
        </p:txBody>
      </p:sp>
      <p:sp>
        <p:nvSpPr>
          <p:cNvPr id="685" name="Google Shape;685;p6"/>
          <p:cNvSpPr txBox="1"/>
          <p:nvPr/>
        </p:nvSpPr>
        <p:spPr>
          <a:xfrm>
            <a:off x="397901" y="1645737"/>
            <a:ext cx="9312900" cy="5541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GB">
                <a:solidFill>
                  <a:schemeClr val="dk1"/>
                </a:solidFill>
                <a:latin typeface="Montserrat Light"/>
                <a:ea typeface="Montserrat Light"/>
                <a:cs typeface="Montserrat Light"/>
                <a:sym typeface="Montserrat Light"/>
              </a:rPr>
              <a:t>Use the scores to work out your position. If you find yourself towards the middle rather than near a corner of the triangle, consider how you can move closer to the desired position. </a:t>
            </a:r>
            <a:r>
              <a:rPr lang="en-GB" sz="1600">
                <a:solidFill>
                  <a:schemeClr val="dk1"/>
                </a:solidFill>
                <a:latin typeface="Montserrat Light"/>
                <a:ea typeface="Montserrat Light"/>
                <a:cs typeface="Montserrat Light"/>
                <a:sym typeface="Montserrat Light"/>
              </a:rPr>
              <a:t> </a:t>
            </a:r>
            <a:endParaRPr/>
          </a:p>
        </p:txBody>
      </p:sp>
      <p:sp>
        <p:nvSpPr>
          <p:cNvPr id="686" name="Google Shape;686;p6"/>
          <p:cNvSpPr/>
          <p:nvPr/>
        </p:nvSpPr>
        <p:spPr>
          <a:xfrm>
            <a:off x="4291519" y="3044957"/>
            <a:ext cx="3456300" cy="2592300"/>
          </a:xfrm>
          <a:prstGeom prst="triangle">
            <a:avLst>
              <a:gd fmla="val 50000" name="adj"/>
            </a:avLst>
          </a:prstGeom>
          <a:solidFill>
            <a:schemeClr val="lt1"/>
          </a:solidFill>
          <a:ln cap="flat" cmpd="sng" w="12700">
            <a:solidFill>
              <a:schemeClr val="accent1"/>
            </a:solidFill>
            <a:prstDash val="solid"/>
            <a:miter lim="800000"/>
            <a:headEnd len="sm" w="sm" type="none"/>
            <a:tailEnd len="sm" w="sm" type="none"/>
          </a:ln>
        </p:spPr>
        <p:txBody>
          <a:bodyPr anchorCtr="0" anchor="ctr" bIns="60950" lIns="121900" spcFirstLastPara="1" rIns="121900" wrap="square" tIns="60950">
            <a:noAutofit/>
          </a:bodyPr>
          <a:lstStyle/>
          <a:p>
            <a:pPr indent="0" lvl="0" marL="0" marR="0" rtl="0" algn="ctr">
              <a:spcBef>
                <a:spcPts val="0"/>
              </a:spcBef>
              <a:spcAft>
                <a:spcPts val="0"/>
              </a:spcAft>
              <a:buNone/>
            </a:pPr>
            <a:r>
              <a:t/>
            </a:r>
            <a:endParaRPr sz="1600">
              <a:solidFill>
                <a:srgbClr val="000000"/>
              </a:solidFill>
              <a:latin typeface="Calibri"/>
              <a:ea typeface="Calibri"/>
              <a:cs typeface="Calibri"/>
              <a:sym typeface="Calibri"/>
            </a:endParaRPr>
          </a:p>
        </p:txBody>
      </p:sp>
      <p:sp>
        <p:nvSpPr>
          <p:cNvPr id="687" name="Google Shape;687;p6"/>
          <p:cNvSpPr txBox="1"/>
          <p:nvPr/>
        </p:nvSpPr>
        <p:spPr>
          <a:xfrm>
            <a:off x="5139502" y="2429405"/>
            <a:ext cx="1760400" cy="58500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GB" sz="1600">
                <a:solidFill>
                  <a:schemeClr val="dk1"/>
                </a:solidFill>
                <a:latin typeface="Montserrat Light"/>
                <a:ea typeface="Montserrat Light"/>
                <a:cs typeface="Montserrat Light"/>
                <a:sym typeface="Montserrat Light"/>
              </a:rPr>
              <a:t>Low cost</a:t>
            </a:r>
            <a:endParaRPr/>
          </a:p>
          <a:p>
            <a:pPr indent="0" lvl="0" marL="0" marR="0" rtl="0" algn="ctr">
              <a:spcBef>
                <a:spcPts val="0"/>
              </a:spcBef>
              <a:spcAft>
                <a:spcPts val="0"/>
              </a:spcAft>
              <a:buNone/>
            </a:pPr>
            <a:r>
              <a:rPr lang="en-GB" sz="1600">
                <a:solidFill>
                  <a:schemeClr val="dk1"/>
                </a:solidFill>
                <a:latin typeface="Montserrat Light"/>
                <a:ea typeface="Montserrat Light"/>
                <a:cs typeface="Montserrat Light"/>
                <a:sym typeface="Montserrat Light"/>
              </a:rPr>
              <a:t>(Max score = 10)</a:t>
            </a:r>
            <a:endParaRPr/>
          </a:p>
        </p:txBody>
      </p:sp>
      <p:sp>
        <p:nvSpPr>
          <p:cNvPr id="688" name="Google Shape;688;p6"/>
          <p:cNvSpPr txBox="1"/>
          <p:nvPr/>
        </p:nvSpPr>
        <p:spPr>
          <a:xfrm>
            <a:off x="2975870" y="5516962"/>
            <a:ext cx="1760400" cy="58500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GB" sz="1600">
                <a:solidFill>
                  <a:schemeClr val="dk1"/>
                </a:solidFill>
                <a:latin typeface="Montserrat Light"/>
                <a:ea typeface="Montserrat Light"/>
                <a:cs typeface="Montserrat Light"/>
                <a:sym typeface="Montserrat Light"/>
              </a:rPr>
              <a:t>Niche</a:t>
            </a:r>
            <a:endParaRPr/>
          </a:p>
          <a:p>
            <a:pPr indent="0" lvl="0" marL="0" marR="0" rtl="0" algn="ctr">
              <a:spcBef>
                <a:spcPts val="0"/>
              </a:spcBef>
              <a:spcAft>
                <a:spcPts val="0"/>
              </a:spcAft>
              <a:buNone/>
            </a:pPr>
            <a:r>
              <a:rPr lang="en-GB" sz="1600">
                <a:solidFill>
                  <a:schemeClr val="dk1"/>
                </a:solidFill>
                <a:latin typeface="Montserrat Light"/>
                <a:ea typeface="Montserrat Light"/>
                <a:cs typeface="Montserrat Light"/>
                <a:sym typeface="Montserrat Light"/>
              </a:rPr>
              <a:t>(Max score = 10)</a:t>
            </a:r>
            <a:endParaRPr/>
          </a:p>
        </p:txBody>
      </p:sp>
      <p:sp>
        <p:nvSpPr>
          <p:cNvPr id="689" name="Google Shape;689;p6"/>
          <p:cNvSpPr txBox="1"/>
          <p:nvPr/>
        </p:nvSpPr>
        <p:spPr>
          <a:xfrm>
            <a:off x="7697160" y="5516962"/>
            <a:ext cx="1760400" cy="58500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GB" sz="1600">
                <a:solidFill>
                  <a:schemeClr val="dk1"/>
                </a:solidFill>
                <a:latin typeface="Montserrat Light"/>
                <a:ea typeface="Montserrat Light"/>
                <a:cs typeface="Montserrat Light"/>
                <a:sym typeface="Montserrat Light"/>
              </a:rPr>
              <a:t>Differentiated</a:t>
            </a:r>
            <a:endParaRPr/>
          </a:p>
          <a:p>
            <a:pPr indent="0" lvl="0" marL="0" marR="0" rtl="0" algn="ctr">
              <a:spcBef>
                <a:spcPts val="0"/>
              </a:spcBef>
              <a:spcAft>
                <a:spcPts val="0"/>
              </a:spcAft>
              <a:buNone/>
            </a:pPr>
            <a:r>
              <a:rPr lang="en-GB" sz="1600">
                <a:solidFill>
                  <a:schemeClr val="dk1"/>
                </a:solidFill>
                <a:latin typeface="Montserrat Light"/>
                <a:ea typeface="Montserrat Light"/>
                <a:cs typeface="Montserrat Light"/>
                <a:sym typeface="Montserrat Light"/>
              </a:rPr>
              <a:t>(Max score = 10)</a:t>
            </a:r>
            <a:endParaRPr/>
          </a:p>
        </p:txBody>
      </p:sp>
      <p:sp>
        <p:nvSpPr>
          <p:cNvPr id="690" name="Google Shape;690;p6"/>
          <p:cNvSpPr txBox="1"/>
          <p:nvPr>
            <p:ph idx="11" type="ftr"/>
          </p:nvPr>
        </p:nvSpPr>
        <p:spPr>
          <a:xfrm>
            <a:off x="4038600" y="6415984"/>
            <a:ext cx="4114800" cy="365125"/>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r>
              <a:rPr b="0" i="0" lang="en-GB" sz="800">
                <a:solidFill>
                  <a:srgbClr val="7F7F7F"/>
                </a:solidFill>
                <a:latin typeface="Montserrat Light"/>
                <a:ea typeface="Montserrat Light"/>
                <a:cs typeface="Montserrat Light"/>
                <a:sym typeface="Montserrat Light"/>
              </a:rPr>
              <a:t>Copyright © B2B Frameworks Ltd 2018</a:t>
            </a:r>
            <a:endParaRPr/>
          </a:p>
        </p:txBody>
      </p:sp>
      <p:sp>
        <p:nvSpPr>
          <p:cNvPr id="691" name="Google Shape;691;p6"/>
          <p:cNvSpPr txBox="1"/>
          <p:nvPr>
            <p:ph idx="12" type="sldNum"/>
          </p:nvPr>
        </p:nvSpPr>
        <p:spPr>
          <a:xfrm>
            <a:off x="231915" y="6415984"/>
            <a:ext cx="2743200" cy="365100"/>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Clr>
                <a:srgbClr val="000000"/>
              </a:buClr>
              <a:buFont typeface="Arial"/>
              <a:buNone/>
            </a:pPr>
            <a:fld id="{00000000-1234-1234-1234-123412341234}" type="slidenum">
              <a:rPr lang="en-GB">
                <a:latin typeface="Montserrat Light"/>
                <a:ea typeface="Montserrat Light"/>
                <a:cs typeface="Montserrat Light"/>
                <a:sym typeface="Montserrat Light"/>
              </a:rPr>
              <a:t>‹#›</a:t>
            </a:fld>
            <a:endParaRPr>
              <a:latin typeface="Montserrat Light"/>
              <a:ea typeface="Montserrat Light"/>
              <a:cs typeface="Montserrat Light"/>
              <a:sym typeface="Montserrat Light"/>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95" name="Shape 695"/>
        <p:cNvGrpSpPr/>
        <p:nvPr/>
      </p:nvGrpSpPr>
      <p:grpSpPr>
        <a:xfrm>
          <a:off x="0" y="0"/>
          <a:ext cx="0" cy="0"/>
          <a:chOff x="0" y="0"/>
          <a:chExt cx="0" cy="0"/>
        </a:xfrm>
      </p:grpSpPr>
      <p:sp>
        <p:nvSpPr>
          <p:cNvPr id="696" name="Google Shape;696;p7"/>
          <p:cNvSpPr txBox="1"/>
          <p:nvPr>
            <p:ph type="title"/>
          </p:nvPr>
        </p:nvSpPr>
        <p:spPr>
          <a:xfrm>
            <a:off x="333515" y="472411"/>
            <a:ext cx="5156200" cy="546778"/>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chemeClr val="dk1"/>
              </a:buClr>
              <a:buSzPts val="3200"/>
              <a:buFont typeface="Montserrat SemiBold"/>
              <a:buNone/>
            </a:pPr>
            <a:r>
              <a:rPr lang="en-GB"/>
              <a:t>Things to think about</a:t>
            </a:r>
            <a:r>
              <a:rPr lang="en-GB">
                <a:solidFill>
                  <a:schemeClr val="lt1"/>
                </a:solidFill>
              </a:rPr>
              <a:t>.</a:t>
            </a:r>
            <a:endParaRPr>
              <a:solidFill>
                <a:schemeClr val="lt1"/>
              </a:solidFill>
            </a:endParaRPr>
          </a:p>
        </p:txBody>
      </p:sp>
      <p:sp>
        <p:nvSpPr>
          <p:cNvPr id="697" name="Google Shape;697;p7"/>
          <p:cNvSpPr txBox="1"/>
          <p:nvPr/>
        </p:nvSpPr>
        <p:spPr>
          <a:xfrm>
            <a:off x="1179574" y="1619737"/>
            <a:ext cx="8181300" cy="2661900"/>
          </a:xfrm>
          <a:prstGeom prst="rect">
            <a:avLst/>
          </a:prstGeom>
          <a:noFill/>
          <a:ln>
            <a:noFill/>
          </a:ln>
        </p:spPr>
        <p:txBody>
          <a:bodyPr anchorCtr="0" anchor="t" bIns="45700" lIns="91425" spcFirstLastPara="1" rIns="91425" wrap="square" tIns="45700">
            <a:spAutoFit/>
          </a:bodyPr>
          <a:lstStyle/>
          <a:p>
            <a:pPr indent="-330200" lvl="0" marL="342900" marR="0" rtl="0" algn="l">
              <a:lnSpc>
                <a:spcPct val="115000"/>
              </a:lnSpc>
              <a:spcBef>
                <a:spcPts val="0"/>
              </a:spcBef>
              <a:spcAft>
                <a:spcPts val="0"/>
              </a:spcAft>
              <a:buClr>
                <a:schemeClr val="dk1"/>
              </a:buClr>
              <a:buSzPts val="1400"/>
              <a:buFont typeface="Noto Sans Symbols"/>
              <a:buChar char="∙"/>
            </a:pPr>
            <a:r>
              <a:rPr lang="en-GB">
                <a:solidFill>
                  <a:schemeClr val="dk1"/>
                </a:solidFill>
                <a:latin typeface="Montserrat Light"/>
                <a:ea typeface="Montserrat Light"/>
                <a:cs typeface="Montserrat Light"/>
                <a:sym typeface="Montserrat Light"/>
              </a:rPr>
              <a:t>Clarity is really important when developing a strategy. It is why Michael Porter argues in favour of building a strategy based on differentiation, cost leadership or focus. Don’t get confused about the strength of your brand. You can have a strong brand in cost leadership and also in a niche. But what is it in overall terms that gives you a competitive strategic advantage?</a:t>
            </a:r>
            <a:br>
              <a:rPr lang="en-GB">
                <a:solidFill>
                  <a:schemeClr val="dk1"/>
                </a:solidFill>
                <a:latin typeface="Montserrat Light"/>
                <a:ea typeface="Montserrat Light"/>
                <a:cs typeface="Montserrat Light"/>
                <a:sym typeface="Montserrat Light"/>
              </a:rPr>
            </a:br>
            <a:endParaRPr sz="1200"/>
          </a:p>
          <a:p>
            <a:pPr indent="-330200" lvl="0" marL="342900" marR="0" rtl="0" algn="l">
              <a:lnSpc>
                <a:spcPct val="115000"/>
              </a:lnSpc>
              <a:spcBef>
                <a:spcPts val="0"/>
              </a:spcBef>
              <a:spcAft>
                <a:spcPts val="0"/>
              </a:spcAft>
              <a:buClr>
                <a:schemeClr val="dk1"/>
              </a:buClr>
              <a:buSzPts val="1400"/>
              <a:buFont typeface="Noto Sans Symbols"/>
              <a:buChar char="∙"/>
            </a:pPr>
            <a:r>
              <a:rPr lang="en-GB">
                <a:solidFill>
                  <a:schemeClr val="dk1"/>
                </a:solidFill>
                <a:latin typeface="Montserrat Light"/>
                <a:ea typeface="Montserrat Light"/>
                <a:cs typeface="Montserrat Light"/>
                <a:sym typeface="Montserrat Light"/>
              </a:rPr>
              <a:t>Once you have established your strategic advantage, make sure that your customer value proposition and your messaging emphasises it. This will give resonance to your communications.</a:t>
            </a:r>
            <a:endParaRPr sz="1200"/>
          </a:p>
          <a:p>
            <a:pPr indent="0" lvl="0" marL="0" marR="0" rtl="0" algn="l">
              <a:spcBef>
                <a:spcPts val="1000"/>
              </a:spcBef>
              <a:spcAft>
                <a:spcPts val="0"/>
              </a:spcAft>
              <a:buNone/>
            </a:pPr>
            <a:r>
              <a:t/>
            </a:r>
            <a:endParaRPr sz="1600">
              <a:solidFill>
                <a:schemeClr val="dk1"/>
              </a:solidFill>
              <a:latin typeface="Montserrat Light"/>
              <a:ea typeface="Montserrat Light"/>
              <a:cs typeface="Montserrat Light"/>
              <a:sym typeface="Montserrat Light"/>
            </a:endParaRPr>
          </a:p>
        </p:txBody>
      </p:sp>
      <p:sp>
        <p:nvSpPr>
          <p:cNvPr id="698" name="Google Shape;698;p7"/>
          <p:cNvSpPr txBox="1"/>
          <p:nvPr>
            <p:ph idx="11" type="ftr"/>
          </p:nvPr>
        </p:nvSpPr>
        <p:spPr>
          <a:xfrm>
            <a:off x="4038600" y="6415984"/>
            <a:ext cx="4114800" cy="365125"/>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r>
              <a:rPr b="0" i="0" lang="en-GB" sz="800">
                <a:solidFill>
                  <a:srgbClr val="7F7F7F"/>
                </a:solidFill>
                <a:latin typeface="Montserrat Light"/>
                <a:ea typeface="Montserrat Light"/>
                <a:cs typeface="Montserrat Light"/>
                <a:sym typeface="Montserrat Light"/>
              </a:rPr>
              <a:t>Copyright © B2B Frameworks Ltd 2018</a:t>
            </a:r>
            <a:endParaRPr/>
          </a:p>
        </p:txBody>
      </p:sp>
      <p:sp>
        <p:nvSpPr>
          <p:cNvPr id="699" name="Google Shape;699;p7"/>
          <p:cNvSpPr txBox="1"/>
          <p:nvPr>
            <p:ph idx="12" type="sldNum"/>
          </p:nvPr>
        </p:nvSpPr>
        <p:spPr>
          <a:xfrm>
            <a:off x="258100" y="6385589"/>
            <a:ext cx="2743200" cy="365125"/>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None/>
            </a:pPr>
            <a:fld id="{00000000-1234-1234-1234-123412341234}" type="slidenum">
              <a:rPr b="0" i="0" lang="en-GB" sz="1000">
                <a:solidFill>
                  <a:schemeClr val="dk2"/>
                </a:solidFill>
                <a:latin typeface="Montserrat"/>
                <a:ea typeface="Montserrat"/>
                <a:cs typeface="Montserrat"/>
                <a:sym typeface="Montserrat"/>
              </a:rPr>
              <a:t>‹#›</a:t>
            </a:fld>
            <a:endParaRPr b="0" i="0" sz="1000">
              <a:solidFill>
                <a:schemeClr val="dk2"/>
              </a:solidFill>
              <a:latin typeface="Montserrat"/>
              <a:ea typeface="Montserrat"/>
              <a:cs typeface="Montserrat"/>
              <a:sym typeface="Montserrat"/>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03" name="Shape 703"/>
        <p:cNvGrpSpPr/>
        <p:nvPr/>
      </p:nvGrpSpPr>
      <p:grpSpPr>
        <a:xfrm>
          <a:off x="0" y="0"/>
          <a:ext cx="0" cy="0"/>
          <a:chOff x="0" y="0"/>
          <a:chExt cx="0" cy="0"/>
        </a:xfrm>
      </p:grpSpPr>
      <p:sp>
        <p:nvSpPr>
          <p:cNvPr id="704" name="Google Shape;704;g2ab6b1d9241_0_0"/>
          <p:cNvSpPr txBox="1"/>
          <p:nvPr>
            <p:ph type="title"/>
          </p:nvPr>
        </p:nvSpPr>
        <p:spPr>
          <a:xfrm>
            <a:off x="380563" y="3534859"/>
            <a:ext cx="5156100" cy="510000"/>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chemeClr val="dk2"/>
              </a:buClr>
              <a:buSzPts val="3240"/>
              <a:buFont typeface="Montserrat SemiBold"/>
              <a:buNone/>
            </a:pPr>
            <a:r>
              <a:rPr lang="en-GB" sz="4240"/>
              <a:t>Thank you</a:t>
            </a:r>
            <a:r>
              <a:rPr lang="en-GB" sz="4240">
                <a:solidFill>
                  <a:schemeClr val="lt1"/>
                </a:solidFill>
              </a:rPr>
              <a:t>.</a:t>
            </a:r>
            <a:endParaRPr sz="4240"/>
          </a:p>
        </p:txBody>
      </p:sp>
      <p:sp>
        <p:nvSpPr>
          <p:cNvPr id="705" name="Google Shape;705;g2ab6b1d9241_0_0">
            <a:hlinkClick r:id="rId3"/>
          </p:cNvPr>
          <p:cNvSpPr/>
          <p:nvPr/>
        </p:nvSpPr>
        <p:spPr>
          <a:xfrm>
            <a:off x="579400" y="6025775"/>
            <a:ext cx="368700" cy="3687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706" name="Google Shape;706;g2ab6b1d9241_0_0">
            <a:hlinkClick r:id="rId4"/>
          </p:cNvPr>
          <p:cNvSpPr/>
          <p:nvPr/>
        </p:nvSpPr>
        <p:spPr>
          <a:xfrm>
            <a:off x="1179875" y="6025775"/>
            <a:ext cx="368700" cy="368700"/>
          </a:xfrm>
          <a:prstGeom prst="ellipse">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707" name="Google Shape;707;g2ab6b1d9241_0_0">
            <a:hlinkClick r:id="rId5"/>
          </p:cNvPr>
          <p:cNvSpPr/>
          <p:nvPr/>
        </p:nvSpPr>
        <p:spPr>
          <a:xfrm>
            <a:off x="1780350" y="6025775"/>
            <a:ext cx="368700" cy="368700"/>
          </a:xfrm>
          <a:prstGeom prst="ellipse">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708" name="Google Shape;708;g2ab6b1d9241_0_0">
            <a:hlinkClick r:id="rId6"/>
          </p:cNvPr>
          <p:cNvSpPr/>
          <p:nvPr/>
        </p:nvSpPr>
        <p:spPr>
          <a:xfrm>
            <a:off x="2322875" y="6025775"/>
            <a:ext cx="368700" cy="368700"/>
          </a:xfrm>
          <a:prstGeom prst="ellipse">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709" name="Google Shape;709;g2ab6b1d9241_0_0">
            <a:hlinkClick r:id="rId7"/>
          </p:cNvPr>
          <p:cNvSpPr/>
          <p:nvPr/>
        </p:nvSpPr>
        <p:spPr>
          <a:xfrm>
            <a:off x="537275" y="4687875"/>
            <a:ext cx="3192000" cy="3162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Tree>
  </p:cSld>
  <p:clrMapOvr>
    <a:masterClrMapping/>
  </p:clrMapOvr>
</p:sld>
</file>

<file path=ppt/theme/theme1.xml><?xml version="1.0" encoding="utf-8"?>
<a:theme xmlns:a="http://schemas.openxmlformats.org/drawingml/2006/main" xmlns:r="http://schemas.openxmlformats.org/officeDocument/2006/relationships" name="Office Theme">
  <a:themeElements>
    <a:clrScheme name="Framework">
      <a:dk1>
        <a:srgbClr val="023053"/>
      </a:dk1>
      <a:lt1>
        <a:srgbClr val="2B79F8"/>
      </a:lt1>
      <a:dk2>
        <a:srgbClr val="FFFFFF"/>
      </a:dk2>
      <a:lt2>
        <a:srgbClr val="D1DBE0"/>
      </a:lt2>
      <a:accent1>
        <a:srgbClr val="FFC600"/>
      </a:accent1>
      <a:accent2>
        <a:srgbClr val="F24E4E"/>
      </a:accent2>
      <a:accent3>
        <a:srgbClr val="0EECEC"/>
      </a:accent3>
      <a:accent4>
        <a:srgbClr val="2C2BC6"/>
      </a:accent4>
      <a:accent5>
        <a:srgbClr val="1C1C1C"/>
      </a:accent5>
      <a:accent6>
        <a:srgbClr val="FFD033"/>
      </a:accent6>
      <a:hlink>
        <a:srgbClr val="F47070"/>
      </a:hlink>
      <a:folHlink>
        <a:srgbClr val="6FF3F3"/>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2023-10-26T17:10:16Z</dcterms:created>
  <dc:creator>Jayne Sanders</dc:creator>
</cp:coreProperties>
</file>