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QAg3FljGqrYsPVd6npzHR2ACR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4E560D6-F170-40E0-B132-EDAFA69F4FC0}">
  <a:tblStyle styleId="{84E560D6-F170-40E0-B132-EDAFA69F4FC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BC4968D-B78D-47E7-9676-A94AE62800E7}"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1f0dc3a201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g1f0dc3a201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1f0dc3a201b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g1f0dc3a201b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7.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7.png"/><Relationship Id="rId4"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7.png"/><Relationship Id="rId4" Type="http://schemas.openxmlformats.org/officeDocument/2006/relationships/image" Target="../media/image23.png"/><Relationship Id="rId5"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7.png"/><Relationship Id="rId4" Type="http://schemas.openxmlformats.org/officeDocument/2006/relationships/image" Target="../media/image23.png"/><Relationship Id="rId5"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3.png"/><Relationship Id="rId4" Type="http://schemas.openxmlformats.org/officeDocument/2006/relationships/image" Target="../media/image2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3.png"/><Relationship Id="rId4" Type="http://schemas.openxmlformats.org/officeDocument/2006/relationships/image" Target="../media/image4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3.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3.png"/><Relationship Id="rId4" Type="http://schemas.openxmlformats.org/officeDocument/2006/relationships/image" Target="../media/image2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7.png"/><Relationship Id="rId4" Type="http://schemas.openxmlformats.org/officeDocument/2006/relationships/image" Target="../media/image23.png"/><Relationship Id="rId5"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7.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5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8"/>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8"/>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8"/>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45" name="Shape 245"/>
        <p:cNvGrpSpPr/>
        <p:nvPr/>
      </p:nvGrpSpPr>
      <p:grpSpPr>
        <a:xfrm>
          <a:off x="0" y="0"/>
          <a:ext cx="0" cy="0"/>
          <a:chOff x="0" y="0"/>
          <a:chExt cx="0" cy="0"/>
        </a:xfrm>
      </p:grpSpPr>
      <p:pic>
        <p:nvPicPr>
          <p:cNvPr descr="A yellow circle on a black background&#10;&#10;Description automatically generated" id="246" name="Google Shape;246;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7" name="Google Shape;247;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50" name="Google Shape;250;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2" name="Google Shape;252;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3" name="Google Shape;253;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4" name="Google Shape;254;p17"/>
          <p:cNvGrpSpPr/>
          <p:nvPr/>
        </p:nvGrpSpPr>
        <p:grpSpPr>
          <a:xfrm>
            <a:off x="11436251" y="129884"/>
            <a:ext cx="661669" cy="1214119"/>
            <a:chOff x="11436251" y="129884"/>
            <a:chExt cx="661669" cy="1214119"/>
          </a:xfrm>
        </p:grpSpPr>
        <p:sp>
          <p:nvSpPr>
            <p:cNvPr id="255" name="Google Shape;255;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3" name="Google Shape;283;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4" name="Shape 284"/>
        <p:cNvGrpSpPr/>
        <p:nvPr/>
      </p:nvGrpSpPr>
      <p:grpSpPr>
        <a:xfrm>
          <a:off x="0" y="0"/>
          <a:ext cx="0" cy="0"/>
          <a:chOff x="0" y="0"/>
          <a:chExt cx="0" cy="0"/>
        </a:xfrm>
      </p:grpSpPr>
      <p:pic>
        <p:nvPicPr>
          <p:cNvPr descr="A yellow circle on a black background&#10;&#10;Description automatically generated" id="285" name="Google Shape;285;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6" name="Google Shape;286;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9" name="Google Shape;289;p18"/>
          <p:cNvGrpSpPr/>
          <p:nvPr/>
        </p:nvGrpSpPr>
        <p:grpSpPr>
          <a:xfrm>
            <a:off x="0" y="1318491"/>
            <a:ext cx="1397812" cy="58002"/>
            <a:chOff x="0" y="1077191"/>
            <a:chExt cx="1397812" cy="58002"/>
          </a:xfrm>
        </p:grpSpPr>
        <p:sp>
          <p:nvSpPr>
            <p:cNvPr id="290" name="Google Shape;290;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2" name="Google Shape;292;p1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293" name="Google Shape;293;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4" name="Google Shape;294;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5" name="Google Shape;295;p18"/>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6" name="Google Shape;296;p18"/>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18"/>
          <p:cNvGrpSpPr/>
          <p:nvPr/>
        </p:nvGrpSpPr>
        <p:grpSpPr>
          <a:xfrm>
            <a:off x="11626751" y="129884"/>
            <a:ext cx="661669" cy="1214119"/>
            <a:chOff x="11436251" y="129884"/>
            <a:chExt cx="661669" cy="1214119"/>
          </a:xfrm>
        </p:grpSpPr>
        <p:sp>
          <p:nvSpPr>
            <p:cNvPr id="298" name="Google Shape;298;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19"/>
          <p:cNvGrpSpPr/>
          <p:nvPr/>
        </p:nvGrpSpPr>
        <p:grpSpPr>
          <a:xfrm>
            <a:off x="0" y="1318491"/>
            <a:ext cx="1397812" cy="58002"/>
            <a:chOff x="0" y="1077191"/>
            <a:chExt cx="1397812" cy="58002"/>
          </a:xfrm>
        </p:grpSpPr>
        <p:sp>
          <p:nvSpPr>
            <p:cNvPr id="332" name="Google Shape;332;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19"/>
          <p:cNvGrpSpPr/>
          <p:nvPr/>
        </p:nvGrpSpPr>
        <p:grpSpPr>
          <a:xfrm>
            <a:off x="11436251" y="129884"/>
            <a:ext cx="661669" cy="1214119"/>
            <a:chOff x="11436251" y="129884"/>
            <a:chExt cx="661669" cy="1214119"/>
          </a:xfrm>
        </p:grpSpPr>
        <p:sp>
          <p:nvSpPr>
            <p:cNvPr id="338" name="Google Shape;33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0"/>
          <p:cNvGrpSpPr/>
          <p:nvPr/>
        </p:nvGrpSpPr>
        <p:grpSpPr>
          <a:xfrm>
            <a:off x="0" y="1318491"/>
            <a:ext cx="1397812" cy="58002"/>
            <a:chOff x="0" y="1077191"/>
            <a:chExt cx="1397812" cy="58002"/>
          </a:xfrm>
        </p:grpSpPr>
        <p:sp>
          <p:nvSpPr>
            <p:cNvPr id="374" name="Google Shape;374;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0"/>
          <p:cNvGrpSpPr/>
          <p:nvPr/>
        </p:nvGrpSpPr>
        <p:grpSpPr>
          <a:xfrm>
            <a:off x="11436251" y="129884"/>
            <a:ext cx="661669" cy="1214119"/>
            <a:chOff x="11436251" y="129884"/>
            <a:chExt cx="661669" cy="1214119"/>
          </a:xfrm>
        </p:grpSpPr>
        <p:sp>
          <p:nvSpPr>
            <p:cNvPr id="380" name="Google Shape;380;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1"/>
          <p:cNvGrpSpPr/>
          <p:nvPr/>
        </p:nvGrpSpPr>
        <p:grpSpPr>
          <a:xfrm>
            <a:off x="0" y="1318491"/>
            <a:ext cx="1397812" cy="58002"/>
            <a:chOff x="0" y="1077191"/>
            <a:chExt cx="1397812" cy="58002"/>
          </a:xfrm>
        </p:grpSpPr>
        <p:sp>
          <p:nvSpPr>
            <p:cNvPr id="417" name="Google Shape;417;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1"/>
          <p:cNvGrpSpPr/>
          <p:nvPr/>
        </p:nvGrpSpPr>
        <p:grpSpPr>
          <a:xfrm>
            <a:off x="11614051" y="129884"/>
            <a:ext cx="661669" cy="1214119"/>
            <a:chOff x="11436251" y="129884"/>
            <a:chExt cx="661669" cy="1214119"/>
          </a:xfrm>
        </p:grpSpPr>
        <p:sp>
          <p:nvSpPr>
            <p:cNvPr id="422" name="Google Shape;422;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2"/>
          <p:cNvGrpSpPr/>
          <p:nvPr/>
        </p:nvGrpSpPr>
        <p:grpSpPr>
          <a:xfrm>
            <a:off x="0" y="1318491"/>
            <a:ext cx="1397812" cy="58002"/>
            <a:chOff x="0" y="1077191"/>
            <a:chExt cx="1397812" cy="58002"/>
          </a:xfrm>
        </p:grpSpPr>
        <p:sp>
          <p:nvSpPr>
            <p:cNvPr id="458" name="Google Shape;458;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2"/>
          <p:cNvGrpSpPr/>
          <p:nvPr/>
        </p:nvGrpSpPr>
        <p:grpSpPr>
          <a:xfrm>
            <a:off x="11436251" y="129884"/>
            <a:ext cx="661669" cy="1214119"/>
            <a:chOff x="11436251" y="129884"/>
            <a:chExt cx="661669" cy="1214119"/>
          </a:xfrm>
        </p:grpSpPr>
        <p:sp>
          <p:nvSpPr>
            <p:cNvPr id="463" name="Google Shape;463;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3"/>
          <p:cNvGrpSpPr/>
          <p:nvPr/>
        </p:nvGrpSpPr>
        <p:grpSpPr>
          <a:xfrm>
            <a:off x="0" y="1318491"/>
            <a:ext cx="1397812" cy="58002"/>
            <a:chOff x="0" y="1077191"/>
            <a:chExt cx="1397812" cy="58002"/>
          </a:xfrm>
        </p:grpSpPr>
        <p:sp>
          <p:nvSpPr>
            <p:cNvPr id="499" name="Google Shape;499;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3"/>
          <p:cNvGrpSpPr/>
          <p:nvPr/>
        </p:nvGrpSpPr>
        <p:grpSpPr>
          <a:xfrm>
            <a:off x="11436251" y="129884"/>
            <a:ext cx="661669" cy="1214119"/>
            <a:chOff x="11436251" y="129884"/>
            <a:chExt cx="661669" cy="1214119"/>
          </a:xfrm>
        </p:grpSpPr>
        <p:sp>
          <p:nvSpPr>
            <p:cNvPr id="504" name="Google Shape;504;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4"/>
          <p:cNvGrpSpPr/>
          <p:nvPr/>
        </p:nvGrpSpPr>
        <p:grpSpPr>
          <a:xfrm>
            <a:off x="0" y="1318491"/>
            <a:ext cx="1397812" cy="58002"/>
            <a:chOff x="0" y="1077191"/>
            <a:chExt cx="1397812" cy="58002"/>
          </a:xfrm>
        </p:grpSpPr>
        <p:sp>
          <p:nvSpPr>
            <p:cNvPr id="540" name="Google Shape;540;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4"/>
          <p:cNvGrpSpPr/>
          <p:nvPr/>
        </p:nvGrpSpPr>
        <p:grpSpPr>
          <a:xfrm>
            <a:off x="11436251" y="129884"/>
            <a:ext cx="661669" cy="1214119"/>
            <a:chOff x="11436251" y="129884"/>
            <a:chExt cx="661669" cy="1214119"/>
          </a:xfrm>
        </p:grpSpPr>
        <p:sp>
          <p:nvSpPr>
            <p:cNvPr id="545" name="Google Shape;545;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5"/>
          <p:cNvGrpSpPr/>
          <p:nvPr/>
        </p:nvGrpSpPr>
        <p:grpSpPr>
          <a:xfrm>
            <a:off x="0" y="1318491"/>
            <a:ext cx="1397812" cy="58002"/>
            <a:chOff x="0" y="1077191"/>
            <a:chExt cx="1397812" cy="58002"/>
          </a:xfrm>
        </p:grpSpPr>
        <p:sp>
          <p:nvSpPr>
            <p:cNvPr id="582" name="Google Shape;582;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5"/>
          <p:cNvGrpSpPr/>
          <p:nvPr/>
        </p:nvGrpSpPr>
        <p:grpSpPr>
          <a:xfrm>
            <a:off x="11614051" y="129884"/>
            <a:ext cx="661669" cy="1214119"/>
            <a:chOff x="11436251" y="129884"/>
            <a:chExt cx="661669" cy="1214119"/>
          </a:xfrm>
        </p:grpSpPr>
        <p:sp>
          <p:nvSpPr>
            <p:cNvPr id="587" name="Google Shape;587;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9"/>
          <p:cNvGrpSpPr/>
          <p:nvPr/>
        </p:nvGrpSpPr>
        <p:grpSpPr>
          <a:xfrm>
            <a:off x="11436251" y="129884"/>
            <a:ext cx="661669" cy="1214119"/>
            <a:chOff x="11436251" y="129884"/>
            <a:chExt cx="661669" cy="1214119"/>
          </a:xfrm>
        </p:grpSpPr>
        <p:sp>
          <p:nvSpPr>
            <p:cNvPr id="29" name="Google Shape;29;p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9"/>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9"/>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0"/>
          <p:cNvGrpSpPr/>
          <p:nvPr/>
        </p:nvGrpSpPr>
        <p:grpSpPr>
          <a:xfrm>
            <a:off x="0" y="1318491"/>
            <a:ext cx="1397812" cy="58002"/>
            <a:chOff x="0" y="1077191"/>
            <a:chExt cx="1397812" cy="58002"/>
          </a:xfrm>
        </p:grpSpPr>
        <p:sp>
          <p:nvSpPr>
            <p:cNvPr id="65" name="Google Shape;65;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0"/>
          <p:cNvGrpSpPr/>
          <p:nvPr/>
        </p:nvGrpSpPr>
        <p:grpSpPr>
          <a:xfrm>
            <a:off x="11436251" y="129884"/>
            <a:ext cx="661669" cy="1214119"/>
            <a:chOff x="11436251" y="129884"/>
            <a:chExt cx="661669" cy="1214119"/>
          </a:xfrm>
        </p:grpSpPr>
        <p:sp>
          <p:nvSpPr>
            <p:cNvPr id="71" name="Google Shape;71;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1"/>
          <p:cNvGrpSpPr/>
          <p:nvPr/>
        </p:nvGrpSpPr>
        <p:grpSpPr>
          <a:xfrm>
            <a:off x="0" y="1318491"/>
            <a:ext cx="1397812" cy="58002"/>
            <a:chOff x="0" y="1077191"/>
            <a:chExt cx="1397812" cy="58002"/>
          </a:xfrm>
        </p:grpSpPr>
        <p:sp>
          <p:nvSpPr>
            <p:cNvPr id="107" name="Google Shape;107;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1"/>
          <p:cNvGrpSpPr/>
          <p:nvPr/>
        </p:nvGrpSpPr>
        <p:grpSpPr>
          <a:xfrm>
            <a:off x="11436251" y="129884"/>
            <a:ext cx="661669" cy="1214119"/>
            <a:chOff x="11436251" y="129884"/>
            <a:chExt cx="661669" cy="1214119"/>
          </a:xfrm>
        </p:grpSpPr>
        <p:sp>
          <p:nvSpPr>
            <p:cNvPr id="113" name="Google Shape;113;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1"/>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2"/>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2"/>
          <p:cNvGrpSpPr/>
          <p:nvPr/>
        </p:nvGrpSpPr>
        <p:grpSpPr>
          <a:xfrm>
            <a:off x="0" y="1318491"/>
            <a:ext cx="1397812" cy="58002"/>
            <a:chOff x="0" y="1077191"/>
            <a:chExt cx="1397812" cy="58002"/>
          </a:xfrm>
        </p:grpSpPr>
        <p:sp>
          <p:nvSpPr>
            <p:cNvPr id="148" name="Google Shape;148;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2"/>
          <p:cNvGrpSpPr/>
          <p:nvPr/>
        </p:nvGrpSpPr>
        <p:grpSpPr>
          <a:xfrm>
            <a:off x="11436251" y="129884"/>
            <a:ext cx="661669" cy="1214119"/>
            <a:chOff x="11436251" y="129884"/>
            <a:chExt cx="661669" cy="1214119"/>
          </a:xfrm>
        </p:grpSpPr>
        <p:sp>
          <p:nvSpPr>
            <p:cNvPr id="154" name="Google Shape;154;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2"/>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183" name="Shape 183"/>
        <p:cNvGrpSpPr/>
        <p:nvPr/>
      </p:nvGrpSpPr>
      <p:grpSpPr>
        <a:xfrm>
          <a:off x="0" y="0"/>
          <a:ext cx="0" cy="0"/>
          <a:chOff x="0" y="0"/>
          <a:chExt cx="0" cy="0"/>
        </a:xfrm>
      </p:grpSpPr>
      <p:pic>
        <p:nvPicPr>
          <p:cNvPr descr="A logo with blue and yellow colors&#10;&#10;Description automatically generated" id="184" name="Google Shape;184;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85" name="Google Shape;185;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86" name="Google Shape;186;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87" name="Google Shape;187;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88" name="Google Shape;188;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89" name="Google Shape;189;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90" name="Google Shape;190;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91" name="Shape 191"/>
        <p:cNvGrpSpPr/>
        <p:nvPr/>
      </p:nvGrpSpPr>
      <p:grpSpPr>
        <a:xfrm>
          <a:off x="0" y="0"/>
          <a:ext cx="0" cy="0"/>
          <a:chOff x="0" y="0"/>
          <a:chExt cx="0" cy="0"/>
        </a:xfrm>
      </p:grpSpPr>
      <p:pic>
        <p:nvPicPr>
          <p:cNvPr descr="A logo with blue and yellow colors&#10;&#10;Description automatically generated" id="192" name="Google Shape;192;p14"/>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193" name="Google Shape;193;p14"/>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4" name="Google Shape;194;p14"/>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95" name="Google Shape;195;p14"/>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4"/>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197" name="Google Shape;197;p14"/>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98" name="Shape 198"/>
        <p:cNvGrpSpPr/>
        <p:nvPr/>
      </p:nvGrpSpPr>
      <p:grpSpPr>
        <a:xfrm>
          <a:off x="0" y="0"/>
          <a:ext cx="0" cy="0"/>
          <a:chOff x="0" y="0"/>
          <a:chExt cx="0" cy="0"/>
        </a:xfrm>
      </p:grpSpPr>
      <p:sp>
        <p:nvSpPr>
          <p:cNvPr id="199" name="Google Shape;199;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00" name="Google Shape;200;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01" name="Google Shape;201;p1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02" name="Google Shape;202;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4" name="Google Shape;204;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05" name="Google Shape;205;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06" name="Shape 206"/>
        <p:cNvGrpSpPr/>
        <p:nvPr/>
      </p:nvGrpSpPr>
      <p:grpSpPr>
        <a:xfrm>
          <a:off x="0" y="0"/>
          <a:ext cx="0" cy="0"/>
          <a:chOff x="0" y="0"/>
          <a:chExt cx="0" cy="0"/>
        </a:xfrm>
      </p:grpSpPr>
      <p:pic>
        <p:nvPicPr>
          <p:cNvPr descr="A yellow circle on a black background&#10;&#10;Description automatically generated" id="207" name="Google Shape;207;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8" name="Google Shape;208;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11" name="Google Shape;211;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12" name="Google Shape;212;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15" name="Google Shape;215;p16"/>
          <p:cNvGrpSpPr/>
          <p:nvPr/>
        </p:nvGrpSpPr>
        <p:grpSpPr>
          <a:xfrm>
            <a:off x="11436251" y="129884"/>
            <a:ext cx="661669" cy="1214119"/>
            <a:chOff x="11436251" y="129884"/>
            <a:chExt cx="661669" cy="1214119"/>
          </a:xfrm>
        </p:grpSpPr>
        <p:sp>
          <p:nvSpPr>
            <p:cNvPr id="216" name="Google Shape;216;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4" name="Google Shape;244;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5.png"/><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Semiotics</a:t>
            </a:r>
            <a:endParaRPr/>
          </a:p>
        </p:txBody>
      </p:sp>
      <p:pic>
        <p:nvPicPr>
          <p:cNvPr id="663" name="Google Shape;663;p1"/>
          <p:cNvPicPr preferRelativeResize="0"/>
          <p:nvPr/>
        </p:nvPicPr>
        <p:blipFill rotWithShape="1">
          <a:blip r:embed="rId3">
            <a:alphaModFix/>
          </a:blip>
          <a:srcRect b="0" l="0" r="0" t="0"/>
          <a:stretch/>
        </p:blipFill>
        <p:spPr>
          <a:xfrm>
            <a:off x="3627523" y="3852000"/>
            <a:ext cx="1572850" cy="510650"/>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6453400" y="2889000"/>
            <a:ext cx="1867490" cy="606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tool to improve communications</a:t>
            </a:r>
            <a:r>
              <a:rPr lang="en-GB">
                <a:solidFill>
                  <a:schemeClr val="accent1"/>
                </a:solidFill>
              </a:rPr>
              <a:t>.</a:t>
            </a:r>
            <a:endParaRPr/>
          </a:p>
        </p:txBody>
      </p:sp>
      <p:sp>
        <p:nvSpPr>
          <p:cNvPr id="672" name="Google Shape;672;p2"/>
          <p:cNvSpPr txBox="1"/>
          <p:nvPr/>
        </p:nvSpPr>
        <p:spPr>
          <a:xfrm>
            <a:off x="373525" y="1727925"/>
            <a:ext cx="112386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rgbClr val="2B3940"/>
                </a:solidFill>
                <a:latin typeface="Montserrat Light"/>
                <a:ea typeface="Montserrat Light"/>
                <a:cs typeface="Montserrat Light"/>
                <a:sym typeface="Montserrat Light"/>
              </a:rPr>
              <a:t>Semiotics is the study of signs and symbols and their interpretation and can be a powerful tool for improving marketing programs. By understanding the cultural and psychological meanings associated with signs, symbols, and communication, marketers can create more impactful and resonant messages.</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By incorporating semiotic analysis into marketing strategies, businesses can create more culturally resonant, visually appealing, and emotionally compelling campaigns. This approach helps in fostering deeper connections with the audience and improving the overall effectiveness of marketing programs.</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374151"/>
                </a:solidFill>
                <a:latin typeface="Montserrat Light"/>
                <a:ea typeface="Montserrat Light"/>
                <a:cs typeface="Montserrat Light"/>
                <a:sym typeface="Montserrat Light"/>
              </a:rPr>
              <a:t>S</a:t>
            </a:r>
            <a:r>
              <a:rPr b="0" i="0" lang="en-GB" sz="1400">
                <a:solidFill>
                  <a:srgbClr val="374151"/>
                </a:solidFill>
                <a:latin typeface="Montserrat Light"/>
                <a:ea typeface="Montserrat Light"/>
                <a:cs typeface="Montserrat Light"/>
                <a:sym typeface="Montserrat Light"/>
              </a:rPr>
              <a:t>emiotics turns an object into a sign by assigning meaning through the relationship between the signifier and the signified. The cultural, social, and contextual aspects play a significant role in this transformation, and semiotics provides a framework for studying how signs function within a given system of communication. </a:t>
            </a:r>
            <a:endParaRPr sz="1400">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366713" y="1252540"/>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tool to manage marketing communications</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2453975" y="4240850"/>
            <a:ext cx="6935424" cy="2251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298675" y="750470"/>
            <a:ext cx="7368949"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Start with an object</a:t>
            </a:r>
            <a:r>
              <a:rPr lang="en-GB" sz="3000">
                <a:solidFill>
                  <a:schemeClr val="accent3"/>
                </a:solidFill>
              </a:rPr>
              <a:t>.</a:t>
            </a:r>
            <a:endParaRPr sz="3000">
              <a:solidFill>
                <a:schemeClr val="accent3"/>
              </a:solidFill>
            </a:endParaRPr>
          </a:p>
        </p:txBody>
      </p:sp>
      <p:graphicFrame>
        <p:nvGraphicFramePr>
          <p:cNvPr id="682" name="Google Shape;682;p3"/>
          <p:cNvGraphicFramePr/>
          <p:nvPr/>
        </p:nvGraphicFramePr>
        <p:xfrm>
          <a:off x="1441642" y="2897825"/>
          <a:ext cx="3000000" cy="3000000"/>
        </p:xfrm>
        <a:graphic>
          <a:graphicData uri="http://schemas.openxmlformats.org/drawingml/2006/table">
            <a:tbl>
              <a:tblPr>
                <a:noFill/>
                <a:tableStyleId>{84E560D6-F170-40E0-B132-EDAFA69F4FC0}</a:tableStyleId>
              </a:tblPr>
              <a:tblGrid>
                <a:gridCol w="4092375"/>
                <a:gridCol w="50405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7272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is the object you are focussing on?</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7627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How is this object described or seen by different people? </a:t>
                      </a:r>
                      <a:endParaRPr>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7630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How do people use this product?  What benefits does it give the user?</a:t>
                      </a:r>
                      <a:endParaRPr>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405850" y="1601700"/>
            <a:ext cx="109737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starting point is an object, which can be anything physical or conceptual. It could be a product, a word, an image, or even an idea. It could be the product you want to promote. The object itself holds inherent characteristics and properties.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298675" y="750470"/>
            <a:ext cx="10512199"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What is the sign</a:t>
            </a:r>
            <a:r>
              <a:rPr lang="en-GB" sz="3000">
                <a:solidFill>
                  <a:schemeClr val="accent2"/>
                </a:solidFill>
              </a:rPr>
              <a:t>?</a:t>
            </a:r>
            <a:r>
              <a:rPr lang="en-GB" sz="3000"/>
              <a:t> </a:t>
            </a:r>
            <a:endParaRPr sz="3000"/>
          </a:p>
        </p:txBody>
      </p:sp>
      <p:graphicFrame>
        <p:nvGraphicFramePr>
          <p:cNvPr id="691" name="Google Shape;691;p4"/>
          <p:cNvGraphicFramePr/>
          <p:nvPr/>
        </p:nvGraphicFramePr>
        <p:xfrm>
          <a:off x="1078192" y="3276615"/>
          <a:ext cx="3000000" cy="3000000"/>
        </p:xfrm>
        <a:graphic>
          <a:graphicData uri="http://schemas.openxmlformats.org/drawingml/2006/table">
            <a:tbl>
              <a:tblPr bandRow="1" firstCol="1" firstRow="1">
                <a:noFill/>
                <a:tableStyleId>{2BC4968D-B78D-47E7-9676-A94AE62800E7}</a:tableStyleId>
              </a:tblPr>
              <a:tblGrid>
                <a:gridCol w="5008475"/>
                <a:gridCol w="4952800"/>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773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is the product you want to promote?</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1435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What is the meaning of product to the buyer?</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8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sign will best represent the product and its meaning?</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441700" y="1578675"/>
            <a:ext cx="108798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In semiotics, a sign consists of two components: the signifier and the signified. The signifier is such as the product, word, or image. The signified is the concept or meaning associated with the signifier. For example, a drill (signifier) represents the holes it can make (signified). The association between the signifier and the signified is not arbitrary; it is culturally and socially constructed. The meaning of a sign is determined by the cultural context and the conventions within a particular community or society. For instance, a red heart can signify love because of cultural associations.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298675" y="750475"/>
            <a:ext cx="108717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What are the semiotics associated with the sign</a:t>
            </a:r>
            <a:r>
              <a:rPr lang="en-GB" sz="3000">
                <a:solidFill>
                  <a:schemeClr val="accent1"/>
                </a:solidFill>
              </a:rPr>
              <a:t>?</a:t>
            </a:r>
            <a:endParaRPr sz="3000">
              <a:solidFill>
                <a:schemeClr val="accent1"/>
              </a:solidFill>
            </a:endParaRPr>
          </a:p>
        </p:txBody>
      </p:sp>
      <p:graphicFrame>
        <p:nvGraphicFramePr>
          <p:cNvPr id="700" name="Google Shape;700;p5"/>
          <p:cNvGraphicFramePr/>
          <p:nvPr/>
        </p:nvGraphicFramePr>
        <p:xfrm>
          <a:off x="1170466" y="3000807"/>
          <a:ext cx="3000000" cy="3000000"/>
        </p:xfrm>
        <a:graphic>
          <a:graphicData uri="http://schemas.openxmlformats.org/drawingml/2006/table">
            <a:tbl>
              <a:tblPr bandRow="1" firstCol="1" firstRow="1">
                <a:noFill/>
                <a:tableStyleId>{2BC4968D-B78D-47E7-9676-A94AE62800E7}</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909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signs or symbols are associated with your product?</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054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words are associated with the signs/symbols?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11104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can these signs and words be used to communicate emotions and feelings about your product? How will they improve the recognition of your product? How will they make your product more distinct and desirable?</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389416" y="1641024"/>
            <a:ext cx="102786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process of turning an object into semiotics involves the incorporation of signs and symbols to represent and convey meaning. Semiotics is the study of signs and their interpretation. It examines how signs function as a system of communication and how they contribute to the construction of meaning.  Semiotics turns an object into a symbol or sign through association with the signifier and the signified.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1f0dc3a201b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707" name="Google Shape;707;g1f0dc3a201b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8" name="Google Shape;708;g1f0dc3a201b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09" name="Google Shape;709;g1f0dc3a201b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10" name="Google Shape;710;g1f0dc3a201b_0_0"/>
          <p:cNvGrpSpPr/>
          <p:nvPr/>
        </p:nvGrpSpPr>
        <p:grpSpPr>
          <a:xfrm>
            <a:off x="0" y="1100016"/>
            <a:ext cx="1397787" cy="57996"/>
            <a:chOff x="0" y="1077191"/>
            <a:chExt cx="1397787" cy="57996"/>
          </a:xfrm>
        </p:grpSpPr>
        <p:sp>
          <p:nvSpPr>
            <p:cNvPr id="711" name="Google Shape;711;g1f0dc3a201b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2" name="Google Shape;712;g1f0dc3a201b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13" name="Google Shape;713;g1f0dc3a201b_0_0"/>
          <p:cNvSpPr txBox="1"/>
          <p:nvPr/>
        </p:nvSpPr>
        <p:spPr>
          <a:xfrm>
            <a:off x="2566955" y="4815911"/>
            <a:ext cx="873300" cy="195900"/>
          </a:xfrm>
          <a:prstGeom prst="rect">
            <a:avLst/>
          </a:prstGeom>
          <a:noFill/>
          <a:ln>
            <a:noFill/>
          </a:ln>
        </p:spPr>
        <p:txBody>
          <a:bodyPr anchorCtr="0" anchor="t" bIns="0" lIns="0" spcFirstLastPara="1" rIns="0" wrap="square" tIns="11075">
            <a:spAutoFit/>
          </a:bodyPr>
          <a:lstStyle/>
          <a:p>
            <a:pPr indent="0" lvl="0" marL="12700" rtl="0" algn="l">
              <a:lnSpc>
                <a:spcPct val="100000"/>
              </a:lnSpc>
              <a:spcBef>
                <a:spcPts val="0"/>
              </a:spcBef>
              <a:spcAft>
                <a:spcPts val="0"/>
              </a:spcAft>
              <a:buNone/>
            </a:pPr>
            <a:r>
              <a:rPr b="1" lang="en-GB" sz="1200">
                <a:solidFill>
                  <a:srgbClr val="4D4D4D"/>
                </a:solidFill>
                <a:latin typeface="Montserrat SemiBold"/>
                <a:ea typeface="Montserrat SemiBold"/>
                <a:cs typeface="Montserrat SemiBold"/>
                <a:sym typeface="Montserrat SemiBold"/>
              </a:rPr>
              <a:t>Product...</a:t>
            </a:r>
            <a:endParaRPr sz="1200">
              <a:latin typeface="Montserrat SemiBold"/>
              <a:ea typeface="Montserrat SemiBold"/>
              <a:cs typeface="Montserrat SemiBold"/>
              <a:sym typeface="Montserrat SemiBold"/>
            </a:endParaRPr>
          </a:p>
        </p:txBody>
      </p:sp>
      <p:sp>
        <p:nvSpPr>
          <p:cNvPr id="714" name="Google Shape;714;g1f0dc3a201b_0_0"/>
          <p:cNvSpPr txBox="1"/>
          <p:nvPr/>
        </p:nvSpPr>
        <p:spPr>
          <a:xfrm>
            <a:off x="4757635" y="4815911"/>
            <a:ext cx="2213700" cy="195900"/>
          </a:xfrm>
          <a:prstGeom prst="rect">
            <a:avLst/>
          </a:prstGeom>
          <a:noFill/>
          <a:ln>
            <a:noFill/>
          </a:ln>
        </p:spPr>
        <p:txBody>
          <a:bodyPr anchorCtr="0" anchor="t" bIns="0" lIns="0" spcFirstLastPara="1" rIns="0" wrap="square" tIns="11075">
            <a:spAutoFit/>
          </a:bodyPr>
          <a:lstStyle/>
          <a:p>
            <a:pPr indent="0" lvl="0" marL="12700" rtl="0" algn="l">
              <a:lnSpc>
                <a:spcPct val="100000"/>
              </a:lnSpc>
              <a:spcBef>
                <a:spcPts val="0"/>
              </a:spcBef>
              <a:spcAft>
                <a:spcPts val="0"/>
              </a:spcAft>
              <a:buNone/>
            </a:pPr>
            <a:r>
              <a:rPr b="1" lang="en-GB" sz="1200">
                <a:solidFill>
                  <a:srgbClr val="4D4D4D"/>
                </a:solidFill>
                <a:latin typeface="Montserrat SemiBold"/>
                <a:ea typeface="Montserrat SemiBold"/>
                <a:cs typeface="Montserrat SemiBold"/>
                <a:sym typeface="Montserrat SemiBold"/>
              </a:rPr>
              <a:t>...is turned into a brand...</a:t>
            </a:r>
            <a:endParaRPr sz="1200">
              <a:latin typeface="Montserrat SemiBold"/>
              <a:ea typeface="Montserrat SemiBold"/>
              <a:cs typeface="Montserrat SemiBold"/>
              <a:sym typeface="Montserrat SemiBold"/>
            </a:endParaRPr>
          </a:p>
        </p:txBody>
      </p:sp>
      <p:sp>
        <p:nvSpPr>
          <p:cNvPr id="715" name="Google Shape;715;g1f0dc3a201b_0_0"/>
          <p:cNvSpPr txBox="1"/>
          <p:nvPr/>
        </p:nvSpPr>
        <p:spPr>
          <a:xfrm>
            <a:off x="7271651" y="4798548"/>
            <a:ext cx="2933700" cy="195900"/>
          </a:xfrm>
          <a:prstGeom prst="rect">
            <a:avLst/>
          </a:prstGeom>
          <a:noFill/>
          <a:ln>
            <a:noFill/>
          </a:ln>
        </p:spPr>
        <p:txBody>
          <a:bodyPr anchorCtr="0" anchor="t" bIns="0" lIns="0" spcFirstLastPara="1" rIns="0" wrap="square" tIns="11075">
            <a:spAutoFit/>
          </a:bodyPr>
          <a:lstStyle/>
          <a:p>
            <a:pPr indent="0" lvl="0" marL="12700" rtl="0" algn="l">
              <a:lnSpc>
                <a:spcPct val="100000"/>
              </a:lnSpc>
              <a:spcBef>
                <a:spcPts val="0"/>
              </a:spcBef>
              <a:spcAft>
                <a:spcPts val="0"/>
              </a:spcAft>
              <a:buNone/>
            </a:pPr>
            <a:r>
              <a:rPr b="1" lang="en-GB" sz="1200">
                <a:solidFill>
                  <a:srgbClr val="4D4D4D"/>
                </a:solidFill>
                <a:latin typeface="Montserrat SemiBold"/>
                <a:ea typeface="Montserrat SemiBold"/>
                <a:cs typeface="Montserrat SemiBold"/>
                <a:sym typeface="Montserrat SemiBold"/>
              </a:rPr>
              <a:t>...that has many wider attributes</a:t>
            </a:r>
            <a:endParaRPr sz="1200">
              <a:latin typeface="Montserrat SemiBold"/>
              <a:ea typeface="Montserrat SemiBold"/>
              <a:cs typeface="Montserrat SemiBold"/>
              <a:sym typeface="Montserrat SemiBold"/>
            </a:endParaRPr>
          </a:p>
        </p:txBody>
      </p:sp>
      <p:sp>
        <p:nvSpPr>
          <p:cNvPr id="716" name="Google Shape;716;g1f0dc3a201b_0_0"/>
          <p:cNvSpPr/>
          <p:nvPr/>
        </p:nvSpPr>
        <p:spPr>
          <a:xfrm>
            <a:off x="7070846" y="3479469"/>
            <a:ext cx="531971" cy="366979"/>
          </a:xfrm>
          <a:custGeom>
            <a:rect b="b" l="l" r="r" t="t"/>
            <a:pathLst>
              <a:path extrusionOk="0" h="487680" w="709295">
                <a:moveTo>
                  <a:pt x="385241" y="0"/>
                </a:moveTo>
                <a:lnTo>
                  <a:pt x="385241" y="117284"/>
                </a:lnTo>
                <a:lnTo>
                  <a:pt x="0" y="118021"/>
                </a:lnTo>
                <a:lnTo>
                  <a:pt x="0" y="371093"/>
                </a:lnTo>
                <a:lnTo>
                  <a:pt x="385241" y="370357"/>
                </a:lnTo>
                <a:lnTo>
                  <a:pt x="385241" y="487641"/>
                </a:lnTo>
                <a:lnTo>
                  <a:pt x="709206" y="243827"/>
                </a:lnTo>
                <a:lnTo>
                  <a:pt x="385241"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7" name="Google Shape;717;g1f0dc3a201b_0_0"/>
          <p:cNvSpPr/>
          <p:nvPr/>
        </p:nvSpPr>
        <p:spPr>
          <a:xfrm>
            <a:off x="4145667" y="3479469"/>
            <a:ext cx="531971" cy="366979"/>
          </a:xfrm>
          <a:custGeom>
            <a:rect b="b" l="l" r="r" t="t"/>
            <a:pathLst>
              <a:path extrusionOk="0" h="487680" w="709295">
                <a:moveTo>
                  <a:pt x="385241" y="0"/>
                </a:moveTo>
                <a:lnTo>
                  <a:pt x="385241" y="117284"/>
                </a:lnTo>
                <a:lnTo>
                  <a:pt x="0" y="118021"/>
                </a:lnTo>
                <a:lnTo>
                  <a:pt x="0" y="371093"/>
                </a:lnTo>
                <a:lnTo>
                  <a:pt x="385241" y="370357"/>
                </a:lnTo>
                <a:lnTo>
                  <a:pt x="385241" y="487641"/>
                </a:lnTo>
                <a:lnTo>
                  <a:pt x="709206" y="243827"/>
                </a:lnTo>
                <a:lnTo>
                  <a:pt x="385241"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8" name="Google Shape;718;g1f0dc3a201b_0_0"/>
          <p:cNvSpPr/>
          <p:nvPr/>
        </p:nvSpPr>
        <p:spPr>
          <a:xfrm>
            <a:off x="1973125" y="2709000"/>
            <a:ext cx="1901666" cy="1908005"/>
          </a:xfrm>
          <a:custGeom>
            <a:rect b="b" l="l" r="r" t="t"/>
            <a:pathLst>
              <a:path extrusionOk="0" h="2535555" w="2535554">
                <a:moveTo>
                  <a:pt x="1267777" y="0"/>
                </a:moveTo>
                <a:lnTo>
                  <a:pt x="1219148" y="915"/>
                </a:lnTo>
                <a:lnTo>
                  <a:pt x="1170982" y="3639"/>
                </a:lnTo>
                <a:lnTo>
                  <a:pt x="1123312" y="8140"/>
                </a:lnTo>
                <a:lnTo>
                  <a:pt x="1076171" y="14384"/>
                </a:lnTo>
                <a:lnTo>
                  <a:pt x="1029591" y="22339"/>
                </a:lnTo>
                <a:lnTo>
                  <a:pt x="983605" y="31971"/>
                </a:lnTo>
                <a:lnTo>
                  <a:pt x="938247" y="43248"/>
                </a:lnTo>
                <a:lnTo>
                  <a:pt x="893549" y="56138"/>
                </a:lnTo>
                <a:lnTo>
                  <a:pt x="849543" y="70606"/>
                </a:lnTo>
                <a:lnTo>
                  <a:pt x="806264" y="86621"/>
                </a:lnTo>
                <a:lnTo>
                  <a:pt x="763742" y="104150"/>
                </a:lnTo>
                <a:lnTo>
                  <a:pt x="722012" y="123159"/>
                </a:lnTo>
                <a:lnTo>
                  <a:pt x="681107" y="143616"/>
                </a:lnTo>
                <a:lnTo>
                  <a:pt x="641058" y="165488"/>
                </a:lnTo>
                <a:lnTo>
                  <a:pt x="601899" y="188743"/>
                </a:lnTo>
                <a:lnTo>
                  <a:pt x="563663" y="213347"/>
                </a:lnTo>
                <a:lnTo>
                  <a:pt x="526382" y="239267"/>
                </a:lnTo>
                <a:lnTo>
                  <a:pt x="490089" y="266471"/>
                </a:lnTo>
                <a:lnTo>
                  <a:pt x="454818" y="294927"/>
                </a:lnTo>
                <a:lnTo>
                  <a:pt x="420600" y="324600"/>
                </a:lnTo>
                <a:lnTo>
                  <a:pt x="387470" y="355459"/>
                </a:lnTo>
                <a:lnTo>
                  <a:pt x="355459" y="387470"/>
                </a:lnTo>
                <a:lnTo>
                  <a:pt x="324600" y="420600"/>
                </a:lnTo>
                <a:lnTo>
                  <a:pt x="294927" y="454818"/>
                </a:lnTo>
                <a:lnTo>
                  <a:pt x="266471" y="490089"/>
                </a:lnTo>
                <a:lnTo>
                  <a:pt x="239267" y="526382"/>
                </a:lnTo>
                <a:lnTo>
                  <a:pt x="213347" y="563663"/>
                </a:lnTo>
                <a:lnTo>
                  <a:pt x="188743" y="601899"/>
                </a:lnTo>
                <a:lnTo>
                  <a:pt x="165488" y="641058"/>
                </a:lnTo>
                <a:lnTo>
                  <a:pt x="143616" y="681107"/>
                </a:lnTo>
                <a:lnTo>
                  <a:pt x="123159" y="722012"/>
                </a:lnTo>
                <a:lnTo>
                  <a:pt x="104150" y="763742"/>
                </a:lnTo>
                <a:lnTo>
                  <a:pt x="86621" y="806264"/>
                </a:lnTo>
                <a:lnTo>
                  <a:pt x="70606" y="849543"/>
                </a:lnTo>
                <a:lnTo>
                  <a:pt x="56138" y="893549"/>
                </a:lnTo>
                <a:lnTo>
                  <a:pt x="43248" y="938247"/>
                </a:lnTo>
                <a:lnTo>
                  <a:pt x="31971" y="983605"/>
                </a:lnTo>
                <a:lnTo>
                  <a:pt x="22339" y="1029591"/>
                </a:lnTo>
                <a:lnTo>
                  <a:pt x="14384" y="1076171"/>
                </a:lnTo>
                <a:lnTo>
                  <a:pt x="8140" y="1123312"/>
                </a:lnTo>
                <a:lnTo>
                  <a:pt x="3639" y="1170982"/>
                </a:lnTo>
                <a:lnTo>
                  <a:pt x="915" y="1219148"/>
                </a:lnTo>
                <a:lnTo>
                  <a:pt x="0" y="1267777"/>
                </a:lnTo>
                <a:lnTo>
                  <a:pt x="915" y="1316406"/>
                </a:lnTo>
                <a:lnTo>
                  <a:pt x="3639" y="1364572"/>
                </a:lnTo>
                <a:lnTo>
                  <a:pt x="8140" y="1412242"/>
                </a:lnTo>
                <a:lnTo>
                  <a:pt x="14384" y="1459383"/>
                </a:lnTo>
                <a:lnTo>
                  <a:pt x="22339" y="1505963"/>
                </a:lnTo>
                <a:lnTo>
                  <a:pt x="31971" y="1551949"/>
                </a:lnTo>
                <a:lnTo>
                  <a:pt x="43248" y="1597307"/>
                </a:lnTo>
                <a:lnTo>
                  <a:pt x="56138" y="1642005"/>
                </a:lnTo>
                <a:lnTo>
                  <a:pt x="70606" y="1686011"/>
                </a:lnTo>
                <a:lnTo>
                  <a:pt x="86621" y="1729290"/>
                </a:lnTo>
                <a:lnTo>
                  <a:pt x="104150" y="1771812"/>
                </a:lnTo>
                <a:lnTo>
                  <a:pt x="123159" y="1813542"/>
                </a:lnTo>
                <a:lnTo>
                  <a:pt x="143616" y="1854447"/>
                </a:lnTo>
                <a:lnTo>
                  <a:pt x="165488" y="1894496"/>
                </a:lnTo>
                <a:lnTo>
                  <a:pt x="188743" y="1933655"/>
                </a:lnTo>
                <a:lnTo>
                  <a:pt x="213347" y="1971891"/>
                </a:lnTo>
                <a:lnTo>
                  <a:pt x="239267" y="2009172"/>
                </a:lnTo>
                <a:lnTo>
                  <a:pt x="266471" y="2045465"/>
                </a:lnTo>
                <a:lnTo>
                  <a:pt x="294927" y="2080736"/>
                </a:lnTo>
                <a:lnTo>
                  <a:pt x="324600" y="2114954"/>
                </a:lnTo>
                <a:lnTo>
                  <a:pt x="355459" y="2148084"/>
                </a:lnTo>
                <a:lnTo>
                  <a:pt x="387470" y="2180095"/>
                </a:lnTo>
                <a:lnTo>
                  <a:pt x="420600" y="2210954"/>
                </a:lnTo>
                <a:lnTo>
                  <a:pt x="454818" y="2240627"/>
                </a:lnTo>
                <a:lnTo>
                  <a:pt x="490089" y="2269083"/>
                </a:lnTo>
                <a:lnTo>
                  <a:pt x="526382" y="2296287"/>
                </a:lnTo>
                <a:lnTo>
                  <a:pt x="563663" y="2322207"/>
                </a:lnTo>
                <a:lnTo>
                  <a:pt x="601899" y="2346811"/>
                </a:lnTo>
                <a:lnTo>
                  <a:pt x="641058" y="2370066"/>
                </a:lnTo>
                <a:lnTo>
                  <a:pt x="681107" y="2391938"/>
                </a:lnTo>
                <a:lnTo>
                  <a:pt x="722012" y="2412395"/>
                </a:lnTo>
                <a:lnTo>
                  <a:pt x="763742" y="2431404"/>
                </a:lnTo>
                <a:lnTo>
                  <a:pt x="806264" y="2448933"/>
                </a:lnTo>
                <a:lnTo>
                  <a:pt x="849543" y="2464948"/>
                </a:lnTo>
                <a:lnTo>
                  <a:pt x="893549" y="2479416"/>
                </a:lnTo>
                <a:lnTo>
                  <a:pt x="938247" y="2492306"/>
                </a:lnTo>
                <a:lnTo>
                  <a:pt x="983605" y="2503583"/>
                </a:lnTo>
                <a:lnTo>
                  <a:pt x="1029591" y="2513215"/>
                </a:lnTo>
                <a:lnTo>
                  <a:pt x="1076171" y="2521170"/>
                </a:lnTo>
                <a:lnTo>
                  <a:pt x="1123312" y="2527414"/>
                </a:lnTo>
                <a:lnTo>
                  <a:pt x="1170982" y="2531915"/>
                </a:lnTo>
                <a:lnTo>
                  <a:pt x="1219148" y="2534639"/>
                </a:lnTo>
                <a:lnTo>
                  <a:pt x="1267777" y="2535555"/>
                </a:lnTo>
                <a:lnTo>
                  <a:pt x="1316406" y="2534639"/>
                </a:lnTo>
                <a:lnTo>
                  <a:pt x="1364572" y="2531915"/>
                </a:lnTo>
                <a:lnTo>
                  <a:pt x="1412242" y="2527414"/>
                </a:lnTo>
                <a:lnTo>
                  <a:pt x="1459383" y="2521170"/>
                </a:lnTo>
                <a:lnTo>
                  <a:pt x="1505963" y="2513215"/>
                </a:lnTo>
                <a:lnTo>
                  <a:pt x="1551949" y="2503583"/>
                </a:lnTo>
                <a:lnTo>
                  <a:pt x="1597307" y="2492306"/>
                </a:lnTo>
                <a:lnTo>
                  <a:pt x="1642005" y="2479416"/>
                </a:lnTo>
                <a:lnTo>
                  <a:pt x="1686011" y="2464948"/>
                </a:lnTo>
                <a:lnTo>
                  <a:pt x="1729290" y="2448933"/>
                </a:lnTo>
                <a:lnTo>
                  <a:pt x="1771812" y="2431404"/>
                </a:lnTo>
                <a:lnTo>
                  <a:pt x="1813542" y="2412395"/>
                </a:lnTo>
                <a:lnTo>
                  <a:pt x="1854447" y="2391938"/>
                </a:lnTo>
                <a:lnTo>
                  <a:pt x="1894496" y="2370066"/>
                </a:lnTo>
                <a:lnTo>
                  <a:pt x="1933655" y="2346811"/>
                </a:lnTo>
                <a:lnTo>
                  <a:pt x="1971891" y="2322207"/>
                </a:lnTo>
                <a:lnTo>
                  <a:pt x="2009172" y="2296287"/>
                </a:lnTo>
                <a:lnTo>
                  <a:pt x="2045465" y="2269083"/>
                </a:lnTo>
                <a:lnTo>
                  <a:pt x="2080736" y="2240627"/>
                </a:lnTo>
                <a:lnTo>
                  <a:pt x="2114954" y="2210954"/>
                </a:lnTo>
                <a:lnTo>
                  <a:pt x="2148084" y="2180095"/>
                </a:lnTo>
                <a:lnTo>
                  <a:pt x="2180095" y="2148084"/>
                </a:lnTo>
                <a:lnTo>
                  <a:pt x="2210954" y="2114954"/>
                </a:lnTo>
                <a:lnTo>
                  <a:pt x="2240627" y="2080736"/>
                </a:lnTo>
                <a:lnTo>
                  <a:pt x="2269083" y="2045465"/>
                </a:lnTo>
                <a:lnTo>
                  <a:pt x="2296287" y="2009172"/>
                </a:lnTo>
                <a:lnTo>
                  <a:pt x="2322207" y="1971891"/>
                </a:lnTo>
                <a:lnTo>
                  <a:pt x="2346811" y="1933655"/>
                </a:lnTo>
                <a:lnTo>
                  <a:pt x="2370066" y="1894496"/>
                </a:lnTo>
                <a:lnTo>
                  <a:pt x="2391938" y="1854447"/>
                </a:lnTo>
                <a:lnTo>
                  <a:pt x="2412395" y="1813542"/>
                </a:lnTo>
                <a:lnTo>
                  <a:pt x="2431404" y="1771812"/>
                </a:lnTo>
                <a:lnTo>
                  <a:pt x="2448933" y="1729290"/>
                </a:lnTo>
                <a:lnTo>
                  <a:pt x="2464948" y="1686011"/>
                </a:lnTo>
                <a:lnTo>
                  <a:pt x="2479416" y="1642005"/>
                </a:lnTo>
                <a:lnTo>
                  <a:pt x="2492306" y="1597307"/>
                </a:lnTo>
                <a:lnTo>
                  <a:pt x="2503583" y="1551949"/>
                </a:lnTo>
                <a:lnTo>
                  <a:pt x="2513215" y="1505963"/>
                </a:lnTo>
                <a:lnTo>
                  <a:pt x="2521170" y="1459383"/>
                </a:lnTo>
                <a:lnTo>
                  <a:pt x="2527414" y="1412242"/>
                </a:lnTo>
                <a:lnTo>
                  <a:pt x="2531915" y="1364572"/>
                </a:lnTo>
                <a:lnTo>
                  <a:pt x="2534639" y="1316406"/>
                </a:lnTo>
                <a:lnTo>
                  <a:pt x="2535555" y="1267777"/>
                </a:lnTo>
                <a:lnTo>
                  <a:pt x="2534639" y="1219148"/>
                </a:lnTo>
                <a:lnTo>
                  <a:pt x="2531915" y="1170982"/>
                </a:lnTo>
                <a:lnTo>
                  <a:pt x="2527414" y="1123312"/>
                </a:lnTo>
                <a:lnTo>
                  <a:pt x="2521170" y="1076171"/>
                </a:lnTo>
                <a:lnTo>
                  <a:pt x="2513215" y="1029591"/>
                </a:lnTo>
                <a:lnTo>
                  <a:pt x="2503583" y="983605"/>
                </a:lnTo>
                <a:lnTo>
                  <a:pt x="2492306" y="938247"/>
                </a:lnTo>
                <a:lnTo>
                  <a:pt x="2479416" y="893549"/>
                </a:lnTo>
                <a:lnTo>
                  <a:pt x="2464948" y="849543"/>
                </a:lnTo>
                <a:lnTo>
                  <a:pt x="2448933" y="806264"/>
                </a:lnTo>
                <a:lnTo>
                  <a:pt x="2431404" y="763742"/>
                </a:lnTo>
                <a:lnTo>
                  <a:pt x="2412395" y="722012"/>
                </a:lnTo>
                <a:lnTo>
                  <a:pt x="2391938" y="681107"/>
                </a:lnTo>
                <a:lnTo>
                  <a:pt x="2370066" y="641058"/>
                </a:lnTo>
                <a:lnTo>
                  <a:pt x="2346811" y="601899"/>
                </a:lnTo>
                <a:lnTo>
                  <a:pt x="2322207" y="563663"/>
                </a:lnTo>
                <a:lnTo>
                  <a:pt x="2296287" y="526382"/>
                </a:lnTo>
                <a:lnTo>
                  <a:pt x="2269083" y="490089"/>
                </a:lnTo>
                <a:lnTo>
                  <a:pt x="2240627" y="454818"/>
                </a:lnTo>
                <a:lnTo>
                  <a:pt x="2210954" y="420600"/>
                </a:lnTo>
                <a:lnTo>
                  <a:pt x="2180095" y="387470"/>
                </a:lnTo>
                <a:lnTo>
                  <a:pt x="2148084" y="355459"/>
                </a:lnTo>
                <a:lnTo>
                  <a:pt x="2114954" y="324600"/>
                </a:lnTo>
                <a:lnTo>
                  <a:pt x="2080736" y="294927"/>
                </a:lnTo>
                <a:lnTo>
                  <a:pt x="2045465" y="266471"/>
                </a:lnTo>
                <a:lnTo>
                  <a:pt x="2009172" y="239267"/>
                </a:lnTo>
                <a:lnTo>
                  <a:pt x="1971891" y="213347"/>
                </a:lnTo>
                <a:lnTo>
                  <a:pt x="1933655" y="188743"/>
                </a:lnTo>
                <a:lnTo>
                  <a:pt x="1894496" y="165488"/>
                </a:lnTo>
                <a:lnTo>
                  <a:pt x="1854447" y="143616"/>
                </a:lnTo>
                <a:lnTo>
                  <a:pt x="1813542" y="123159"/>
                </a:lnTo>
                <a:lnTo>
                  <a:pt x="1771812" y="104150"/>
                </a:lnTo>
                <a:lnTo>
                  <a:pt x="1729290" y="86621"/>
                </a:lnTo>
                <a:lnTo>
                  <a:pt x="1686011" y="70606"/>
                </a:lnTo>
                <a:lnTo>
                  <a:pt x="1642005" y="56138"/>
                </a:lnTo>
                <a:lnTo>
                  <a:pt x="1597307" y="43248"/>
                </a:lnTo>
                <a:lnTo>
                  <a:pt x="1551949" y="31971"/>
                </a:lnTo>
                <a:lnTo>
                  <a:pt x="1505963" y="22339"/>
                </a:lnTo>
                <a:lnTo>
                  <a:pt x="1459383" y="14384"/>
                </a:lnTo>
                <a:lnTo>
                  <a:pt x="1412242" y="8140"/>
                </a:lnTo>
                <a:lnTo>
                  <a:pt x="1364572" y="3639"/>
                </a:lnTo>
                <a:lnTo>
                  <a:pt x="1316406" y="915"/>
                </a:lnTo>
                <a:lnTo>
                  <a:pt x="1267777"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9" name="Google Shape;719;g1f0dc3a201b_0_0"/>
          <p:cNvSpPr/>
          <p:nvPr/>
        </p:nvSpPr>
        <p:spPr>
          <a:xfrm>
            <a:off x="4916354" y="2709000"/>
            <a:ext cx="1901665" cy="1908005"/>
          </a:xfrm>
          <a:custGeom>
            <a:rect b="b" l="l" r="r" t="t"/>
            <a:pathLst>
              <a:path extrusionOk="0" h="2535555" w="2535554">
                <a:moveTo>
                  <a:pt x="1267777" y="0"/>
                </a:moveTo>
                <a:lnTo>
                  <a:pt x="1219148" y="915"/>
                </a:lnTo>
                <a:lnTo>
                  <a:pt x="1170982" y="3639"/>
                </a:lnTo>
                <a:lnTo>
                  <a:pt x="1123312" y="8140"/>
                </a:lnTo>
                <a:lnTo>
                  <a:pt x="1076171" y="14384"/>
                </a:lnTo>
                <a:lnTo>
                  <a:pt x="1029591" y="22339"/>
                </a:lnTo>
                <a:lnTo>
                  <a:pt x="983605" y="31971"/>
                </a:lnTo>
                <a:lnTo>
                  <a:pt x="938247" y="43248"/>
                </a:lnTo>
                <a:lnTo>
                  <a:pt x="893549" y="56138"/>
                </a:lnTo>
                <a:lnTo>
                  <a:pt x="849543" y="70606"/>
                </a:lnTo>
                <a:lnTo>
                  <a:pt x="806264" y="86621"/>
                </a:lnTo>
                <a:lnTo>
                  <a:pt x="763742" y="104150"/>
                </a:lnTo>
                <a:lnTo>
                  <a:pt x="722012" y="123159"/>
                </a:lnTo>
                <a:lnTo>
                  <a:pt x="681107" y="143616"/>
                </a:lnTo>
                <a:lnTo>
                  <a:pt x="641058" y="165488"/>
                </a:lnTo>
                <a:lnTo>
                  <a:pt x="601899" y="188743"/>
                </a:lnTo>
                <a:lnTo>
                  <a:pt x="563663" y="213347"/>
                </a:lnTo>
                <a:lnTo>
                  <a:pt x="526382" y="239267"/>
                </a:lnTo>
                <a:lnTo>
                  <a:pt x="490089" y="266471"/>
                </a:lnTo>
                <a:lnTo>
                  <a:pt x="454818" y="294927"/>
                </a:lnTo>
                <a:lnTo>
                  <a:pt x="420600" y="324600"/>
                </a:lnTo>
                <a:lnTo>
                  <a:pt x="387470" y="355459"/>
                </a:lnTo>
                <a:lnTo>
                  <a:pt x="355459" y="387470"/>
                </a:lnTo>
                <a:lnTo>
                  <a:pt x="324600" y="420600"/>
                </a:lnTo>
                <a:lnTo>
                  <a:pt x="294927" y="454818"/>
                </a:lnTo>
                <a:lnTo>
                  <a:pt x="266471" y="490089"/>
                </a:lnTo>
                <a:lnTo>
                  <a:pt x="239267" y="526382"/>
                </a:lnTo>
                <a:lnTo>
                  <a:pt x="213347" y="563663"/>
                </a:lnTo>
                <a:lnTo>
                  <a:pt x="188743" y="601899"/>
                </a:lnTo>
                <a:lnTo>
                  <a:pt x="165488" y="641058"/>
                </a:lnTo>
                <a:lnTo>
                  <a:pt x="143616" y="681107"/>
                </a:lnTo>
                <a:lnTo>
                  <a:pt x="123159" y="722012"/>
                </a:lnTo>
                <a:lnTo>
                  <a:pt x="104150" y="763742"/>
                </a:lnTo>
                <a:lnTo>
                  <a:pt x="86621" y="806264"/>
                </a:lnTo>
                <a:lnTo>
                  <a:pt x="70606" y="849543"/>
                </a:lnTo>
                <a:lnTo>
                  <a:pt x="56138" y="893549"/>
                </a:lnTo>
                <a:lnTo>
                  <a:pt x="43248" y="938247"/>
                </a:lnTo>
                <a:lnTo>
                  <a:pt x="31971" y="983605"/>
                </a:lnTo>
                <a:lnTo>
                  <a:pt x="22339" y="1029591"/>
                </a:lnTo>
                <a:lnTo>
                  <a:pt x="14384" y="1076171"/>
                </a:lnTo>
                <a:lnTo>
                  <a:pt x="8140" y="1123312"/>
                </a:lnTo>
                <a:lnTo>
                  <a:pt x="3639" y="1170982"/>
                </a:lnTo>
                <a:lnTo>
                  <a:pt x="915" y="1219148"/>
                </a:lnTo>
                <a:lnTo>
                  <a:pt x="0" y="1267777"/>
                </a:lnTo>
                <a:lnTo>
                  <a:pt x="915" y="1316406"/>
                </a:lnTo>
                <a:lnTo>
                  <a:pt x="3639" y="1364572"/>
                </a:lnTo>
                <a:lnTo>
                  <a:pt x="8140" y="1412242"/>
                </a:lnTo>
                <a:lnTo>
                  <a:pt x="14384" y="1459383"/>
                </a:lnTo>
                <a:lnTo>
                  <a:pt x="22339" y="1505963"/>
                </a:lnTo>
                <a:lnTo>
                  <a:pt x="31971" y="1551949"/>
                </a:lnTo>
                <a:lnTo>
                  <a:pt x="43248" y="1597307"/>
                </a:lnTo>
                <a:lnTo>
                  <a:pt x="56138" y="1642005"/>
                </a:lnTo>
                <a:lnTo>
                  <a:pt x="70606" y="1686011"/>
                </a:lnTo>
                <a:lnTo>
                  <a:pt x="86621" y="1729290"/>
                </a:lnTo>
                <a:lnTo>
                  <a:pt x="104150" y="1771812"/>
                </a:lnTo>
                <a:lnTo>
                  <a:pt x="123159" y="1813542"/>
                </a:lnTo>
                <a:lnTo>
                  <a:pt x="143616" y="1854447"/>
                </a:lnTo>
                <a:lnTo>
                  <a:pt x="165488" y="1894496"/>
                </a:lnTo>
                <a:lnTo>
                  <a:pt x="188743" y="1933655"/>
                </a:lnTo>
                <a:lnTo>
                  <a:pt x="213347" y="1971891"/>
                </a:lnTo>
                <a:lnTo>
                  <a:pt x="239267" y="2009172"/>
                </a:lnTo>
                <a:lnTo>
                  <a:pt x="266471" y="2045465"/>
                </a:lnTo>
                <a:lnTo>
                  <a:pt x="294927" y="2080736"/>
                </a:lnTo>
                <a:lnTo>
                  <a:pt x="324600" y="2114954"/>
                </a:lnTo>
                <a:lnTo>
                  <a:pt x="355459" y="2148084"/>
                </a:lnTo>
                <a:lnTo>
                  <a:pt x="387470" y="2180095"/>
                </a:lnTo>
                <a:lnTo>
                  <a:pt x="420600" y="2210954"/>
                </a:lnTo>
                <a:lnTo>
                  <a:pt x="454818" y="2240627"/>
                </a:lnTo>
                <a:lnTo>
                  <a:pt x="490089" y="2269083"/>
                </a:lnTo>
                <a:lnTo>
                  <a:pt x="526382" y="2296287"/>
                </a:lnTo>
                <a:lnTo>
                  <a:pt x="563663" y="2322207"/>
                </a:lnTo>
                <a:lnTo>
                  <a:pt x="601899" y="2346811"/>
                </a:lnTo>
                <a:lnTo>
                  <a:pt x="641058" y="2370066"/>
                </a:lnTo>
                <a:lnTo>
                  <a:pt x="681107" y="2391938"/>
                </a:lnTo>
                <a:lnTo>
                  <a:pt x="722012" y="2412395"/>
                </a:lnTo>
                <a:lnTo>
                  <a:pt x="763742" y="2431404"/>
                </a:lnTo>
                <a:lnTo>
                  <a:pt x="806264" y="2448933"/>
                </a:lnTo>
                <a:lnTo>
                  <a:pt x="849543" y="2464948"/>
                </a:lnTo>
                <a:lnTo>
                  <a:pt x="893549" y="2479416"/>
                </a:lnTo>
                <a:lnTo>
                  <a:pt x="938247" y="2492306"/>
                </a:lnTo>
                <a:lnTo>
                  <a:pt x="983605" y="2503583"/>
                </a:lnTo>
                <a:lnTo>
                  <a:pt x="1029591" y="2513215"/>
                </a:lnTo>
                <a:lnTo>
                  <a:pt x="1076171" y="2521170"/>
                </a:lnTo>
                <a:lnTo>
                  <a:pt x="1123312" y="2527414"/>
                </a:lnTo>
                <a:lnTo>
                  <a:pt x="1170982" y="2531915"/>
                </a:lnTo>
                <a:lnTo>
                  <a:pt x="1219148" y="2534639"/>
                </a:lnTo>
                <a:lnTo>
                  <a:pt x="1267777" y="2535555"/>
                </a:lnTo>
                <a:lnTo>
                  <a:pt x="1316406" y="2534639"/>
                </a:lnTo>
                <a:lnTo>
                  <a:pt x="1364572" y="2531915"/>
                </a:lnTo>
                <a:lnTo>
                  <a:pt x="1412242" y="2527414"/>
                </a:lnTo>
                <a:lnTo>
                  <a:pt x="1459383" y="2521170"/>
                </a:lnTo>
                <a:lnTo>
                  <a:pt x="1505963" y="2513215"/>
                </a:lnTo>
                <a:lnTo>
                  <a:pt x="1551949" y="2503583"/>
                </a:lnTo>
                <a:lnTo>
                  <a:pt x="1597307" y="2492306"/>
                </a:lnTo>
                <a:lnTo>
                  <a:pt x="1642005" y="2479416"/>
                </a:lnTo>
                <a:lnTo>
                  <a:pt x="1686011" y="2464948"/>
                </a:lnTo>
                <a:lnTo>
                  <a:pt x="1729290" y="2448933"/>
                </a:lnTo>
                <a:lnTo>
                  <a:pt x="1771812" y="2431404"/>
                </a:lnTo>
                <a:lnTo>
                  <a:pt x="1813542" y="2412395"/>
                </a:lnTo>
                <a:lnTo>
                  <a:pt x="1854447" y="2391938"/>
                </a:lnTo>
                <a:lnTo>
                  <a:pt x="1894496" y="2370066"/>
                </a:lnTo>
                <a:lnTo>
                  <a:pt x="1933655" y="2346811"/>
                </a:lnTo>
                <a:lnTo>
                  <a:pt x="1971891" y="2322207"/>
                </a:lnTo>
                <a:lnTo>
                  <a:pt x="2009172" y="2296287"/>
                </a:lnTo>
                <a:lnTo>
                  <a:pt x="2045465" y="2269083"/>
                </a:lnTo>
                <a:lnTo>
                  <a:pt x="2080736" y="2240627"/>
                </a:lnTo>
                <a:lnTo>
                  <a:pt x="2114954" y="2210954"/>
                </a:lnTo>
                <a:lnTo>
                  <a:pt x="2148084" y="2180095"/>
                </a:lnTo>
                <a:lnTo>
                  <a:pt x="2180095" y="2148084"/>
                </a:lnTo>
                <a:lnTo>
                  <a:pt x="2210954" y="2114954"/>
                </a:lnTo>
                <a:lnTo>
                  <a:pt x="2240627" y="2080736"/>
                </a:lnTo>
                <a:lnTo>
                  <a:pt x="2269083" y="2045465"/>
                </a:lnTo>
                <a:lnTo>
                  <a:pt x="2296287" y="2009172"/>
                </a:lnTo>
                <a:lnTo>
                  <a:pt x="2322207" y="1971891"/>
                </a:lnTo>
                <a:lnTo>
                  <a:pt x="2346811" y="1933655"/>
                </a:lnTo>
                <a:lnTo>
                  <a:pt x="2370066" y="1894496"/>
                </a:lnTo>
                <a:lnTo>
                  <a:pt x="2391938" y="1854447"/>
                </a:lnTo>
                <a:lnTo>
                  <a:pt x="2412395" y="1813542"/>
                </a:lnTo>
                <a:lnTo>
                  <a:pt x="2431404" y="1771812"/>
                </a:lnTo>
                <a:lnTo>
                  <a:pt x="2448933" y="1729290"/>
                </a:lnTo>
                <a:lnTo>
                  <a:pt x="2464948" y="1686011"/>
                </a:lnTo>
                <a:lnTo>
                  <a:pt x="2479416" y="1642005"/>
                </a:lnTo>
                <a:lnTo>
                  <a:pt x="2492306" y="1597307"/>
                </a:lnTo>
                <a:lnTo>
                  <a:pt x="2503583" y="1551949"/>
                </a:lnTo>
                <a:lnTo>
                  <a:pt x="2513215" y="1505963"/>
                </a:lnTo>
                <a:lnTo>
                  <a:pt x="2521170" y="1459383"/>
                </a:lnTo>
                <a:lnTo>
                  <a:pt x="2527414" y="1412242"/>
                </a:lnTo>
                <a:lnTo>
                  <a:pt x="2531915" y="1364572"/>
                </a:lnTo>
                <a:lnTo>
                  <a:pt x="2534639" y="1316406"/>
                </a:lnTo>
                <a:lnTo>
                  <a:pt x="2535554" y="1267777"/>
                </a:lnTo>
                <a:lnTo>
                  <a:pt x="2534639" y="1219148"/>
                </a:lnTo>
                <a:lnTo>
                  <a:pt x="2531915" y="1170982"/>
                </a:lnTo>
                <a:lnTo>
                  <a:pt x="2527414" y="1123312"/>
                </a:lnTo>
                <a:lnTo>
                  <a:pt x="2521170" y="1076171"/>
                </a:lnTo>
                <a:lnTo>
                  <a:pt x="2513215" y="1029591"/>
                </a:lnTo>
                <a:lnTo>
                  <a:pt x="2503583" y="983605"/>
                </a:lnTo>
                <a:lnTo>
                  <a:pt x="2492306" y="938247"/>
                </a:lnTo>
                <a:lnTo>
                  <a:pt x="2479416" y="893549"/>
                </a:lnTo>
                <a:lnTo>
                  <a:pt x="2464948" y="849543"/>
                </a:lnTo>
                <a:lnTo>
                  <a:pt x="2448933" y="806264"/>
                </a:lnTo>
                <a:lnTo>
                  <a:pt x="2431404" y="763742"/>
                </a:lnTo>
                <a:lnTo>
                  <a:pt x="2412395" y="722012"/>
                </a:lnTo>
                <a:lnTo>
                  <a:pt x="2391938" y="681107"/>
                </a:lnTo>
                <a:lnTo>
                  <a:pt x="2370066" y="641058"/>
                </a:lnTo>
                <a:lnTo>
                  <a:pt x="2346811" y="601899"/>
                </a:lnTo>
                <a:lnTo>
                  <a:pt x="2322207" y="563663"/>
                </a:lnTo>
                <a:lnTo>
                  <a:pt x="2296287" y="526382"/>
                </a:lnTo>
                <a:lnTo>
                  <a:pt x="2269083" y="490089"/>
                </a:lnTo>
                <a:lnTo>
                  <a:pt x="2240627" y="454818"/>
                </a:lnTo>
                <a:lnTo>
                  <a:pt x="2210954" y="420600"/>
                </a:lnTo>
                <a:lnTo>
                  <a:pt x="2180095" y="387470"/>
                </a:lnTo>
                <a:lnTo>
                  <a:pt x="2148084" y="355459"/>
                </a:lnTo>
                <a:lnTo>
                  <a:pt x="2114954" y="324600"/>
                </a:lnTo>
                <a:lnTo>
                  <a:pt x="2080736" y="294927"/>
                </a:lnTo>
                <a:lnTo>
                  <a:pt x="2045465" y="266471"/>
                </a:lnTo>
                <a:lnTo>
                  <a:pt x="2009172" y="239267"/>
                </a:lnTo>
                <a:lnTo>
                  <a:pt x="1971891" y="213347"/>
                </a:lnTo>
                <a:lnTo>
                  <a:pt x="1933655" y="188743"/>
                </a:lnTo>
                <a:lnTo>
                  <a:pt x="1894496" y="165488"/>
                </a:lnTo>
                <a:lnTo>
                  <a:pt x="1854447" y="143616"/>
                </a:lnTo>
                <a:lnTo>
                  <a:pt x="1813542" y="123159"/>
                </a:lnTo>
                <a:lnTo>
                  <a:pt x="1771812" y="104150"/>
                </a:lnTo>
                <a:lnTo>
                  <a:pt x="1729290" y="86621"/>
                </a:lnTo>
                <a:lnTo>
                  <a:pt x="1686011" y="70606"/>
                </a:lnTo>
                <a:lnTo>
                  <a:pt x="1642005" y="56138"/>
                </a:lnTo>
                <a:lnTo>
                  <a:pt x="1597307" y="43248"/>
                </a:lnTo>
                <a:lnTo>
                  <a:pt x="1551949" y="31971"/>
                </a:lnTo>
                <a:lnTo>
                  <a:pt x="1505963" y="22339"/>
                </a:lnTo>
                <a:lnTo>
                  <a:pt x="1459383" y="14384"/>
                </a:lnTo>
                <a:lnTo>
                  <a:pt x="1412242" y="8140"/>
                </a:lnTo>
                <a:lnTo>
                  <a:pt x="1364572" y="3639"/>
                </a:lnTo>
                <a:lnTo>
                  <a:pt x="1316406" y="915"/>
                </a:lnTo>
                <a:lnTo>
                  <a:pt x="1267777" y="0"/>
                </a:lnTo>
                <a:close/>
              </a:path>
            </a:pathLst>
          </a:custGeom>
          <a:solidFill>
            <a:srgbClr val="2C2BC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0" name="Google Shape;720;g1f0dc3a201b_0_0"/>
          <p:cNvSpPr/>
          <p:nvPr/>
        </p:nvSpPr>
        <p:spPr>
          <a:xfrm>
            <a:off x="7859583" y="2709000"/>
            <a:ext cx="1901666" cy="1908005"/>
          </a:xfrm>
          <a:custGeom>
            <a:rect b="b" l="l" r="r" t="t"/>
            <a:pathLst>
              <a:path extrusionOk="0" h="2535555" w="2535554">
                <a:moveTo>
                  <a:pt x="1267777" y="0"/>
                </a:moveTo>
                <a:lnTo>
                  <a:pt x="1219148" y="915"/>
                </a:lnTo>
                <a:lnTo>
                  <a:pt x="1170982" y="3639"/>
                </a:lnTo>
                <a:lnTo>
                  <a:pt x="1123312" y="8140"/>
                </a:lnTo>
                <a:lnTo>
                  <a:pt x="1076171" y="14384"/>
                </a:lnTo>
                <a:lnTo>
                  <a:pt x="1029591" y="22339"/>
                </a:lnTo>
                <a:lnTo>
                  <a:pt x="983605" y="31971"/>
                </a:lnTo>
                <a:lnTo>
                  <a:pt x="938247" y="43248"/>
                </a:lnTo>
                <a:lnTo>
                  <a:pt x="893549" y="56138"/>
                </a:lnTo>
                <a:lnTo>
                  <a:pt x="849543" y="70606"/>
                </a:lnTo>
                <a:lnTo>
                  <a:pt x="806264" y="86621"/>
                </a:lnTo>
                <a:lnTo>
                  <a:pt x="763742" y="104150"/>
                </a:lnTo>
                <a:lnTo>
                  <a:pt x="722012" y="123159"/>
                </a:lnTo>
                <a:lnTo>
                  <a:pt x="681107" y="143616"/>
                </a:lnTo>
                <a:lnTo>
                  <a:pt x="641058" y="165488"/>
                </a:lnTo>
                <a:lnTo>
                  <a:pt x="601899" y="188743"/>
                </a:lnTo>
                <a:lnTo>
                  <a:pt x="563663" y="213347"/>
                </a:lnTo>
                <a:lnTo>
                  <a:pt x="526382" y="239267"/>
                </a:lnTo>
                <a:lnTo>
                  <a:pt x="490089" y="266471"/>
                </a:lnTo>
                <a:lnTo>
                  <a:pt x="454818" y="294927"/>
                </a:lnTo>
                <a:lnTo>
                  <a:pt x="420600" y="324600"/>
                </a:lnTo>
                <a:lnTo>
                  <a:pt x="387470" y="355459"/>
                </a:lnTo>
                <a:lnTo>
                  <a:pt x="355459" y="387470"/>
                </a:lnTo>
                <a:lnTo>
                  <a:pt x="324600" y="420600"/>
                </a:lnTo>
                <a:lnTo>
                  <a:pt x="294927" y="454818"/>
                </a:lnTo>
                <a:lnTo>
                  <a:pt x="266471" y="490089"/>
                </a:lnTo>
                <a:lnTo>
                  <a:pt x="239267" y="526382"/>
                </a:lnTo>
                <a:lnTo>
                  <a:pt x="213347" y="563663"/>
                </a:lnTo>
                <a:lnTo>
                  <a:pt x="188743" y="601899"/>
                </a:lnTo>
                <a:lnTo>
                  <a:pt x="165488" y="641058"/>
                </a:lnTo>
                <a:lnTo>
                  <a:pt x="143616" y="681107"/>
                </a:lnTo>
                <a:lnTo>
                  <a:pt x="123159" y="722012"/>
                </a:lnTo>
                <a:lnTo>
                  <a:pt x="104150" y="763742"/>
                </a:lnTo>
                <a:lnTo>
                  <a:pt x="86621" y="806264"/>
                </a:lnTo>
                <a:lnTo>
                  <a:pt x="70606" y="849543"/>
                </a:lnTo>
                <a:lnTo>
                  <a:pt x="56138" y="893549"/>
                </a:lnTo>
                <a:lnTo>
                  <a:pt x="43248" y="938247"/>
                </a:lnTo>
                <a:lnTo>
                  <a:pt x="31971" y="983605"/>
                </a:lnTo>
                <a:lnTo>
                  <a:pt x="22339" y="1029591"/>
                </a:lnTo>
                <a:lnTo>
                  <a:pt x="14384" y="1076171"/>
                </a:lnTo>
                <a:lnTo>
                  <a:pt x="8140" y="1123312"/>
                </a:lnTo>
                <a:lnTo>
                  <a:pt x="3639" y="1170982"/>
                </a:lnTo>
                <a:lnTo>
                  <a:pt x="915" y="1219148"/>
                </a:lnTo>
                <a:lnTo>
                  <a:pt x="0" y="1267777"/>
                </a:lnTo>
                <a:lnTo>
                  <a:pt x="915" y="1316406"/>
                </a:lnTo>
                <a:lnTo>
                  <a:pt x="3639" y="1364572"/>
                </a:lnTo>
                <a:lnTo>
                  <a:pt x="8140" y="1412242"/>
                </a:lnTo>
                <a:lnTo>
                  <a:pt x="14384" y="1459383"/>
                </a:lnTo>
                <a:lnTo>
                  <a:pt x="22339" y="1505963"/>
                </a:lnTo>
                <a:lnTo>
                  <a:pt x="31971" y="1551949"/>
                </a:lnTo>
                <a:lnTo>
                  <a:pt x="43248" y="1597307"/>
                </a:lnTo>
                <a:lnTo>
                  <a:pt x="56138" y="1642005"/>
                </a:lnTo>
                <a:lnTo>
                  <a:pt x="70606" y="1686011"/>
                </a:lnTo>
                <a:lnTo>
                  <a:pt x="86621" y="1729290"/>
                </a:lnTo>
                <a:lnTo>
                  <a:pt x="104150" y="1771812"/>
                </a:lnTo>
                <a:lnTo>
                  <a:pt x="123159" y="1813542"/>
                </a:lnTo>
                <a:lnTo>
                  <a:pt x="143616" y="1854447"/>
                </a:lnTo>
                <a:lnTo>
                  <a:pt x="165488" y="1894496"/>
                </a:lnTo>
                <a:lnTo>
                  <a:pt x="188743" y="1933655"/>
                </a:lnTo>
                <a:lnTo>
                  <a:pt x="213347" y="1971891"/>
                </a:lnTo>
                <a:lnTo>
                  <a:pt x="239267" y="2009172"/>
                </a:lnTo>
                <a:lnTo>
                  <a:pt x="266471" y="2045465"/>
                </a:lnTo>
                <a:lnTo>
                  <a:pt x="294927" y="2080736"/>
                </a:lnTo>
                <a:lnTo>
                  <a:pt x="324600" y="2114954"/>
                </a:lnTo>
                <a:lnTo>
                  <a:pt x="355459" y="2148084"/>
                </a:lnTo>
                <a:lnTo>
                  <a:pt x="387470" y="2180095"/>
                </a:lnTo>
                <a:lnTo>
                  <a:pt x="420600" y="2210954"/>
                </a:lnTo>
                <a:lnTo>
                  <a:pt x="454818" y="2240627"/>
                </a:lnTo>
                <a:lnTo>
                  <a:pt x="490089" y="2269083"/>
                </a:lnTo>
                <a:lnTo>
                  <a:pt x="526382" y="2296287"/>
                </a:lnTo>
                <a:lnTo>
                  <a:pt x="563663" y="2322207"/>
                </a:lnTo>
                <a:lnTo>
                  <a:pt x="601899" y="2346811"/>
                </a:lnTo>
                <a:lnTo>
                  <a:pt x="641058" y="2370066"/>
                </a:lnTo>
                <a:lnTo>
                  <a:pt x="681107" y="2391938"/>
                </a:lnTo>
                <a:lnTo>
                  <a:pt x="722012" y="2412395"/>
                </a:lnTo>
                <a:lnTo>
                  <a:pt x="763742" y="2431404"/>
                </a:lnTo>
                <a:lnTo>
                  <a:pt x="806264" y="2448933"/>
                </a:lnTo>
                <a:lnTo>
                  <a:pt x="849543" y="2464948"/>
                </a:lnTo>
                <a:lnTo>
                  <a:pt x="893549" y="2479416"/>
                </a:lnTo>
                <a:lnTo>
                  <a:pt x="938247" y="2492306"/>
                </a:lnTo>
                <a:lnTo>
                  <a:pt x="983605" y="2503583"/>
                </a:lnTo>
                <a:lnTo>
                  <a:pt x="1029591" y="2513215"/>
                </a:lnTo>
                <a:lnTo>
                  <a:pt x="1076171" y="2521170"/>
                </a:lnTo>
                <a:lnTo>
                  <a:pt x="1123312" y="2527414"/>
                </a:lnTo>
                <a:lnTo>
                  <a:pt x="1170982" y="2531915"/>
                </a:lnTo>
                <a:lnTo>
                  <a:pt x="1219148" y="2534639"/>
                </a:lnTo>
                <a:lnTo>
                  <a:pt x="1267777" y="2535555"/>
                </a:lnTo>
                <a:lnTo>
                  <a:pt x="1316406" y="2534639"/>
                </a:lnTo>
                <a:lnTo>
                  <a:pt x="1364572" y="2531915"/>
                </a:lnTo>
                <a:lnTo>
                  <a:pt x="1412242" y="2527414"/>
                </a:lnTo>
                <a:lnTo>
                  <a:pt x="1459383" y="2521170"/>
                </a:lnTo>
                <a:lnTo>
                  <a:pt x="1505963" y="2513215"/>
                </a:lnTo>
                <a:lnTo>
                  <a:pt x="1551949" y="2503583"/>
                </a:lnTo>
                <a:lnTo>
                  <a:pt x="1597307" y="2492306"/>
                </a:lnTo>
                <a:lnTo>
                  <a:pt x="1642005" y="2479416"/>
                </a:lnTo>
                <a:lnTo>
                  <a:pt x="1686011" y="2464948"/>
                </a:lnTo>
                <a:lnTo>
                  <a:pt x="1729290" y="2448933"/>
                </a:lnTo>
                <a:lnTo>
                  <a:pt x="1771812" y="2431404"/>
                </a:lnTo>
                <a:lnTo>
                  <a:pt x="1813542" y="2412395"/>
                </a:lnTo>
                <a:lnTo>
                  <a:pt x="1854447" y="2391938"/>
                </a:lnTo>
                <a:lnTo>
                  <a:pt x="1894496" y="2370066"/>
                </a:lnTo>
                <a:lnTo>
                  <a:pt x="1933655" y="2346811"/>
                </a:lnTo>
                <a:lnTo>
                  <a:pt x="1971891" y="2322207"/>
                </a:lnTo>
                <a:lnTo>
                  <a:pt x="2009172" y="2296287"/>
                </a:lnTo>
                <a:lnTo>
                  <a:pt x="2045465" y="2269083"/>
                </a:lnTo>
                <a:lnTo>
                  <a:pt x="2080736" y="2240627"/>
                </a:lnTo>
                <a:lnTo>
                  <a:pt x="2114954" y="2210954"/>
                </a:lnTo>
                <a:lnTo>
                  <a:pt x="2148084" y="2180095"/>
                </a:lnTo>
                <a:lnTo>
                  <a:pt x="2180095" y="2148084"/>
                </a:lnTo>
                <a:lnTo>
                  <a:pt x="2210954" y="2114954"/>
                </a:lnTo>
                <a:lnTo>
                  <a:pt x="2240627" y="2080736"/>
                </a:lnTo>
                <a:lnTo>
                  <a:pt x="2269083" y="2045465"/>
                </a:lnTo>
                <a:lnTo>
                  <a:pt x="2296287" y="2009172"/>
                </a:lnTo>
                <a:lnTo>
                  <a:pt x="2322207" y="1971891"/>
                </a:lnTo>
                <a:lnTo>
                  <a:pt x="2346811" y="1933655"/>
                </a:lnTo>
                <a:lnTo>
                  <a:pt x="2370066" y="1894496"/>
                </a:lnTo>
                <a:lnTo>
                  <a:pt x="2391938" y="1854447"/>
                </a:lnTo>
                <a:lnTo>
                  <a:pt x="2412395" y="1813542"/>
                </a:lnTo>
                <a:lnTo>
                  <a:pt x="2431404" y="1771812"/>
                </a:lnTo>
                <a:lnTo>
                  <a:pt x="2448933" y="1729290"/>
                </a:lnTo>
                <a:lnTo>
                  <a:pt x="2464948" y="1686011"/>
                </a:lnTo>
                <a:lnTo>
                  <a:pt x="2479416" y="1642005"/>
                </a:lnTo>
                <a:lnTo>
                  <a:pt x="2492306" y="1597307"/>
                </a:lnTo>
                <a:lnTo>
                  <a:pt x="2503583" y="1551949"/>
                </a:lnTo>
                <a:lnTo>
                  <a:pt x="2513215" y="1505963"/>
                </a:lnTo>
                <a:lnTo>
                  <a:pt x="2521170" y="1459383"/>
                </a:lnTo>
                <a:lnTo>
                  <a:pt x="2527414" y="1412242"/>
                </a:lnTo>
                <a:lnTo>
                  <a:pt x="2531915" y="1364572"/>
                </a:lnTo>
                <a:lnTo>
                  <a:pt x="2534639" y="1316406"/>
                </a:lnTo>
                <a:lnTo>
                  <a:pt x="2535554" y="1267777"/>
                </a:lnTo>
                <a:lnTo>
                  <a:pt x="2534639" y="1219148"/>
                </a:lnTo>
                <a:lnTo>
                  <a:pt x="2531915" y="1170982"/>
                </a:lnTo>
                <a:lnTo>
                  <a:pt x="2527414" y="1123312"/>
                </a:lnTo>
                <a:lnTo>
                  <a:pt x="2521170" y="1076171"/>
                </a:lnTo>
                <a:lnTo>
                  <a:pt x="2513215" y="1029591"/>
                </a:lnTo>
                <a:lnTo>
                  <a:pt x="2503583" y="983605"/>
                </a:lnTo>
                <a:lnTo>
                  <a:pt x="2492306" y="938247"/>
                </a:lnTo>
                <a:lnTo>
                  <a:pt x="2479416" y="893549"/>
                </a:lnTo>
                <a:lnTo>
                  <a:pt x="2464948" y="849543"/>
                </a:lnTo>
                <a:lnTo>
                  <a:pt x="2448933" y="806264"/>
                </a:lnTo>
                <a:lnTo>
                  <a:pt x="2431404" y="763742"/>
                </a:lnTo>
                <a:lnTo>
                  <a:pt x="2412395" y="722012"/>
                </a:lnTo>
                <a:lnTo>
                  <a:pt x="2391938" y="681107"/>
                </a:lnTo>
                <a:lnTo>
                  <a:pt x="2370066" y="641058"/>
                </a:lnTo>
                <a:lnTo>
                  <a:pt x="2346811" y="601899"/>
                </a:lnTo>
                <a:lnTo>
                  <a:pt x="2322207" y="563663"/>
                </a:lnTo>
                <a:lnTo>
                  <a:pt x="2296287" y="526382"/>
                </a:lnTo>
                <a:lnTo>
                  <a:pt x="2269083" y="490089"/>
                </a:lnTo>
                <a:lnTo>
                  <a:pt x="2240627" y="454818"/>
                </a:lnTo>
                <a:lnTo>
                  <a:pt x="2210954" y="420600"/>
                </a:lnTo>
                <a:lnTo>
                  <a:pt x="2180095" y="387470"/>
                </a:lnTo>
                <a:lnTo>
                  <a:pt x="2148084" y="355459"/>
                </a:lnTo>
                <a:lnTo>
                  <a:pt x="2114954" y="324600"/>
                </a:lnTo>
                <a:lnTo>
                  <a:pt x="2080736" y="294927"/>
                </a:lnTo>
                <a:lnTo>
                  <a:pt x="2045465" y="266471"/>
                </a:lnTo>
                <a:lnTo>
                  <a:pt x="2009172" y="239267"/>
                </a:lnTo>
                <a:lnTo>
                  <a:pt x="1971891" y="213347"/>
                </a:lnTo>
                <a:lnTo>
                  <a:pt x="1933655" y="188743"/>
                </a:lnTo>
                <a:lnTo>
                  <a:pt x="1894496" y="165488"/>
                </a:lnTo>
                <a:lnTo>
                  <a:pt x="1854447" y="143616"/>
                </a:lnTo>
                <a:lnTo>
                  <a:pt x="1813542" y="123159"/>
                </a:lnTo>
                <a:lnTo>
                  <a:pt x="1771812" y="104150"/>
                </a:lnTo>
                <a:lnTo>
                  <a:pt x="1729290" y="86621"/>
                </a:lnTo>
                <a:lnTo>
                  <a:pt x="1686011" y="70606"/>
                </a:lnTo>
                <a:lnTo>
                  <a:pt x="1642005" y="56138"/>
                </a:lnTo>
                <a:lnTo>
                  <a:pt x="1597307" y="43248"/>
                </a:lnTo>
                <a:lnTo>
                  <a:pt x="1551949" y="31971"/>
                </a:lnTo>
                <a:lnTo>
                  <a:pt x="1505963" y="22339"/>
                </a:lnTo>
                <a:lnTo>
                  <a:pt x="1459383" y="14384"/>
                </a:lnTo>
                <a:lnTo>
                  <a:pt x="1412242" y="8140"/>
                </a:lnTo>
                <a:lnTo>
                  <a:pt x="1364572" y="3639"/>
                </a:lnTo>
                <a:lnTo>
                  <a:pt x="1316406" y="915"/>
                </a:lnTo>
                <a:lnTo>
                  <a:pt x="1267777"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1" name="Google Shape;721;g1f0dc3a201b_0_0"/>
          <p:cNvSpPr txBox="1"/>
          <p:nvPr/>
        </p:nvSpPr>
        <p:spPr>
          <a:xfrm>
            <a:off x="2481130" y="4015900"/>
            <a:ext cx="903600" cy="270000"/>
          </a:xfrm>
          <a:prstGeom prst="rect">
            <a:avLst/>
          </a:prstGeom>
          <a:noFill/>
          <a:ln>
            <a:noFill/>
          </a:ln>
        </p:spPr>
        <p:txBody>
          <a:bodyPr anchorCtr="0" anchor="t" bIns="0" lIns="0" spcFirstLastPara="1" rIns="0" wrap="square" tIns="8225">
            <a:spAutoFit/>
          </a:bodyPr>
          <a:lstStyle/>
          <a:p>
            <a:pPr indent="0" lvl="0" marL="12700" rtl="0" algn="ctr">
              <a:lnSpc>
                <a:spcPct val="100000"/>
              </a:lnSpc>
              <a:spcBef>
                <a:spcPts val="0"/>
              </a:spcBef>
              <a:spcAft>
                <a:spcPts val="0"/>
              </a:spcAft>
              <a:buNone/>
            </a:pPr>
            <a:r>
              <a:rPr b="1" lang="en-GB" sz="1700">
                <a:solidFill>
                  <a:srgbClr val="FFFFFF"/>
                </a:solidFill>
                <a:latin typeface="Montserrat"/>
                <a:ea typeface="Montserrat"/>
                <a:cs typeface="Montserrat"/>
                <a:sym typeface="Montserrat"/>
              </a:rPr>
              <a:t>Object</a:t>
            </a:r>
            <a:endParaRPr sz="1700">
              <a:latin typeface="Montserrat"/>
              <a:ea typeface="Montserrat"/>
              <a:cs typeface="Montserrat"/>
              <a:sym typeface="Montserrat"/>
            </a:endParaRPr>
          </a:p>
        </p:txBody>
      </p:sp>
      <p:sp>
        <p:nvSpPr>
          <p:cNvPr id="722" name="Google Shape;722;g1f0dc3a201b_0_0"/>
          <p:cNvSpPr txBox="1"/>
          <p:nvPr/>
        </p:nvSpPr>
        <p:spPr>
          <a:xfrm>
            <a:off x="5550326" y="4015900"/>
            <a:ext cx="607200" cy="270000"/>
          </a:xfrm>
          <a:prstGeom prst="rect">
            <a:avLst/>
          </a:prstGeom>
          <a:noFill/>
          <a:ln>
            <a:noFill/>
          </a:ln>
        </p:spPr>
        <p:txBody>
          <a:bodyPr anchorCtr="0" anchor="t" bIns="0" lIns="0" spcFirstLastPara="1" rIns="0" wrap="square" tIns="8225">
            <a:spAutoFit/>
          </a:bodyPr>
          <a:lstStyle/>
          <a:p>
            <a:pPr indent="0" lvl="0" marL="12700" rtl="0" algn="ctr">
              <a:lnSpc>
                <a:spcPct val="100000"/>
              </a:lnSpc>
              <a:spcBef>
                <a:spcPts val="0"/>
              </a:spcBef>
              <a:spcAft>
                <a:spcPts val="0"/>
              </a:spcAft>
              <a:buNone/>
            </a:pPr>
            <a:r>
              <a:rPr b="1" lang="en-GB" sz="1700">
                <a:solidFill>
                  <a:srgbClr val="FFFFFF"/>
                </a:solidFill>
                <a:latin typeface="Montserrat"/>
                <a:ea typeface="Montserrat"/>
                <a:cs typeface="Montserrat"/>
                <a:sym typeface="Montserrat"/>
              </a:rPr>
              <a:t>Sign</a:t>
            </a:r>
            <a:endParaRPr sz="1700">
              <a:latin typeface="Montserrat"/>
              <a:ea typeface="Montserrat"/>
              <a:cs typeface="Montserrat"/>
              <a:sym typeface="Montserrat"/>
            </a:endParaRPr>
          </a:p>
        </p:txBody>
      </p:sp>
      <p:sp>
        <p:nvSpPr>
          <p:cNvPr id="723" name="Google Shape;723;g1f0dc3a201b_0_0"/>
          <p:cNvSpPr txBox="1"/>
          <p:nvPr/>
        </p:nvSpPr>
        <p:spPr>
          <a:xfrm>
            <a:off x="8152736" y="4025527"/>
            <a:ext cx="1314300" cy="270000"/>
          </a:xfrm>
          <a:prstGeom prst="rect">
            <a:avLst/>
          </a:prstGeom>
          <a:noFill/>
          <a:ln>
            <a:noFill/>
          </a:ln>
        </p:spPr>
        <p:txBody>
          <a:bodyPr anchorCtr="0" anchor="t" bIns="0" lIns="0" spcFirstLastPara="1" rIns="0" wrap="square" tIns="8225">
            <a:spAutoFit/>
          </a:bodyPr>
          <a:lstStyle/>
          <a:p>
            <a:pPr indent="0" lvl="0" marL="12700" rtl="0" algn="ctr">
              <a:lnSpc>
                <a:spcPct val="100000"/>
              </a:lnSpc>
              <a:spcBef>
                <a:spcPts val="0"/>
              </a:spcBef>
              <a:spcAft>
                <a:spcPts val="0"/>
              </a:spcAft>
              <a:buNone/>
            </a:pPr>
            <a:r>
              <a:rPr b="1" lang="en-GB" sz="1700">
                <a:solidFill>
                  <a:srgbClr val="FFFFFF"/>
                </a:solidFill>
                <a:latin typeface="Montserrat"/>
                <a:ea typeface="Montserrat"/>
                <a:cs typeface="Montserrat"/>
                <a:sym typeface="Montserrat"/>
              </a:rPr>
              <a:t>Semiotics</a:t>
            </a:r>
            <a:endParaRPr sz="1700">
              <a:latin typeface="Montserrat"/>
              <a:ea typeface="Montserrat"/>
              <a:cs typeface="Montserrat"/>
              <a:sym typeface="Montserrat"/>
            </a:endParaRPr>
          </a:p>
        </p:txBody>
      </p:sp>
      <p:grpSp>
        <p:nvGrpSpPr>
          <p:cNvPr id="724" name="Google Shape;724;g1f0dc3a201b_0_0"/>
          <p:cNvGrpSpPr/>
          <p:nvPr/>
        </p:nvGrpSpPr>
        <p:grpSpPr>
          <a:xfrm>
            <a:off x="2675184" y="3065189"/>
            <a:ext cx="504421" cy="717367"/>
            <a:chOff x="1908403" y="1002561"/>
            <a:chExt cx="673100" cy="953312"/>
          </a:xfrm>
        </p:grpSpPr>
        <p:sp>
          <p:nvSpPr>
            <p:cNvPr id="725" name="Google Shape;725;g1f0dc3a201b_0_0"/>
            <p:cNvSpPr/>
            <p:nvPr/>
          </p:nvSpPr>
          <p:spPr>
            <a:xfrm>
              <a:off x="1908403" y="1082229"/>
              <a:ext cx="673100" cy="171450"/>
            </a:xfrm>
            <a:custGeom>
              <a:rect b="b" l="l" r="r" t="t"/>
              <a:pathLst>
                <a:path extrusionOk="0" h="171450" w="673100">
                  <a:moveTo>
                    <a:pt x="657771" y="27012"/>
                  </a:moveTo>
                  <a:lnTo>
                    <a:pt x="654573" y="16314"/>
                  </a:lnTo>
                  <a:lnTo>
                    <a:pt x="647954" y="7748"/>
                  </a:lnTo>
                  <a:lnTo>
                    <a:pt x="638743" y="2061"/>
                  </a:lnTo>
                  <a:lnTo>
                    <a:pt x="627773" y="0"/>
                  </a:lnTo>
                  <a:lnTo>
                    <a:pt x="69176" y="0"/>
                  </a:lnTo>
                  <a:lnTo>
                    <a:pt x="44831" y="0"/>
                  </a:lnTo>
                  <a:lnTo>
                    <a:pt x="14833" y="27012"/>
                  </a:lnTo>
                  <a:lnTo>
                    <a:pt x="406" y="164249"/>
                  </a:lnTo>
                  <a:lnTo>
                    <a:pt x="0" y="168046"/>
                  </a:lnTo>
                  <a:lnTo>
                    <a:pt x="2971" y="171335"/>
                  </a:lnTo>
                  <a:lnTo>
                    <a:pt x="6781" y="171335"/>
                  </a:lnTo>
                  <a:lnTo>
                    <a:pt x="665822" y="171335"/>
                  </a:lnTo>
                  <a:lnTo>
                    <a:pt x="669632" y="171335"/>
                  </a:lnTo>
                  <a:lnTo>
                    <a:pt x="672604" y="168046"/>
                  </a:lnTo>
                  <a:lnTo>
                    <a:pt x="672211" y="164249"/>
                  </a:lnTo>
                  <a:lnTo>
                    <a:pt x="657771" y="27012"/>
                  </a:lnTo>
                  <a:close/>
                </a:path>
              </a:pathLst>
            </a:custGeom>
            <a:noFill/>
            <a:ln cap="flat" cmpd="sng" w="253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6" name="Google Shape;726;g1f0dc3a201b_0_0"/>
            <p:cNvSpPr/>
            <p:nvPr/>
          </p:nvSpPr>
          <p:spPr>
            <a:xfrm>
              <a:off x="1977584" y="1002561"/>
              <a:ext cx="524510" cy="80009"/>
            </a:xfrm>
            <a:custGeom>
              <a:rect b="b" l="l" r="r" t="t"/>
              <a:pathLst>
                <a:path extrusionOk="0" h="80009" w="524510">
                  <a:moveTo>
                    <a:pt x="0" y="79667"/>
                  </a:moveTo>
                  <a:lnTo>
                    <a:pt x="6896" y="25615"/>
                  </a:lnTo>
                  <a:lnTo>
                    <a:pt x="35991" y="0"/>
                  </a:lnTo>
                  <a:lnTo>
                    <a:pt x="482142" y="0"/>
                  </a:lnTo>
                  <a:lnTo>
                    <a:pt x="491917" y="1671"/>
                  </a:lnTo>
                  <a:lnTo>
                    <a:pt x="500367" y="6343"/>
                  </a:lnTo>
                  <a:lnTo>
                    <a:pt x="506845" y="13501"/>
                  </a:lnTo>
                  <a:lnTo>
                    <a:pt x="510705" y="22631"/>
                  </a:lnTo>
                  <a:lnTo>
                    <a:pt x="524052" y="79667"/>
                  </a:lnTo>
                </a:path>
              </a:pathLst>
            </a:custGeom>
            <a:noFill/>
            <a:ln cap="flat" cmpd="sng" w="253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7" name="Google Shape;727;g1f0dc3a201b_0_0"/>
            <p:cNvSpPr/>
            <p:nvPr/>
          </p:nvSpPr>
          <p:spPr>
            <a:xfrm>
              <a:off x="1945372" y="1253563"/>
              <a:ext cx="600075" cy="702310"/>
            </a:xfrm>
            <a:custGeom>
              <a:rect b="b" l="l" r="r" t="t"/>
              <a:pathLst>
                <a:path extrusionOk="0" h="702310" w="600075">
                  <a:moveTo>
                    <a:pt x="323976" y="702132"/>
                  </a:moveTo>
                  <a:lnTo>
                    <a:pt x="103365" y="702132"/>
                  </a:lnTo>
                  <a:lnTo>
                    <a:pt x="93117" y="700215"/>
                  </a:lnTo>
                  <a:lnTo>
                    <a:pt x="84507" y="694926"/>
                  </a:lnTo>
                  <a:lnTo>
                    <a:pt x="78299" y="686953"/>
                  </a:lnTo>
                  <a:lnTo>
                    <a:pt x="75260" y="676986"/>
                  </a:lnTo>
                  <a:lnTo>
                    <a:pt x="0" y="0"/>
                  </a:lnTo>
                  <a:lnTo>
                    <a:pt x="600062" y="0"/>
                  </a:lnTo>
                  <a:lnTo>
                    <a:pt x="524789" y="676986"/>
                  </a:lnTo>
                  <a:lnTo>
                    <a:pt x="496696" y="702132"/>
                  </a:lnTo>
                  <a:lnTo>
                    <a:pt x="276085" y="702132"/>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8" name="Google Shape;728;g1f0dc3a201b_0_0"/>
            <p:cNvSpPr/>
            <p:nvPr/>
          </p:nvSpPr>
          <p:spPr>
            <a:xfrm>
              <a:off x="1962190" y="1404849"/>
              <a:ext cx="566419" cy="0"/>
            </a:xfrm>
            <a:custGeom>
              <a:rect b="b" l="l" r="r" t="t"/>
              <a:pathLst>
                <a:path extrusionOk="0" h="120000" w="566419">
                  <a:moveTo>
                    <a:pt x="0" y="0"/>
                  </a:moveTo>
                  <a:lnTo>
                    <a:pt x="566420" y="0"/>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9" name="Google Shape;729;g1f0dc3a201b_0_0"/>
            <p:cNvSpPr/>
            <p:nvPr/>
          </p:nvSpPr>
          <p:spPr>
            <a:xfrm>
              <a:off x="2000476" y="1749214"/>
              <a:ext cx="488950" cy="0"/>
            </a:xfrm>
            <a:custGeom>
              <a:rect b="b" l="l" r="r" t="t"/>
              <a:pathLst>
                <a:path extrusionOk="0" h="120000" w="488950">
                  <a:moveTo>
                    <a:pt x="0" y="0"/>
                  </a:moveTo>
                  <a:lnTo>
                    <a:pt x="488924" y="0"/>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30" name="Google Shape;730;g1f0dc3a201b_0_0"/>
          <p:cNvGrpSpPr/>
          <p:nvPr/>
        </p:nvGrpSpPr>
        <p:grpSpPr>
          <a:xfrm>
            <a:off x="5451135" y="3006590"/>
            <a:ext cx="826584" cy="830004"/>
            <a:chOff x="5612634" y="924689"/>
            <a:chExt cx="1102995" cy="1102995"/>
          </a:xfrm>
        </p:grpSpPr>
        <p:sp>
          <p:nvSpPr>
            <p:cNvPr id="731" name="Google Shape;731;g1f0dc3a201b_0_0"/>
            <p:cNvSpPr/>
            <p:nvPr/>
          </p:nvSpPr>
          <p:spPr>
            <a:xfrm>
              <a:off x="5612634" y="924689"/>
              <a:ext cx="1102995" cy="1102995"/>
            </a:xfrm>
            <a:custGeom>
              <a:rect b="b" l="l" r="r" t="t"/>
              <a:pathLst>
                <a:path extrusionOk="0" h="1102995" w="1102995">
                  <a:moveTo>
                    <a:pt x="551230" y="1102461"/>
                  </a:moveTo>
                  <a:lnTo>
                    <a:pt x="503669" y="1100438"/>
                  </a:lnTo>
                  <a:lnTo>
                    <a:pt x="457230" y="1094478"/>
                  </a:lnTo>
                  <a:lnTo>
                    <a:pt x="412081" y="1084747"/>
                  </a:lnTo>
                  <a:lnTo>
                    <a:pt x="368386" y="1071411"/>
                  </a:lnTo>
                  <a:lnTo>
                    <a:pt x="326310" y="1054634"/>
                  </a:lnTo>
                  <a:lnTo>
                    <a:pt x="286020" y="1034584"/>
                  </a:lnTo>
                  <a:lnTo>
                    <a:pt x="247681" y="1011424"/>
                  </a:lnTo>
                  <a:lnTo>
                    <a:pt x="211458" y="985320"/>
                  </a:lnTo>
                  <a:lnTo>
                    <a:pt x="177516" y="956438"/>
                  </a:lnTo>
                  <a:lnTo>
                    <a:pt x="146022" y="924944"/>
                  </a:lnTo>
                  <a:lnTo>
                    <a:pt x="117140" y="891003"/>
                  </a:lnTo>
                  <a:lnTo>
                    <a:pt x="91037" y="854780"/>
                  </a:lnTo>
                  <a:lnTo>
                    <a:pt x="67877" y="816440"/>
                  </a:lnTo>
                  <a:lnTo>
                    <a:pt x="47826" y="776150"/>
                  </a:lnTo>
                  <a:lnTo>
                    <a:pt x="31050" y="734075"/>
                  </a:lnTo>
                  <a:lnTo>
                    <a:pt x="17714" y="690380"/>
                  </a:lnTo>
                  <a:lnTo>
                    <a:pt x="7983" y="645230"/>
                  </a:lnTo>
                  <a:lnTo>
                    <a:pt x="2023" y="598792"/>
                  </a:lnTo>
                  <a:lnTo>
                    <a:pt x="0" y="551230"/>
                  </a:lnTo>
                  <a:lnTo>
                    <a:pt x="2023" y="503669"/>
                  </a:lnTo>
                  <a:lnTo>
                    <a:pt x="7983" y="457230"/>
                  </a:lnTo>
                  <a:lnTo>
                    <a:pt x="17714" y="412081"/>
                  </a:lnTo>
                  <a:lnTo>
                    <a:pt x="31050" y="368386"/>
                  </a:lnTo>
                  <a:lnTo>
                    <a:pt x="47826" y="326310"/>
                  </a:lnTo>
                  <a:lnTo>
                    <a:pt x="67877" y="286020"/>
                  </a:lnTo>
                  <a:lnTo>
                    <a:pt x="91037" y="247681"/>
                  </a:lnTo>
                  <a:lnTo>
                    <a:pt x="117140" y="211458"/>
                  </a:lnTo>
                  <a:lnTo>
                    <a:pt x="146022" y="177516"/>
                  </a:lnTo>
                  <a:lnTo>
                    <a:pt x="177516" y="146022"/>
                  </a:lnTo>
                  <a:lnTo>
                    <a:pt x="211458" y="117140"/>
                  </a:lnTo>
                  <a:lnTo>
                    <a:pt x="247681" y="91037"/>
                  </a:lnTo>
                  <a:lnTo>
                    <a:pt x="286020" y="67877"/>
                  </a:lnTo>
                  <a:lnTo>
                    <a:pt x="326310" y="47826"/>
                  </a:lnTo>
                  <a:lnTo>
                    <a:pt x="368386" y="31050"/>
                  </a:lnTo>
                  <a:lnTo>
                    <a:pt x="412081" y="17714"/>
                  </a:lnTo>
                  <a:lnTo>
                    <a:pt x="457230" y="7983"/>
                  </a:lnTo>
                  <a:lnTo>
                    <a:pt x="503669" y="2023"/>
                  </a:lnTo>
                  <a:lnTo>
                    <a:pt x="551230" y="0"/>
                  </a:lnTo>
                  <a:lnTo>
                    <a:pt x="598792" y="2023"/>
                  </a:lnTo>
                  <a:lnTo>
                    <a:pt x="645230" y="7983"/>
                  </a:lnTo>
                  <a:lnTo>
                    <a:pt x="690380" y="17714"/>
                  </a:lnTo>
                  <a:lnTo>
                    <a:pt x="734075" y="31050"/>
                  </a:lnTo>
                  <a:lnTo>
                    <a:pt x="776150" y="47826"/>
                  </a:lnTo>
                  <a:lnTo>
                    <a:pt x="816440" y="67877"/>
                  </a:lnTo>
                  <a:lnTo>
                    <a:pt x="854780" y="91037"/>
                  </a:lnTo>
                  <a:lnTo>
                    <a:pt x="891003" y="117140"/>
                  </a:lnTo>
                  <a:lnTo>
                    <a:pt x="924944" y="146022"/>
                  </a:lnTo>
                  <a:lnTo>
                    <a:pt x="956438" y="177516"/>
                  </a:lnTo>
                  <a:lnTo>
                    <a:pt x="985320" y="211458"/>
                  </a:lnTo>
                  <a:lnTo>
                    <a:pt x="1011424" y="247681"/>
                  </a:lnTo>
                  <a:lnTo>
                    <a:pt x="1034584" y="286020"/>
                  </a:lnTo>
                  <a:lnTo>
                    <a:pt x="1054634" y="326310"/>
                  </a:lnTo>
                  <a:lnTo>
                    <a:pt x="1071411" y="368386"/>
                  </a:lnTo>
                  <a:lnTo>
                    <a:pt x="1084747" y="412081"/>
                  </a:lnTo>
                  <a:lnTo>
                    <a:pt x="1094478" y="457230"/>
                  </a:lnTo>
                  <a:lnTo>
                    <a:pt x="1100438" y="503669"/>
                  </a:lnTo>
                  <a:lnTo>
                    <a:pt x="1102461" y="551230"/>
                  </a:lnTo>
                  <a:lnTo>
                    <a:pt x="1100438" y="598792"/>
                  </a:lnTo>
                  <a:lnTo>
                    <a:pt x="1094478" y="645230"/>
                  </a:lnTo>
                  <a:lnTo>
                    <a:pt x="1084747" y="690380"/>
                  </a:lnTo>
                  <a:lnTo>
                    <a:pt x="1071411" y="734075"/>
                  </a:lnTo>
                  <a:lnTo>
                    <a:pt x="1054634" y="776150"/>
                  </a:lnTo>
                  <a:lnTo>
                    <a:pt x="1034584" y="816440"/>
                  </a:lnTo>
                  <a:lnTo>
                    <a:pt x="1011424" y="854780"/>
                  </a:lnTo>
                  <a:lnTo>
                    <a:pt x="985320" y="891003"/>
                  </a:lnTo>
                  <a:lnTo>
                    <a:pt x="956438" y="924944"/>
                  </a:lnTo>
                  <a:lnTo>
                    <a:pt x="924944" y="956438"/>
                  </a:lnTo>
                  <a:lnTo>
                    <a:pt x="891003" y="985320"/>
                  </a:lnTo>
                  <a:lnTo>
                    <a:pt x="854780" y="1011424"/>
                  </a:lnTo>
                  <a:lnTo>
                    <a:pt x="816440" y="1034584"/>
                  </a:lnTo>
                  <a:lnTo>
                    <a:pt x="776150" y="1054634"/>
                  </a:lnTo>
                  <a:lnTo>
                    <a:pt x="734075" y="1071411"/>
                  </a:lnTo>
                  <a:lnTo>
                    <a:pt x="690380" y="1084747"/>
                  </a:lnTo>
                  <a:lnTo>
                    <a:pt x="645230" y="1094478"/>
                  </a:lnTo>
                  <a:lnTo>
                    <a:pt x="598792" y="1100438"/>
                  </a:lnTo>
                  <a:lnTo>
                    <a:pt x="551230" y="1102461"/>
                  </a:lnTo>
                  <a:close/>
                </a:path>
              </a:pathLst>
            </a:custGeom>
            <a:noFill/>
            <a:ln cap="flat" cmpd="sng" w="222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2" name="Google Shape;732;g1f0dc3a201b_0_0"/>
            <p:cNvSpPr/>
            <p:nvPr/>
          </p:nvSpPr>
          <p:spPr>
            <a:xfrm>
              <a:off x="5774089" y="1086148"/>
              <a:ext cx="779779" cy="779780"/>
            </a:xfrm>
            <a:custGeom>
              <a:rect b="b" l="l" r="r" t="t"/>
              <a:pathLst>
                <a:path extrusionOk="0" h="779780" w="779779">
                  <a:moveTo>
                    <a:pt x="389775" y="779551"/>
                  </a:moveTo>
                  <a:lnTo>
                    <a:pt x="340883" y="776514"/>
                  </a:lnTo>
                  <a:lnTo>
                    <a:pt x="293803" y="767647"/>
                  </a:lnTo>
                  <a:lnTo>
                    <a:pt x="248900" y="753314"/>
                  </a:lnTo>
                  <a:lnTo>
                    <a:pt x="206541" y="733882"/>
                  </a:lnTo>
                  <a:lnTo>
                    <a:pt x="167089" y="709715"/>
                  </a:lnTo>
                  <a:lnTo>
                    <a:pt x="130911" y="681180"/>
                  </a:lnTo>
                  <a:lnTo>
                    <a:pt x="98371" y="648640"/>
                  </a:lnTo>
                  <a:lnTo>
                    <a:pt x="69835" y="612461"/>
                  </a:lnTo>
                  <a:lnTo>
                    <a:pt x="45668" y="573010"/>
                  </a:lnTo>
                  <a:lnTo>
                    <a:pt x="26236" y="530650"/>
                  </a:lnTo>
                  <a:lnTo>
                    <a:pt x="11904" y="485747"/>
                  </a:lnTo>
                  <a:lnTo>
                    <a:pt x="3036" y="438667"/>
                  </a:lnTo>
                  <a:lnTo>
                    <a:pt x="0" y="389775"/>
                  </a:lnTo>
                  <a:lnTo>
                    <a:pt x="3036" y="340880"/>
                  </a:lnTo>
                  <a:lnTo>
                    <a:pt x="11904" y="293799"/>
                  </a:lnTo>
                  <a:lnTo>
                    <a:pt x="26236" y="248895"/>
                  </a:lnTo>
                  <a:lnTo>
                    <a:pt x="45668" y="206535"/>
                  </a:lnTo>
                  <a:lnTo>
                    <a:pt x="69835" y="167083"/>
                  </a:lnTo>
                  <a:lnTo>
                    <a:pt x="98371" y="130905"/>
                  </a:lnTo>
                  <a:lnTo>
                    <a:pt x="130911" y="98366"/>
                  </a:lnTo>
                  <a:lnTo>
                    <a:pt x="167089" y="69831"/>
                  </a:lnTo>
                  <a:lnTo>
                    <a:pt x="206541" y="45666"/>
                  </a:lnTo>
                  <a:lnTo>
                    <a:pt x="248900" y="26235"/>
                  </a:lnTo>
                  <a:lnTo>
                    <a:pt x="293803" y="11903"/>
                  </a:lnTo>
                  <a:lnTo>
                    <a:pt x="340883" y="3036"/>
                  </a:lnTo>
                  <a:lnTo>
                    <a:pt x="389775" y="0"/>
                  </a:lnTo>
                  <a:lnTo>
                    <a:pt x="438667" y="3036"/>
                  </a:lnTo>
                  <a:lnTo>
                    <a:pt x="485747" y="11903"/>
                  </a:lnTo>
                  <a:lnTo>
                    <a:pt x="530650" y="26235"/>
                  </a:lnTo>
                  <a:lnTo>
                    <a:pt x="573010" y="45666"/>
                  </a:lnTo>
                  <a:lnTo>
                    <a:pt x="612461" y="69831"/>
                  </a:lnTo>
                  <a:lnTo>
                    <a:pt x="648640" y="98366"/>
                  </a:lnTo>
                  <a:lnTo>
                    <a:pt x="681180" y="130905"/>
                  </a:lnTo>
                  <a:lnTo>
                    <a:pt x="709715" y="167083"/>
                  </a:lnTo>
                  <a:lnTo>
                    <a:pt x="733882" y="206535"/>
                  </a:lnTo>
                  <a:lnTo>
                    <a:pt x="753314" y="248895"/>
                  </a:lnTo>
                  <a:lnTo>
                    <a:pt x="767647" y="293799"/>
                  </a:lnTo>
                  <a:lnTo>
                    <a:pt x="776514" y="340880"/>
                  </a:lnTo>
                  <a:lnTo>
                    <a:pt x="779551" y="389775"/>
                  </a:lnTo>
                  <a:lnTo>
                    <a:pt x="776514" y="438667"/>
                  </a:lnTo>
                  <a:lnTo>
                    <a:pt x="767647" y="485747"/>
                  </a:lnTo>
                  <a:lnTo>
                    <a:pt x="753314" y="530650"/>
                  </a:lnTo>
                  <a:lnTo>
                    <a:pt x="733882" y="573010"/>
                  </a:lnTo>
                  <a:lnTo>
                    <a:pt x="709715" y="612461"/>
                  </a:lnTo>
                  <a:lnTo>
                    <a:pt x="681180" y="648640"/>
                  </a:lnTo>
                  <a:lnTo>
                    <a:pt x="648640" y="681180"/>
                  </a:lnTo>
                  <a:lnTo>
                    <a:pt x="612461" y="709715"/>
                  </a:lnTo>
                  <a:lnTo>
                    <a:pt x="573010" y="733882"/>
                  </a:lnTo>
                  <a:lnTo>
                    <a:pt x="530650" y="753314"/>
                  </a:lnTo>
                  <a:lnTo>
                    <a:pt x="485747" y="767647"/>
                  </a:lnTo>
                  <a:lnTo>
                    <a:pt x="438667" y="776514"/>
                  </a:lnTo>
                  <a:lnTo>
                    <a:pt x="389775" y="779551"/>
                  </a:lnTo>
                  <a:close/>
                </a:path>
              </a:pathLst>
            </a:custGeom>
            <a:noFill/>
            <a:ln cap="flat" cmpd="sng" w="222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3" name="Google Shape;733;g1f0dc3a201b_0_0"/>
            <p:cNvSpPr/>
            <p:nvPr/>
          </p:nvSpPr>
          <p:spPr>
            <a:xfrm>
              <a:off x="6063892" y="1367579"/>
              <a:ext cx="307339" cy="387985"/>
            </a:xfrm>
            <a:custGeom>
              <a:rect b="b" l="l" r="r" t="t"/>
              <a:pathLst>
                <a:path extrusionOk="0" h="387985" w="307339">
                  <a:moveTo>
                    <a:pt x="51402" y="361267"/>
                  </a:moveTo>
                  <a:lnTo>
                    <a:pt x="101403" y="315722"/>
                  </a:lnTo>
                  <a:lnTo>
                    <a:pt x="138117" y="260213"/>
                  </a:lnTo>
                  <a:lnTo>
                    <a:pt x="151398" y="215354"/>
                  </a:lnTo>
                  <a:lnTo>
                    <a:pt x="158259" y="168723"/>
                  </a:lnTo>
                  <a:lnTo>
                    <a:pt x="161526" y="145369"/>
                  </a:lnTo>
                  <a:lnTo>
                    <a:pt x="172241" y="99652"/>
                  </a:lnTo>
                  <a:lnTo>
                    <a:pt x="193594" y="59325"/>
                  </a:lnTo>
                  <a:lnTo>
                    <a:pt x="231928" y="26565"/>
                  </a:lnTo>
                  <a:lnTo>
                    <a:pt x="281394" y="43966"/>
                  </a:lnTo>
                  <a:lnTo>
                    <a:pt x="307106" y="121062"/>
                  </a:lnTo>
                  <a:lnTo>
                    <a:pt x="306746" y="166202"/>
                  </a:lnTo>
                  <a:lnTo>
                    <a:pt x="297936" y="210751"/>
                  </a:lnTo>
                  <a:lnTo>
                    <a:pt x="282326" y="252797"/>
                  </a:lnTo>
                  <a:lnTo>
                    <a:pt x="255183" y="299763"/>
                  </a:lnTo>
                  <a:lnTo>
                    <a:pt x="221961" y="337908"/>
                  </a:lnTo>
                  <a:lnTo>
                    <a:pt x="184693" y="366036"/>
                  </a:lnTo>
                  <a:lnTo>
                    <a:pt x="145413" y="382950"/>
                  </a:lnTo>
                  <a:lnTo>
                    <a:pt x="106155" y="387453"/>
                  </a:lnTo>
                  <a:lnTo>
                    <a:pt x="68953" y="378349"/>
                  </a:lnTo>
                  <a:lnTo>
                    <a:pt x="37817" y="356050"/>
                  </a:lnTo>
                  <a:lnTo>
                    <a:pt x="15669" y="323327"/>
                  </a:lnTo>
                  <a:lnTo>
                    <a:pt x="2924" y="282504"/>
                  </a:lnTo>
                  <a:lnTo>
                    <a:pt x="0" y="235903"/>
                  </a:lnTo>
                  <a:lnTo>
                    <a:pt x="7312" y="185848"/>
                  </a:lnTo>
                  <a:lnTo>
                    <a:pt x="25278" y="134661"/>
                  </a:lnTo>
                  <a:lnTo>
                    <a:pt x="52426" y="87690"/>
                  </a:lnTo>
                  <a:lnTo>
                    <a:pt x="85651" y="49541"/>
                  </a:lnTo>
                  <a:lnTo>
                    <a:pt x="122920" y="21412"/>
                  </a:lnTo>
                  <a:lnTo>
                    <a:pt x="162199" y="4499"/>
                  </a:lnTo>
                  <a:lnTo>
                    <a:pt x="201453" y="0"/>
                  </a:lnTo>
                  <a:lnTo>
                    <a:pt x="238650" y="9109"/>
                  </a:lnTo>
                  <a:lnTo>
                    <a:pt x="244797" y="11928"/>
                  </a:lnTo>
                  <a:lnTo>
                    <a:pt x="250550" y="15332"/>
                  </a:lnTo>
                  <a:lnTo>
                    <a:pt x="255910" y="19244"/>
                  </a:lnTo>
                </a:path>
              </a:pathLst>
            </a:custGeom>
            <a:noFill/>
            <a:ln cap="flat" cmpd="sng" w="222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4" name="Google Shape;734;g1f0dc3a201b_0_0"/>
            <p:cNvSpPr/>
            <p:nvPr/>
          </p:nvSpPr>
          <p:spPr>
            <a:xfrm>
              <a:off x="5933758" y="1197798"/>
              <a:ext cx="358139" cy="340359"/>
            </a:xfrm>
            <a:custGeom>
              <a:rect b="b" l="l" r="r" t="t"/>
              <a:pathLst>
                <a:path extrusionOk="0" h="340359" w="358139">
                  <a:moveTo>
                    <a:pt x="220738" y="0"/>
                  </a:moveTo>
                  <a:lnTo>
                    <a:pt x="175252" y="10545"/>
                  </a:lnTo>
                  <a:lnTo>
                    <a:pt x="129388" y="31886"/>
                  </a:lnTo>
                  <a:lnTo>
                    <a:pt x="85491" y="63757"/>
                  </a:lnTo>
                  <a:lnTo>
                    <a:pt x="48266" y="103220"/>
                  </a:lnTo>
                  <a:lnTo>
                    <a:pt x="21233" y="145979"/>
                  </a:lnTo>
                  <a:lnTo>
                    <a:pt x="4956" y="189742"/>
                  </a:lnTo>
                  <a:lnTo>
                    <a:pt x="0" y="232220"/>
                  </a:lnTo>
                  <a:lnTo>
                    <a:pt x="6929" y="271121"/>
                  </a:lnTo>
                  <a:lnTo>
                    <a:pt x="26309" y="304155"/>
                  </a:lnTo>
                  <a:lnTo>
                    <a:pt x="56591" y="327599"/>
                  </a:lnTo>
                  <a:lnTo>
                    <a:pt x="94286" y="339447"/>
                  </a:lnTo>
                  <a:lnTo>
                    <a:pt x="137048" y="339966"/>
                  </a:lnTo>
                  <a:lnTo>
                    <a:pt x="182534" y="329420"/>
                  </a:lnTo>
                  <a:lnTo>
                    <a:pt x="228398" y="308077"/>
                  </a:lnTo>
                  <a:lnTo>
                    <a:pt x="272295" y="276202"/>
                  </a:lnTo>
                  <a:lnTo>
                    <a:pt x="303654" y="244134"/>
                  </a:lnTo>
                  <a:lnTo>
                    <a:pt x="329817" y="207016"/>
                  </a:lnTo>
                  <a:lnTo>
                    <a:pt x="348498" y="165921"/>
                  </a:lnTo>
                  <a:lnTo>
                    <a:pt x="357411" y="121923"/>
                  </a:lnTo>
                  <a:lnTo>
                    <a:pt x="357921" y="105083"/>
                  </a:lnTo>
                  <a:lnTo>
                    <a:pt x="356357" y="85029"/>
                  </a:lnTo>
                  <a:lnTo>
                    <a:pt x="318234" y="49029"/>
                  </a:lnTo>
                  <a:lnTo>
                    <a:pt x="269896" y="63369"/>
                  </a:lnTo>
                  <a:lnTo>
                    <a:pt x="233990" y="91530"/>
                  </a:lnTo>
                  <a:lnTo>
                    <a:pt x="205606" y="128941"/>
                  </a:lnTo>
                  <a:lnTo>
                    <a:pt x="180822" y="169055"/>
                  </a:lnTo>
                  <a:lnTo>
                    <a:pt x="167897" y="188761"/>
                  </a:lnTo>
                  <a:lnTo>
                    <a:pt x="137536" y="224335"/>
                  </a:lnTo>
                  <a:lnTo>
                    <a:pt x="81419" y="260130"/>
                  </a:lnTo>
                  <a:lnTo>
                    <a:pt x="17216" y="281409"/>
                  </a:lnTo>
                  <a:lnTo>
                    <a:pt x="343123" y="52085"/>
                  </a:lnTo>
                  <a:lnTo>
                    <a:pt x="339821" y="46332"/>
                  </a:lnTo>
                  <a:lnTo>
                    <a:pt x="335935" y="40884"/>
                  </a:lnTo>
                  <a:lnTo>
                    <a:pt x="331477" y="35817"/>
                  </a:lnTo>
                  <a:lnTo>
                    <a:pt x="301196" y="12368"/>
                  </a:lnTo>
                  <a:lnTo>
                    <a:pt x="263501" y="518"/>
                  </a:lnTo>
                  <a:lnTo>
                    <a:pt x="220738" y="0"/>
                  </a:lnTo>
                  <a:close/>
                </a:path>
              </a:pathLst>
            </a:custGeom>
            <a:solidFill>
              <a:srgbClr val="2C2BC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5" name="Google Shape;735;g1f0dc3a201b_0_0"/>
            <p:cNvSpPr/>
            <p:nvPr/>
          </p:nvSpPr>
          <p:spPr>
            <a:xfrm>
              <a:off x="5933758" y="1197798"/>
              <a:ext cx="358139" cy="340359"/>
            </a:xfrm>
            <a:custGeom>
              <a:rect b="b" l="l" r="r" t="t"/>
              <a:pathLst>
                <a:path extrusionOk="0" h="340359" w="358139">
                  <a:moveTo>
                    <a:pt x="17216" y="281409"/>
                  </a:moveTo>
                  <a:lnTo>
                    <a:pt x="81419" y="260130"/>
                  </a:lnTo>
                  <a:lnTo>
                    <a:pt x="137536" y="224335"/>
                  </a:lnTo>
                  <a:lnTo>
                    <a:pt x="167897" y="188761"/>
                  </a:lnTo>
                  <a:lnTo>
                    <a:pt x="193124" y="148948"/>
                  </a:lnTo>
                  <a:lnTo>
                    <a:pt x="205606" y="128941"/>
                  </a:lnTo>
                  <a:lnTo>
                    <a:pt x="233990" y="91530"/>
                  </a:lnTo>
                  <a:lnTo>
                    <a:pt x="269896" y="63369"/>
                  </a:lnTo>
                  <a:lnTo>
                    <a:pt x="318234" y="49029"/>
                  </a:lnTo>
                  <a:lnTo>
                    <a:pt x="356357" y="85029"/>
                  </a:lnTo>
                  <a:lnTo>
                    <a:pt x="357921" y="105083"/>
                  </a:lnTo>
                  <a:lnTo>
                    <a:pt x="357411" y="121923"/>
                  </a:lnTo>
                  <a:lnTo>
                    <a:pt x="348498" y="165921"/>
                  </a:lnTo>
                  <a:lnTo>
                    <a:pt x="329817" y="207016"/>
                  </a:lnTo>
                  <a:lnTo>
                    <a:pt x="303654" y="244134"/>
                  </a:lnTo>
                  <a:lnTo>
                    <a:pt x="272295" y="276202"/>
                  </a:lnTo>
                  <a:lnTo>
                    <a:pt x="228398" y="308077"/>
                  </a:lnTo>
                  <a:lnTo>
                    <a:pt x="182534" y="329420"/>
                  </a:lnTo>
                  <a:lnTo>
                    <a:pt x="137048" y="339966"/>
                  </a:lnTo>
                  <a:lnTo>
                    <a:pt x="94286" y="339447"/>
                  </a:lnTo>
                  <a:lnTo>
                    <a:pt x="56591" y="327599"/>
                  </a:lnTo>
                  <a:lnTo>
                    <a:pt x="26309" y="304155"/>
                  </a:lnTo>
                  <a:lnTo>
                    <a:pt x="6929" y="271121"/>
                  </a:lnTo>
                  <a:lnTo>
                    <a:pt x="0" y="232220"/>
                  </a:lnTo>
                  <a:lnTo>
                    <a:pt x="4956" y="189742"/>
                  </a:lnTo>
                  <a:lnTo>
                    <a:pt x="21233" y="145979"/>
                  </a:lnTo>
                  <a:lnTo>
                    <a:pt x="48266" y="103220"/>
                  </a:lnTo>
                  <a:lnTo>
                    <a:pt x="85491" y="63757"/>
                  </a:lnTo>
                  <a:lnTo>
                    <a:pt x="129388" y="31886"/>
                  </a:lnTo>
                  <a:lnTo>
                    <a:pt x="175252" y="10545"/>
                  </a:lnTo>
                  <a:lnTo>
                    <a:pt x="220738" y="0"/>
                  </a:lnTo>
                  <a:lnTo>
                    <a:pt x="263501" y="518"/>
                  </a:lnTo>
                  <a:lnTo>
                    <a:pt x="301196" y="12368"/>
                  </a:lnTo>
                  <a:lnTo>
                    <a:pt x="331477" y="35817"/>
                  </a:lnTo>
                  <a:lnTo>
                    <a:pt x="343123" y="52085"/>
                  </a:lnTo>
                </a:path>
              </a:pathLst>
            </a:custGeom>
            <a:noFill/>
            <a:ln cap="flat" cmpd="sng" w="222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36" name="Google Shape;736;g1f0dc3a201b_0_0"/>
            <p:cNvPicPr preferRelativeResize="0"/>
            <p:nvPr/>
          </p:nvPicPr>
          <p:blipFill rotWithShape="1">
            <a:blip r:embed="rId3">
              <a:alphaModFix/>
            </a:blip>
            <a:srcRect b="0" l="0" r="0" t="0"/>
            <a:stretch/>
          </p:blipFill>
          <p:spPr>
            <a:xfrm>
              <a:off x="5657239" y="1453688"/>
              <a:ext cx="76250" cy="72529"/>
            </a:xfrm>
            <a:prstGeom prst="rect">
              <a:avLst/>
            </a:prstGeom>
            <a:noFill/>
            <a:ln>
              <a:noFill/>
            </a:ln>
          </p:spPr>
        </p:pic>
        <p:pic>
          <p:nvPicPr>
            <p:cNvPr id="737" name="Google Shape;737;g1f0dc3a201b_0_0"/>
            <p:cNvPicPr preferRelativeResize="0"/>
            <p:nvPr/>
          </p:nvPicPr>
          <p:blipFill rotWithShape="1">
            <a:blip r:embed="rId3">
              <a:alphaModFix/>
            </a:blip>
            <a:srcRect b="0" l="0" r="0" t="0"/>
            <a:stretch/>
          </p:blipFill>
          <p:spPr>
            <a:xfrm>
              <a:off x="6587178" y="1453688"/>
              <a:ext cx="76250" cy="72529"/>
            </a:xfrm>
            <a:prstGeom prst="rect">
              <a:avLst/>
            </a:prstGeom>
            <a:noFill/>
            <a:ln>
              <a:noFill/>
            </a:ln>
          </p:spPr>
        </p:pic>
      </p:grpSp>
      <p:grpSp>
        <p:nvGrpSpPr>
          <p:cNvPr id="738" name="Google Shape;738;g1f0dc3a201b_0_0"/>
          <p:cNvGrpSpPr/>
          <p:nvPr/>
        </p:nvGrpSpPr>
        <p:grpSpPr>
          <a:xfrm>
            <a:off x="8476473" y="3057446"/>
            <a:ext cx="640044" cy="745426"/>
            <a:chOff x="9649648" y="992271"/>
            <a:chExt cx="854075" cy="990600"/>
          </a:xfrm>
        </p:grpSpPr>
        <p:sp>
          <p:nvSpPr>
            <p:cNvPr id="739" name="Google Shape;739;g1f0dc3a201b_0_0"/>
            <p:cNvSpPr/>
            <p:nvPr/>
          </p:nvSpPr>
          <p:spPr>
            <a:xfrm>
              <a:off x="9649648" y="992271"/>
              <a:ext cx="854075" cy="990600"/>
            </a:xfrm>
            <a:custGeom>
              <a:rect b="b" l="l" r="r" t="t"/>
              <a:pathLst>
                <a:path extrusionOk="0" h="990600" w="854075">
                  <a:moveTo>
                    <a:pt x="479898" y="782136"/>
                  </a:moveTo>
                  <a:lnTo>
                    <a:pt x="447484" y="831957"/>
                  </a:lnTo>
                  <a:lnTo>
                    <a:pt x="404849" y="860454"/>
                  </a:lnTo>
                  <a:lnTo>
                    <a:pt x="326187" y="873996"/>
                  </a:lnTo>
                  <a:lnTo>
                    <a:pt x="267566" y="881794"/>
                  </a:lnTo>
                  <a:lnTo>
                    <a:pt x="211393" y="889281"/>
                  </a:lnTo>
                  <a:lnTo>
                    <a:pt x="165409" y="895476"/>
                  </a:lnTo>
                  <a:lnTo>
                    <a:pt x="137353" y="899395"/>
                  </a:lnTo>
                  <a:lnTo>
                    <a:pt x="119723" y="898137"/>
                  </a:lnTo>
                  <a:lnTo>
                    <a:pt x="85944" y="859669"/>
                  </a:lnTo>
                  <a:lnTo>
                    <a:pt x="85067" y="848277"/>
                  </a:lnTo>
                  <a:lnTo>
                    <a:pt x="85067" y="842575"/>
                  </a:lnTo>
                  <a:lnTo>
                    <a:pt x="85036" y="807716"/>
                  </a:lnTo>
                  <a:lnTo>
                    <a:pt x="85036" y="772859"/>
                  </a:lnTo>
                  <a:lnTo>
                    <a:pt x="85035" y="738001"/>
                  </a:lnTo>
                  <a:lnTo>
                    <a:pt x="85004" y="703142"/>
                  </a:lnTo>
                  <a:lnTo>
                    <a:pt x="73163" y="665979"/>
                  </a:lnTo>
                  <a:lnTo>
                    <a:pt x="36261" y="653980"/>
                  </a:lnTo>
                  <a:lnTo>
                    <a:pt x="27993" y="653955"/>
                  </a:lnTo>
                  <a:lnTo>
                    <a:pt x="23802" y="653955"/>
                  </a:lnTo>
                  <a:lnTo>
                    <a:pt x="12193" y="650963"/>
                  </a:lnTo>
                  <a:lnTo>
                    <a:pt x="3860" y="643225"/>
                  </a:lnTo>
                  <a:lnTo>
                    <a:pt x="0" y="632536"/>
                  </a:lnTo>
                  <a:lnTo>
                    <a:pt x="1806" y="620693"/>
                  </a:lnTo>
                  <a:lnTo>
                    <a:pt x="19184" y="580220"/>
                  </a:lnTo>
                  <a:lnTo>
                    <a:pt x="39423" y="533914"/>
                  </a:lnTo>
                  <a:lnTo>
                    <a:pt x="59435" y="489438"/>
                  </a:lnTo>
                  <a:lnTo>
                    <a:pt x="76126" y="454450"/>
                  </a:lnTo>
                  <a:lnTo>
                    <a:pt x="79425" y="446955"/>
                  </a:lnTo>
                  <a:lnTo>
                    <a:pt x="85514" y="398940"/>
                  </a:lnTo>
                  <a:lnTo>
                    <a:pt x="85863" y="380327"/>
                  </a:lnTo>
                  <a:lnTo>
                    <a:pt x="86499" y="362066"/>
                  </a:lnTo>
                  <a:lnTo>
                    <a:pt x="97354" y="287266"/>
                  </a:lnTo>
                  <a:lnTo>
                    <a:pt x="112995" y="238566"/>
                  </a:lnTo>
                  <a:lnTo>
                    <a:pt x="135217" y="193017"/>
                  </a:lnTo>
                  <a:lnTo>
                    <a:pt x="163918" y="150705"/>
                  </a:lnTo>
                  <a:lnTo>
                    <a:pt x="198999" y="111716"/>
                  </a:lnTo>
                  <a:lnTo>
                    <a:pt x="234862" y="80184"/>
                  </a:lnTo>
                  <a:lnTo>
                    <a:pt x="272666" y="53710"/>
                  </a:lnTo>
                  <a:lnTo>
                    <a:pt x="312382" y="32374"/>
                  </a:lnTo>
                  <a:lnTo>
                    <a:pt x="353984" y="16257"/>
                  </a:lnTo>
                  <a:lnTo>
                    <a:pt x="397442" y="5439"/>
                  </a:lnTo>
                  <a:lnTo>
                    <a:pt x="442729" y="0"/>
                  </a:lnTo>
                  <a:lnTo>
                    <a:pt x="489816" y="19"/>
                  </a:lnTo>
                  <a:lnTo>
                    <a:pt x="540037" y="6168"/>
                  </a:lnTo>
                  <a:lnTo>
                    <a:pt x="588406" y="18542"/>
                  </a:lnTo>
                  <a:lnTo>
                    <a:pt x="634435" y="36868"/>
                  </a:lnTo>
                  <a:lnTo>
                    <a:pt x="677635" y="60869"/>
                  </a:lnTo>
                  <a:lnTo>
                    <a:pt x="717517" y="90271"/>
                  </a:lnTo>
                  <a:lnTo>
                    <a:pt x="753592" y="124799"/>
                  </a:lnTo>
                  <a:lnTo>
                    <a:pt x="785371" y="164179"/>
                  </a:lnTo>
                  <a:lnTo>
                    <a:pt x="813151" y="209548"/>
                  </a:lnTo>
                  <a:lnTo>
                    <a:pt x="833766" y="256704"/>
                  </a:lnTo>
                  <a:lnTo>
                    <a:pt x="847307" y="305540"/>
                  </a:lnTo>
                  <a:lnTo>
                    <a:pt x="853866" y="355944"/>
                  </a:lnTo>
                  <a:lnTo>
                    <a:pt x="853535" y="407806"/>
                  </a:lnTo>
                  <a:lnTo>
                    <a:pt x="846407" y="461016"/>
                  </a:lnTo>
                  <a:lnTo>
                    <a:pt x="830976" y="514566"/>
                  </a:lnTo>
                  <a:lnTo>
                    <a:pt x="807229" y="564704"/>
                  </a:lnTo>
                  <a:lnTo>
                    <a:pt x="776664" y="611401"/>
                  </a:lnTo>
                  <a:lnTo>
                    <a:pt x="740781" y="654628"/>
                  </a:lnTo>
                  <a:lnTo>
                    <a:pt x="730352" y="668271"/>
                  </a:lnTo>
                  <a:lnTo>
                    <a:pt x="722650" y="683422"/>
                  </a:lnTo>
                  <a:lnTo>
                    <a:pt x="717937" y="699730"/>
                  </a:lnTo>
                  <a:lnTo>
                    <a:pt x="716473" y="716845"/>
                  </a:lnTo>
                  <a:lnTo>
                    <a:pt x="717012" y="771530"/>
                  </a:lnTo>
                  <a:lnTo>
                    <a:pt x="717196" y="826222"/>
                  </a:lnTo>
                  <a:lnTo>
                    <a:pt x="717160" y="880916"/>
                  </a:lnTo>
                  <a:lnTo>
                    <a:pt x="717039" y="935610"/>
                  </a:lnTo>
                  <a:lnTo>
                    <a:pt x="716968" y="990302"/>
                  </a:lnTo>
                  <a:lnTo>
                    <a:pt x="298199" y="990302"/>
                  </a:lnTo>
                  <a:lnTo>
                    <a:pt x="298186" y="883152"/>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40" name="Google Shape;740;g1f0dc3a201b_0_0"/>
            <p:cNvPicPr preferRelativeResize="0"/>
            <p:nvPr/>
          </p:nvPicPr>
          <p:blipFill rotWithShape="1">
            <a:blip r:embed="rId4">
              <a:alphaModFix/>
            </a:blip>
            <a:srcRect b="0" l="0" r="0" t="0"/>
            <a:stretch/>
          </p:blipFill>
          <p:spPr>
            <a:xfrm>
              <a:off x="10014538" y="1247875"/>
              <a:ext cx="212481" cy="212487"/>
            </a:xfrm>
            <a:prstGeom prst="rect">
              <a:avLst/>
            </a:prstGeom>
            <a:noFill/>
            <a:ln>
              <a:noFill/>
            </a:ln>
          </p:spPr>
        </p:pic>
        <p:sp>
          <p:nvSpPr>
            <p:cNvPr id="741" name="Google Shape;741;g1f0dc3a201b_0_0"/>
            <p:cNvSpPr/>
            <p:nvPr/>
          </p:nvSpPr>
          <p:spPr>
            <a:xfrm>
              <a:off x="9888809" y="1122279"/>
              <a:ext cx="464184" cy="464184"/>
            </a:xfrm>
            <a:custGeom>
              <a:rect b="b" l="l" r="r" t="t"/>
              <a:pathLst>
                <a:path extrusionOk="0" h="464184" w="464184">
                  <a:moveTo>
                    <a:pt x="129997" y="446265"/>
                  </a:moveTo>
                  <a:lnTo>
                    <a:pt x="129733" y="433484"/>
                  </a:lnTo>
                  <a:lnTo>
                    <a:pt x="129478" y="420895"/>
                  </a:lnTo>
                  <a:lnTo>
                    <a:pt x="129148" y="408437"/>
                  </a:lnTo>
                  <a:lnTo>
                    <a:pt x="108270" y="373330"/>
                  </a:lnTo>
                  <a:lnTo>
                    <a:pt x="85382" y="356565"/>
                  </a:lnTo>
                  <a:lnTo>
                    <a:pt x="82270" y="356870"/>
                  </a:lnTo>
                  <a:lnTo>
                    <a:pt x="37769" y="362559"/>
                  </a:lnTo>
                  <a:lnTo>
                    <a:pt x="32956" y="363308"/>
                  </a:lnTo>
                  <a:lnTo>
                    <a:pt x="30721" y="361886"/>
                  </a:lnTo>
                  <a:lnTo>
                    <a:pt x="9029" y="318135"/>
                  </a:lnTo>
                  <a:lnTo>
                    <a:pt x="6591" y="313512"/>
                  </a:lnTo>
                  <a:lnTo>
                    <a:pt x="7493" y="310642"/>
                  </a:lnTo>
                  <a:lnTo>
                    <a:pt x="34637" y="283315"/>
                  </a:lnTo>
                  <a:lnTo>
                    <a:pt x="45466" y="269379"/>
                  </a:lnTo>
                  <a:lnTo>
                    <a:pt x="45402" y="266446"/>
                  </a:lnTo>
                  <a:lnTo>
                    <a:pt x="45041" y="256237"/>
                  </a:lnTo>
                  <a:lnTo>
                    <a:pt x="44518" y="246032"/>
                  </a:lnTo>
                  <a:lnTo>
                    <a:pt x="44068" y="235829"/>
                  </a:lnTo>
                  <a:lnTo>
                    <a:pt x="43929" y="225628"/>
                  </a:lnTo>
                  <a:lnTo>
                    <a:pt x="43980" y="220141"/>
                  </a:lnTo>
                  <a:lnTo>
                    <a:pt x="42379" y="217017"/>
                  </a:lnTo>
                  <a:lnTo>
                    <a:pt x="38252" y="213906"/>
                  </a:lnTo>
                  <a:lnTo>
                    <a:pt x="29660" y="207316"/>
                  </a:lnTo>
                  <a:lnTo>
                    <a:pt x="21139" y="200631"/>
                  </a:lnTo>
                  <a:lnTo>
                    <a:pt x="12627" y="193932"/>
                  </a:lnTo>
                  <a:lnTo>
                    <a:pt x="4064" y="187299"/>
                  </a:lnTo>
                  <a:lnTo>
                    <a:pt x="914" y="184886"/>
                  </a:lnTo>
                  <a:lnTo>
                    <a:pt x="0" y="182727"/>
                  </a:lnTo>
                  <a:lnTo>
                    <a:pt x="1409" y="178777"/>
                  </a:lnTo>
                  <a:lnTo>
                    <a:pt x="5252" y="167790"/>
                  </a:lnTo>
                  <a:lnTo>
                    <a:pt x="9005" y="156773"/>
                  </a:lnTo>
                  <a:lnTo>
                    <a:pt x="12666" y="145725"/>
                  </a:lnTo>
                  <a:lnTo>
                    <a:pt x="16230" y="134645"/>
                  </a:lnTo>
                  <a:lnTo>
                    <a:pt x="17513" y="130581"/>
                  </a:lnTo>
                  <a:lnTo>
                    <a:pt x="19659" y="129578"/>
                  </a:lnTo>
                  <a:lnTo>
                    <a:pt x="23571" y="129552"/>
                  </a:lnTo>
                  <a:lnTo>
                    <a:pt x="34401" y="129400"/>
                  </a:lnTo>
                  <a:lnTo>
                    <a:pt x="45231" y="129166"/>
                  </a:lnTo>
                  <a:lnTo>
                    <a:pt x="56060" y="128954"/>
                  </a:lnTo>
                  <a:lnTo>
                    <a:pt x="66890" y="128866"/>
                  </a:lnTo>
                  <a:lnTo>
                    <a:pt x="71996" y="128866"/>
                  </a:lnTo>
                  <a:lnTo>
                    <a:pt x="74676" y="126631"/>
                  </a:lnTo>
                  <a:lnTo>
                    <a:pt x="77673" y="122732"/>
                  </a:lnTo>
                  <a:lnTo>
                    <a:pt x="83915" y="114901"/>
                  </a:lnTo>
                  <a:lnTo>
                    <a:pt x="90341" y="107211"/>
                  </a:lnTo>
                  <a:lnTo>
                    <a:pt x="96786" y="99538"/>
                  </a:lnTo>
                  <a:lnTo>
                    <a:pt x="103085" y="91757"/>
                  </a:lnTo>
                  <a:lnTo>
                    <a:pt x="105206" y="89039"/>
                  </a:lnTo>
                  <a:lnTo>
                    <a:pt x="106997" y="84912"/>
                  </a:lnTo>
                  <a:lnTo>
                    <a:pt x="106680" y="81661"/>
                  </a:lnTo>
                  <a:lnTo>
                    <a:pt x="100799" y="36372"/>
                  </a:lnTo>
                  <a:lnTo>
                    <a:pt x="100126" y="31953"/>
                  </a:lnTo>
                  <a:lnTo>
                    <a:pt x="101358" y="29768"/>
                  </a:lnTo>
                  <a:lnTo>
                    <a:pt x="135614" y="13003"/>
                  </a:lnTo>
                  <a:lnTo>
                    <a:pt x="149936" y="5575"/>
                  </a:lnTo>
                  <a:lnTo>
                    <a:pt x="152577" y="6375"/>
                  </a:lnTo>
                  <a:lnTo>
                    <a:pt x="155816" y="9677"/>
                  </a:lnTo>
                  <a:lnTo>
                    <a:pt x="163733" y="17623"/>
                  </a:lnTo>
                  <a:lnTo>
                    <a:pt x="171730" y="25495"/>
                  </a:lnTo>
                  <a:lnTo>
                    <a:pt x="179721" y="33376"/>
                  </a:lnTo>
                  <a:lnTo>
                    <a:pt x="187617" y="41351"/>
                  </a:lnTo>
                  <a:lnTo>
                    <a:pt x="190944" y="44767"/>
                  </a:lnTo>
                  <a:lnTo>
                    <a:pt x="194081" y="45199"/>
                  </a:lnTo>
                  <a:lnTo>
                    <a:pt x="198704" y="44881"/>
                  </a:lnTo>
                  <a:lnTo>
                    <a:pt x="208906" y="44372"/>
                  </a:lnTo>
                  <a:lnTo>
                    <a:pt x="219121" y="44113"/>
                  </a:lnTo>
                  <a:lnTo>
                    <a:pt x="229338" y="43892"/>
                  </a:lnTo>
                  <a:lnTo>
                    <a:pt x="239547" y="43497"/>
                  </a:lnTo>
                  <a:lnTo>
                    <a:pt x="269080" y="13585"/>
                  </a:lnTo>
                  <a:lnTo>
                    <a:pt x="278790" y="685"/>
                  </a:lnTo>
                  <a:lnTo>
                    <a:pt x="281520" y="0"/>
                  </a:lnTo>
                  <a:lnTo>
                    <a:pt x="327380" y="15481"/>
                  </a:lnTo>
                  <a:lnTo>
                    <a:pt x="332816" y="17106"/>
                  </a:lnTo>
                  <a:lnTo>
                    <a:pt x="333984" y="19862"/>
                  </a:lnTo>
                  <a:lnTo>
                    <a:pt x="333946" y="25031"/>
                  </a:lnTo>
                  <a:lnTo>
                    <a:pt x="333914" y="36054"/>
                  </a:lnTo>
                  <a:lnTo>
                    <a:pt x="334013" y="47078"/>
                  </a:lnTo>
                  <a:lnTo>
                    <a:pt x="346362" y="84295"/>
                  </a:lnTo>
                  <a:lnTo>
                    <a:pt x="375691" y="108254"/>
                  </a:lnTo>
                  <a:lnTo>
                    <a:pt x="378714" y="108013"/>
                  </a:lnTo>
                  <a:lnTo>
                    <a:pt x="421741" y="103339"/>
                  </a:lnTo>
                  <a:lnTo>
                    <a:pt x="426097" y="102768"/>
                  </a:lnTo>
                  <a:lnTo>
                    <a:pt x="428396" y="103974"/>
                  </a:lnTo>
                  <a:lnTo>
                    <a:pt x="445447" y="138768"/>
                  </a:lnTo>
                  <a:lnTo>
                    <a:pt x="452513" y="152603"/>
                  </a:lnTo>
                  <a:lnTo>
                    <a:pt x="452120" y="154965"/>
                  </a:lnTo>
                  <a:lnTo>
                    <a:pt x="449237" y="157886"/>
                  </a:lnTo>
                  <a:lnTo>
                    <a:pt x="441978" y="165379"/>
                  </a:lnTo>
                  <a:lnTo>
                    <a:pt x="434803" y="172953"/>
                  </a:lnTo>
                  <a:lnTo>
                    <a:pt x="427609" y="180505"/>
                  </a:lnTo>
                  <a:lnTo>
                    <a:pt x="420293" y="187934"/>
                  </a:lnTo>
                  <a:lnTo>
                    <a:pt x="416255" y="191922"/>
                  </a:lnTo>
                  <a:lnTo>
                    <a:pt x="415709" y="195668"/>
                  </a:lnTo>
                  <a:lnTo>
                    <a:pt x="416496" y="201155"/>
                  </a:lnTo>
                  <a:lnTo>
                    <a:pt x="417635" y="210710"/>
                  </a:lnTo>
                  <a:lnTo>
                    <a:pt x="418482" y="220306"/>
                  </a:lnTo>
                  <a:lnTo>
                    <a:pt x="419270" y="229912"/>
                  </a:lnTo>
                  <a:lnTo>
                    <a:pt x="420230" y="239496"/>
                  </a:lnTo>
                  <a:lnTo>
                    <a:pt x="450791" y="269409"/>
                  </a:lnTo>
                  <a:lnTo>
                    <a:pt x="463334" y="278892"/>
                  </a:lnTo>
                  <a:lnTo>
                    <a:pt x="463918" y="281292"/>
                  </a:lnTo>
                  <a:lnTo>
                    <a:pt x="451139" y="317820"/>
                  </a:lnTo>
                  <a:lnTo>
                    <a:pt x="446265" y="332816"/>
                  </a:lnTo>
                  <a:lnTo>
                    <a:pt x="444106" y="333654"/>
                  </a:lnTo>
                  <a:lnTo>
                    <a:pt x="395312" y="334505"/>
                  </a:lnTo>
                  <a:lnTo>
                    <a:pt x="365954" y="361006"/>
                  </a:lnTo>
                  <a:lnTo>
                    <a:pt x="359244" y="368173"/>
                  </a:lnTo>
                  <a:lnTo>
                    <a:pt x="356057" y="371475"/>
                  </a:lnTo>
                  <a:lnTo>
                    <a:pt x="354672" y="374357"/>
                  </a:lnTo>
                  <a:lnTo>
                    <a:pt x="355320" y="379095"/>
                  </a:lnTo>
                  <a:lnTo>
                    <a:pt x="356614" y="389445"/>
                  </a:lnTo>
                  <a:lnTo>
                    <a:pt x="357744" y="399818"/>
                  </a:lnTo>
                  <a:lnTo>
                    <a:pt x="358844" y="410195"/>
                  </a:lnTo>
                  <a:lnTo>
                    <a:pt x="360045" y="420560"/>
                  </a:lnTo>
                  <a:lnTo>
                    <a:pt x="360578" y="424802"/>
                  </a:lnTo>
                  <a:lnTo>
                    <a:pt x="359664" y="427253"/>
                  </a:lnTo>
                  <a:lnTo>
                    <a:pt x="355561" y="429196"/>
                  </a:lnTo>
                  <a:lnTo>
                    <a:pt x="345247" y="434147"/>
                  </a:lnTo>
                  <a:lnTo>
                    <a:pt x="334976" y="439192"/>
                  </a:lnTo>
                  <a:lnTo>
                    <a:pt x="324756" y="444335"/>
                  </a:lnTo>
                  <a:lnTo>
                    <a:pt x="314591" y="449580"/>
                  </a:lnTo>
                  <a:lnTo>
                    <a:pt x="310451" y="451739"/>
                  </a:lnTo>
                  <a:lnTo>
                    <a:pt x="308038" y="450646"/>
                  </a:lnTo>
                  <a:lnTo>
                    <a:pt x="274040" y="418680"/>
                  </a:lnTo>
                  <a:lnTo>
                    <a:pt x="267627" y="415607"/>
                  </a:lnTo>
                  <a:lnTo>
                    <a:pt x="264477" y="415836"/>
                  </a:lnTo>
                  <a:lnTo>
                    <a:pt x="223062" y="420039"/>
                  </a:lnTo>
                  <a:lnTo>
                    <a:pt x="194842" y="450000"/>
                  </a:lnTo>
                  <a:lnTo>
                    <a:pt x="185229" y="462762"/>
                  </a:lnTo>
                  <a:lnTo>
                    <a:pt x="182753" y="464007"/>
                  </a:lnTo>
                  <a:lnTo>
                    <a:pt x="177825" y="462254"/>
                  </a:lnTo>
                  <a:lnTo>
                    <a:pt x="166078" y="458179"/>
                  </a:lnTo>
                  <a:lnTo>
                    <a:pt x="154220" y="454217"/>
                  </a:lnTo>
                  <a:lnTo>
                    <a:pt x="142208" y="450276"/>
                  </a:lnTo>
                  <a:lnTo>
                    <a:pt x="129997" y="446265"/>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g1f0dc3a201b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47" name="Google Shape;747;g1f0dc3a201b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8" name="Google Shape;748;g1f0dc3a201b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9" name="Google Shape;749;g1f0dc3a201b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0" name="Google Shape;750;g1f0dc3a201b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1" name="Google Shape;751;g1f0dc3a201b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