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87" r:id="rId1"/>
    <p:sldMasterId id="2147483693" r:id="rId2"/>
    <p:sldMasterId id="2147483757" r:id="rId3"/>
  </p:sldMasterIdLst>
  <p:notesMasterIdLst>
    <p:notesMasterId r:id="rId10"/>
  </p:notesMasterIdLst>
  <p:handoutMasterIdLst>
    <p:handoutMasterId r:id="rId11"/>
  </p:handoutMasterIdLst>
  <p:sldIdLst>
    <p:sldId id="296" r:id="rId4"/>
    <p:sldId id="297" r:id="rId5"/>
    <p:sldId id="298" r:id="rId6"/>
    <p:sldId id="299" r:id="rId7"/>
    <p:sldId id="300" r:id="rId8"/>
    <p:sldId id="301" r:id="rId9"/>
  </p:sldIdLst>
  <p:sldSz cx="9144000" cy="5143500" type="screen16x9"/>
  <p:notesSz cx="6858000" cy="9144000"/>
  <p:embeddedFontLst>
    <p:embeddedFont>
      <p:font typeface="ＭＳ Ｐゴシック" pitchFamily="34" charset="-128"/>
      <p:regular r:id="rId12"/>
    </p:embeddedFont>
    <p:embeddedFont>
      <p:font typeface="Signika" charset="0"/>
      <p:regular r:id="rId13"/>
      <p:bold r:id="rId14"/>
    </p:embeddedFont>
    <p:embeddedFont>
      <p:font typeface="Calibri" pitchFamily="34" charset="0"/>
      <p:regular r:id="rId15"/>
      <p:bold r:id="rId16"/>
      <p:italic r:id="rId17"/>
      <p:boldItalic r:id="rId18"/>
    </p:embeddedFont>
    <p:embeddedFont>
      <p:font typeface="Trebuchet MS"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20"/>
    <a:srgbClr val="7AC143"/>
    <a:srgbClr val="005596"/>
    <a:srgbClr val="1C2E53"/>
    <a:srgbClr val="C6F5FE"/>
    <a:srgbClr val="B7FFD8"/>
    <a:srgbClr val="63BE7B"/>
    <a:srgbClr val="B08600"/>
    <a:srgbClr val="FFFFFF"/>
    <a:srgbClr val="048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9017" autoAdjust="0"/>
  </p:normalViewPr>
  <p:slideViewPr>
    <p:cSldViewPr>
      <p:cViewPr varScale="1">
        <p:scale>
          <a:sx n="139" d="100"/>
          <a:sy n="139" d="100"/>
        </p:scale>
        <p:origin x="-114" y="-174"/>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1" d="100"/>
          <a:sy n="71" d="100"/>
        </p:scale>
        <p:origin x="-2861"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E264D6-7ED6-4CA1-A442-9257460BBDC5}" type="datetimeFigureOut">
              <a:rPr lang="en-GB" smtClean="0"/>
              <a:t>18/10/2018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12536A-F0E0-47A4-928A-992700AF41F1}" type="slidenum">
              <a:rPr lang="en-GB" smtClean="0"/>
              <a:t>‹#›</a:t>
            </a:fld>
            <a:endParaRPr lang="en-GB"/>
          </a:p>
        </p:txBody>
      </p:sp>
    </p:spTree>
    <p:extLst>
      <p:ext uri="{BB962C8B-B14F-4D97-AF65-F5344CB8AC3E}">
        <p14:creationId xmlns:p14="http://schemas.microsoft.com/office/powerpoint/2010/main" val="146278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77A22-0711-4BE3-BF7A-BBDC37C841FF}" type="datetimeFigureOut">
              <a:rPr lang="en-GB" smtClean="0"/>
              <a:t>18/10/2018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AFF0C-A17C-4945-A35B-C16FB851236C}" type="slidenum">
              <a:rPr lang="en-GB" smtClean="0"/>
              <a:t>‹#›</a:t>
            </a:fld>
            <a:endParaRPr lang="en-GB"/>
          </a:p>
        </p:txBody>
      </p:sp>
    </p:spTree>
    <p:extLst>
      <p:ext uri="{BB962C8B-B14F-4D97-AF65-F5344CB8AC3E}">
        <p14:creationId xmlns:p14="http://schemas.microsoft.com/office/powerpoint/2010/main" val="36897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4" name="Content Placeholder 3"/>
          <p:cNvSpPr>
            <a:spLocks noGrp="1"/>
          </p:cNvSpPr>
          <p:nvPr>
            <p:ph sz="quarter" idx="10"/>
          </p:nvPr>
        </p:nvSpPr>
        <p:spPr>
          <a:xfrm>
            <a:off x="447675" y="1113588"/>
            <a:ext cx="8226000" cy="3058362"/>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7397693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2B Three Column">
    <p:spTree>
      <p:nvGrpSpPr>
        <p:cNvPr id="1" name=""/>
        <p:cNvGrpSpPr/>
        <p:nvPr/>
      </p:nvGrpSpPr>
      <p:grpSpPr>
        <a:xfrm>
          <a:off x="0" y="0"/>
          <a:ext cx="0" cy="0"/>
          <a:chOff x="0" y="0"/>
          <a:chExt cx="0" cy="0"/>
        </a:xfrm>
      </p:grpSpPr>
      <p:sp>
        <p:nvSpPr>
          <p:cNvPr id="3" name="Content Placeholder 2"/>
          <p:cNvSpPr>
            <a:spLocks noGrp="1"/>
          </p:cNvSpPr>
          <p:nvPr>
            <p:ph sz="quarter" idx="43"/>
          </p:nvPr>
        </p:nvSpPr>
        <p:spPr>
          <a:xfrm>
            <a:off x="450451"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quarter" idx="44"/>
          </p:nvPr>
        </p:nvSpPr>
        <p:spPr>
          <a:xfrm>
            <a:off x="3278319"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sz="quarter" idx="45"/>
          </p:nvPr>
        </p:nvSpPr>
        <p:spPr>
          <a:xfrm>
            <a:off x="6114652" y="1113589"/>
            <a:ext cx="2556000" cy="3097821"/>
          </a:xfrm>
          <a:prstGeom prst="rect">
            <a:avLst/>
          </a:prstGeom>
        </p:spPr>
        <p:txBody>
          <a:bodyPr>
            <a:normAutofit/>
          </a:bodyPr>
          <a:lstStyle>
            <a:lvl1pPr>
              <a:buClr>
                <a:schemeClr val="accent1"/>
              </a:buClr>
              <a:defRPr sz="1400"/>
            </a:lvl1pPr>
            <a:lvl2pPr>
              <a:buClr>
                <a:schemeClr val="accent1"/>
              </a:buClr>
              <a:defRPr sz="1400"/>
            </a:lvl2pPr>
            <a:lvl3pPr>
              <a:buClr>
                <a:schemeClr val="accent1"/>
              </a:buClr>
              <a:defRPr sz="1200"/>
            </a:lvl3pPr>
            <a:lvl4pPr>
              <a:buClr>
                <a:schemeClr val="accent1"/>
              </a:buClr>
              <a:defRPr sz="1200"/>
            </a:lvl4pPr>
            <a:lvl5pPr>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8" name="Text Placeholder 2"/>
          <p:cNvSpPr>
            <a:spLocks noGrp="1"/>
          </p:cNvSpPr>
          <p:nvPr>
            <p:ph type="body" sz="quarter" idx="30" hasCustomPrompt="1"/>
          </p:nvPr>
        </p:nvSpPr>
        <p:spPr>
          <a:xfrm>
            <a:off x="2236180" y="4710420"/>
            <a:ext cx="4824000" cy="310500"/>
          </a:xfrm>
          <a:prstGeom prst="rect">
            <a:avLst/>
          </a:prstGeom>
        </p:spPr>
        <p:txBody>
          <a:bodyP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9"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12"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16093525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2B Quote Box Page">
    <p:spTree>
      <p:nvGrpSpPr>
        <p:cNvPr id="1" name=""/>
        <p:cNvGrpSpPr/>
        <p:nvPr/>
      </p:nvGrpSpPr>
      <p:grpSpPr>
        <a:xfrm>
          <a:off x="0" y="0"/>
          <a:ext cx="0" cy="0"/>
          <a:chOff x="0" y="0"/>
          <a:chExt cx="0" cy="0"/>
        </a:xfrm>
      </p:grpSpPr>
      <p:sp>
        <p:nvSpPr>
          <p:cNvPr id="25" name="Text Placeholder 16"/>
          <p:cNvSpPr>
            <a:spLocks noGrp="1"/>
          </p:cNvSpPr>
          <p:nvPr>
            <p:ph type="body" sz="quarter" idx="15"/>
          </p:nvPr>
        </p:nvSpPr>
        <p:spPr>
          <a:xfrm>
            <a:off x="467545" y="1124535"/>
            <a:ext cx="3970319" cy="1242138"/>
          </a:xfrm>
          <a:prstGeom prst="wedgeRoundRectCallout">
            <a:avLst>
              <a:gd name="adj1" fmla="val -33433"/>
              <a:gd name="adj2" fmla="val 62500"/>
              <a:gd name="adj3" fmla="val 16667"/>
            </a:avLst>
          </a:prstGeom>
          <a:ln>
            <a:solidFill>
              <a:schemeClr val="accent1"/>
            </a:solidFill>
          </a:ln>
        </p:spPr>
        <p:style>
          <a:lnRef idx="2">
            <a:schemeClr val="accent3"/>
          </a:lnRef>
          <a:fillRef idx="1">
            <a:schemeClr val="lt1"/>
          </a:fillRef>
          <a:effectRef idx="0">
            <a:schemeClr val="accent3"/>
          </a:effectRef>
          <a:fontRef idx="none"/>
        </p:style>
        <p:txBody>
          <a:bodyPr vert="horz" lIns="144000" tIns="46800" rIns="108000" bIns="0" anchor="ctr" anchorCtr="0"/>
          <a:lstStyle>
            <a:lvl1pPr marL="0" indent="0" algn="ctr">
              <a:lnSpc>
                <a:spcPts val="1400"/>
              </a:lnSpc>
              <a:buFontTx/>
              <a:buNone/>
              <a:defRPr sz="1200">
                <a:ln>
                  <a:noFill/>
                </a:ln>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27" name="Text Placeholder 16"/>
          <p:cNvSpPr>
            <a:spLocks noGrp="1"/>
          </p:cNvSpPr>
          <p:nvPr>
            <p:ph type="body" sz="quarter" idx="16"/>
          </p:nvPr>
        </p:nvSpPr>
        <p:spPr>
          <a:xfrm>
            <a:off x="4709345" y="11245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30" name="Text Placeholder 16"/>
          <p:cNvSpPr>
            <a:spLocks noGrp="1"/>
          </p:cNvSpPr>
          <p:nvPr>
            <p:ph type="body" sz="quarter" idx="17" hasCustomPrompt="1"/>
          </p:nvPr>
        </p:nvSpPr>
        <p:spPr>
          <a:xfrm>
            <a:off x="467545" y="27628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GB" dirty="0" smtClean="0"/>
              <a:t>Click to add text</a:t>
            </a:r>
          </a:p>
        </p:txBody>
      </p:sp>
      <p:sp>
        <p:nvSpPr>
          <p:cNvPr id="31" name="Text Placeholder 16"/>
          <p:cNvSpPr>
            <a:spLocks noGrp="1"/>
          </p:cNvSpPr>
          <p:nvPr>
            <p:ph type="body" sz="quarter" idx="18"/>
          </p:nvPr>
        </p:nvSpPr>
        <p:spPr>
          <a:xfrm>
            <a:off x="4709345" y="2762835"/>
            <a:ext cx="3970319" cy="1242138"/>
          </a:xfrm>
          <a:prstGeom prst="wedgeRoundRectCallout">
            <a:avLst>
              <a:gd name="adj1" fmla="val -33433"/>
              <a:gd name="adj2" fmla="val 62500"/>
              <a:gd name="adj3" fmla="val 16667"/>
            </a:avLst>
          </a:prstGeom>
          <a:solidFill>
            <a:schemeClr val="bg1"/>
          </a:solidFill>
          <a:ln w="25400">
            <a:solidFill>
              <a:schemeClr val="bg1">
                <a:lumMod val="85000"/>
              </a:schemeClr>
            </a:solidFill>
          </a:ln>
        </p:spPr>
        <p:txBody>
          <a:bodyPr vert="horz" lIns="144000" tIns="46800" rIns="108000" bIns="0" anchor="ctr" anchorCtr="0"/>
          <a:lstStyle>
            <a:lvl1pPr marL="0" indent="0" algn="ctr">
              <a:lnSpc>
                <a:spcPts val="1400"/>
              </a:lnSpc>
              <a:buFontTx/>
              <a:buNone/>
              <a:defRPr sz="1200">
                <a:solidFill>
                  <a:schemeClr val="tx1"/>
                </a:solidFill>
                <a:latin typeface="Calibri" panose="020F0502020204030204" pitchFamily="34" charset="0"/>
                <a:cs typeface="Trebuchet MS"/>
              </a:defRPr>
            </a:lvl1pPr>
            <a:lvl2pPr marL="457200" indent="0">
              <a:lnSpc>
                <a:spcPts val="1400"/>
              </a:lnSpc>
              <a:buFontTx/>
              <a:buNone/>
              <a:defRPr sz="1100">
                <a:solidFill>
                  <a:schemeClr val="bg1"/>
                </a:solidFill>
                <a:latin typeface="Trebuchet MS"/>
                <a:cs typeface="Trebuchet MS"/>
              </a:defRPr>
            </a:lvl2pPr>
            <a:lvl3pPr marL="914400" indent="0">
              <a:lnSpc>
                <a:spcPts val="1400"/>
              </a:lnSpc>
              <a:buFontTx/>
              <a:buNone/>
              <a:defRPr sz="1100">
                <a:solidFill>
                  <a:schemeClr val="bg1"/>
                </a:solidFill>
                <a:latin typeface="Trebuchet MS"/>
                <a:cs typeface="Trebuchet MS"/>
              </a:defRPr>
            </a:lvl3pPr>
            <a:lvl4pPr marL="1371600" indent="0">
              <a:lnSpc>
                <a:spcPts val="1400"/>
              </a:lnSpc>
              <a:buFontTx/>
              <a:buNone/>
              <a:defRPr sz="1100">
                <a:solidFill>
                  <a:schemeClr val="bg1"/>
                </a:solidFill>
                <a:latin typeface="Trebuchet MS"/>
                <a:cs typeface="Trebuchet MS"/>
              </a:defRPr>
            </a:lvl4pPr>
            <a:lvl5pPr marL="1828800" indent="0">
              <a:lnSpc>
                <a:spcPts val="1400"/>
              </a:lnSpc>
              <a:buFontTx/>
              <a:buNone/>
              <a:defRPr sz="1100">
                <a:solidFill>
                  <a:schemeClr val="bg1"/>
                </a:solidFill>
                <a:latin typeface="Trebuchet MS"/>
                <a:cs typeface="Trebuchet MS"/>
              </a:defRPr>
            </a:lvl5pPr>
          </a:lstStyle>
          <a:p>
            <a:pPr lvl="0"/>
            <a:r>
              <a:rPr lang="en-US" smtClean="0"/>
              <a:t>Click to edit Master text styles</a:t>
            </a:r>
          </a:p>
        </p:txBody>
      </p:sp>
      <p:sp>
        <p:nvSpPr>
          <p:cNvPr id="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9" name="Text Placeholder 2"/>
          <p:cNvSpPr>
            <a:spLocks noGrp="1"/>
          </p:cNvSpPr>
          <p:nvPr>
            <p:ph type="body" sz="quarter" idx="30" hasCustomPrompt="1"/>
          </p:nvPr>
        </p:nvSpPr>
        <p:spPr>
          <a:xfrm>
            <a:off x="2236180" y="4710420"/>
            <a:ext cx="4824000" cy="310500"/>
          </a:xfrm>
          <a:prstGeom prst="rect">
            <a:avLst/>
          </a:prstGeom>
        </p:spPr>
        <p:txBody>
          <a:bodyP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10"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11"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29233577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Text Placeholder 3"/>
          <p:cNvSpPr>
            <a:spLocks noGrp="1"/>
          </p:cNvSpPr>
          <p:nvPr>
            <p:ph type="body" sz="quarter" idx="14" hasCustomPrompt="1"/>
          </p:nvPr>
        </p:nvSpPr>
        <p:spPr>
          <a:xfrm>
            <a:off x="432000" y="1798200"/>
            <a:ext cx="8244456" cy="2393730"/>
          </a:xfrm>
          <a:prstGeom prst="rect">
            <a:avLst/>
          </a:prstGeom>
        </p:spPr>
        <p:txBody>
          <a:bodyPr lIns="0" tIns="0" rIns="0" bIns="0"/>
          <a:lstStyle>
            <a:lvl1pPr marL="540000" indent="-540000">
              <a:lnSpc>
                <a:spcPct val="100000"/>
              </a:lnSpc>
              <a:spcBef>
                <a:spcPts val="0"/>
              </a:spcBef>
              <a:spcAft>
                <a:spcPts val="600"/>
              </a:spcAft>
              <a:buFontTx/>
              <a:buNone/>
              <a:defRPr sz="2800" b="0" i="0">
                <a:solidFill>
                  <a:srgbClr val="005596"/>
                </a:solidFill>
                <a:latin typeface="Calibri" panose="020F0502020204030204" pitchFamily="34" charset="0"/>
                <a:cs typeface="Trebuchet MS"/>
              </a:defRPr>
            </a:lvl1pPr>
          </a:lstStyle>
          <a:p>
            <a:pPr>
              <a:lnSpc>
                <a:spcPts val="2040"/>
              </a:lnSpc>
            </a:pPr>
            <a:r>
              <a:rPr lang="en-GB" b="1" dirty="0" smtClean="0"/>
              <a:t>1. </a:t>
            </a:r>
            <a:endParaRPr lang="en-US" dirty="0"/>
          </a:p>
        </p:txBody>
      </p:sp>
      <p:sp>
        <p:nvSpPr>
          <p:cNvPr id="14" name="Title 2"/>
          <p:cNvSpPr>
            <a:spLocks noGrp="1"/>
          </p:cNvSpPr>
          <p:nvPr>
            <p:ph type="title" hasCustomPrompt="1"/>
          </p:nvPr>
        </p:nvSpPr>
        <p:spPr>
          <a:xfrm>
            <a:off x="432000" y="627460"/>
            <a:ext cx="8244000" cy="540000"/>
          </a:xfrm>
          <a:prstGeom prst="rect">
            <a:avLst/>
          </a:prstGeom>
        </p:spPr>
        <p:txBody>
          <a:bodyPr vert="horz" lIns="0" tIns="0" rIns="0" bIns="0">
            <a:normAutofit/>
          </a:bodyPr>
          <a:lstStyle>
            <a:lvl1pPr>
              <a:defRPr lang="en-GB" sz="2800" b="0" i="0" dirty="0">
                <a:solidFill>
                  <a:srgbClr val="005596"/>
                </a:solidFill>
                <a:latin typeface="Signika" pitchFamily="50" charset="0"/>
                <a:cs typeface="Signika" pitchFamily="50" charset="0"/>
              </a:defRPr>
            </a:lvl1pPr>
          </a:lstStyle>
          <a:p>
            <a:pPr marL="0" lvl="0" indent="0">
              <a:spcBef>
                <a:spcPct val="20000"/>
              </a:spcBef>
              <a:buFontTx/>
              <a:buNone/>
            </a:pPr>
            <a:r>
              <a:rPr lang="en-US" dirty="0" smtClean="0"/>
              <a:t>Appendix A:</a:t>
            </a:r>
            <a:endParaRPr lang="en-GB" dirty="0"/>
          </a:p>
        </p:txBody>
      </p:sp>
      <p:sp>
        <p:nvSpPr>
          <p:cNvPr id="5"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Tree>
    <p:extLst>
      <p:ext uri="{BB962C8B-B14F-4D97-AF65-F5344CB8AC3E}">
        <p14:creationId xmlns:p14="http://schemas.microsoft.com/office/powerpoint/2010/main" val="1283278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ront Pag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2050"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045" y="4246984"/>
            <a:ext cx="2232000" cy="63490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6"/>
          <p:cNvSpPr>
            <a:spLocks noGrp="1"/>
          </p:cNvSpPr>
          <p:nvPr>
            <p:ph type="title" hasCustomPrompt="1"/>
          </p:nvPr>
        </p:nvSpPr>
        <p:spPr>
          <a:xfrm>
            <a:off x="179512" y="195486"/>
            <a:ext cx="4998557" cy="2380346"/>
          </a:xfrm>
          <a:prstGeom prst="rect">
            <a:avLst/>
          </a:prstGeom>
        </p:spPr>
        <p:txBody>
          <a:bodyPr vert="horz" lIns="91440" tIns="45720" rIns="91440" bIns="45720" rtlCol="0" anchor="t">
            <a:normAutofit/>
          </a:bodyPr>
          <a:lstStyle>
            <a:lvl1pPr>
              <a:defRPr lang="en-GB" dirty="0">
                <a:solidFill>
                  <a:schemeClr val="bg1"/>
                </a:solidFill>
                <a:cs typeface="Trebuchet MS"/>
              </a:defRPr>
            </a:lvl1pPr>
          </a:lstStyle>
          <a:p>
            <a:pPr marL="0" lvl="0" indent="0">
              <a:spcBef>
                <a:spcPts val="0"/>
              </a:spcBef>
              <a:buClr>
                <a:schemeClr val="accent3"/>
              </a:buClr>
              <a:buFont typeface="Arial" panose="020B0604020202020204" pitchFamily="34" charset="0"/>
              <a:buNone/>
            </a:pPr>
            <a:r>
              <a:rPr lang="en-US" dirty="0" smtClean="0"/>
              <a:t>Report Heading</a:t>
            </a:r>
            <a:endParaRPr lang="en-GB" dirty="0"/>
          </a:p>
        </p:txBody>
      </p:sp>
      <p:sp>
        <p:nvSpPr>
          <p:cNvPr id="7" name="Rectangle 2"/>
          <p:cNvSpPr/>
          <p:nvPr userDrawn="1"/>
        </p:nvSpPr>
        <p:spPr>
          <a:xfrm>
            <a:off x="3487118" y="0"/>
            <a:ext cx="5661252" cy="5143501"/>
          </a:xfrm>
          <a:custGeom>
            <a:avLst/>
            <a:gdLst>
              <a:gd name="connsiteX0" fmla="*/ 1876970 w 5661252"/>
              <a:gd name="connsiteY0" fmla="*/ 0 h 5143501"/>
              <a:gd name="connsiteX1" fmla="*/ 1876970 w 5661252"/>
              <a:gd name="connsiteY1" fmla="*/ 1 h 5143501"/>
              <a:gd name="connsiteX2" fmla="*/ 5661252 w 5661252"/>
              <a:gd name="connsiteY2" fmla="*/ 1 h 5143501"/>
              <a:gd name="connsiteX3" fmla="*/ 5661252 w 5661252"/>
              <a:gd name="connsiteY3" fmla="*/ 5143501 h 5143501"/>
              <a:gd name="connsiteX4" fmla="*/ 1866428 w 5661252"/>
              <a:gd name="connsiteY4" fmla="*/ 5143501 h 5143501"/>
              <a:gd name="connsiteX5" fmla="*/ 1866428 w 5661252"/>
              <a:gd name="connsiteY5" fmla="*/ 5143500 h 5143501"/>
              <a:gd name="connsiteX6" fmla="*/ 0 w 5661252"/>
              <a:gd name="connsiteY6" fmla="*/ 5143500 h 5143501"/>
              <a:gd name="connsiteX7" fmla="*/ 1866428 w 5661252"/>
              <a:gd name="connsiteY7" fmla="*/ 28962 h 5143501"/>
              <a:gd name="connsiteX8" fmla="*/ 1866428 w 5661252"/>
              <a:gd name="connsiteY8" fmla="*/ 1 h 5143501"/>
              <a:gd name="connsiteX9" fmla="*/ 1876970 w 5661252"/>
              <a:gd name="connsiteY9" fmla="*/ 1 h 5143501"/>
              <a:gd name="connsiteX10" fmla="*/ 1876970 w 5661252"/>
              <a:gd name="connsiteY10" fmla="*/ 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1252" h="5143501">
                <a:moveTo>
                  <a:pt x="1876970" y="0"/>
                </a:moveTo>
                <a:lnTo>
                  <a:pt x="1876970" y="1"/>
                </a:lnTo>
                <a:lnTo>
                  <a:pt x="5661252" y="1"/>
                </a:lnTo>
                <a:lnTo>
                  <a:pt x="5661252" y="5143501"/>
                </a:lnTo>
                <a:lnTo>
                  <a:pt x="1866428" y="5143501"/>
                </a:lnTo>
                <a:lnTo>
                  <a:pt x="1866428" y="5143500"/>
                </a:lnTo>
                <a:lnTo>
                  <a:pt x="0" y="5143500"/>
                </a:lnTo>
                <a:lnTo>
                  <a:pt x="1866428" y="28962"/>
                </a:lnTo>
                <a:lnTo>
                  <a:pt x="1866428" y="1"/>
                </a:lnTo>
                <a:lnTo>
                  <a:pt x="1876970" y="1"/>
                </a:lnTo>
                <a:lnTo>
                  <a:pt x="187697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b="0" dirty="0">
              <a:ln>
                <a:solidFill>
                  <a:srgbClr val="BEC0C2"/>
                </a:solidFill>
              </a:ln>
            </a:endParaRPr>
          </a:p>
        </p:txBody>
      </p:sp>
      <p:sp>
        <p:nvSpPr>
          <p:cNvPr id="5" name="Picture Placeholder 4"/>
          <p:cNvSpPr>
            <a:spLocks noGrp="1"/>
          </p:cNvSpPr>
          <p:nvPr>
            <p:ph type="pic" sz="quarter" idx="10"/>
          </p:nvPr>
        </p:nvSpPr>
        <p:spPr>
          <a:xfrm>
            <a:off x="3468102" y="-3862"/>
            <a:ext cx="5681721" cy="514313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2819400 w 3733800"/>
              <a:gd name="connsiteY0" fmla="*/ 0 h 3746500"/>
              <a:gd name="connsiteX1" fmla="*/ 3733800 w 3733800"/>
              <a:gd name="connsiteY1" fmla="*/ 0 h 3746500"/>
              <a:gd name="connsiteX2" fmla="*/ 3733800 w 3733800"/>
              <a:gd name="connsiteY2" fmla="*/ 914400 h 3746500"/>
              <a:gd name="connsiteX3" fmla="*/ 0 w 3733800"/>
              <a:gd name="connsiteY3" fmla="*/ 3746500 h 3746500"/>
              <a:gd name="connsiteX4" fmla="*/ 2819400 w 3733800"/>
              <a:gd name="connsiteY4" fmla="*/ 0 h 3746500"/>
              <a:gd name="connsiteX0" fmla="*/ 2819400 w 5638800"/>
              <a:gd name="connsiteY0" fmla="*/ 0 h 3746500"/>
              <a:gd name="connsiteX1" fmla="*/ 3733800 w 5638800"/>
              <a:gd name="connsiteY1" fmla="*/ 0 h 3746500"/>
              <a:gd name="connsiteX2" fmla="*/ 5638800 w 5638800"/>
              <a:gd name="connsiteY2" fmla="*/ 3746500 h 3746500"/>
              <a:gd name="connsiteX3" fmla="*/ 0 w 5638800"/>
              <a:gd name="connsiteY3" fmla="*/ 3746500 h 3746500"/>
              <a:gd name="connsiteX4" fmla="*/ 2819400 w 5638800"/>
              <a:gd name="connsiteY4" fmla="*/ 0 h 3746500"/>
              <a:gd name="connsiteX0" fmla="*/ 2819400 w 5651500"/>
              <a:gd name="connsiteY0" fmla="*/ 1435100 h 5181600"/>
              <a:gd name="connsiteX1" fmla="*/ 5651500 w 5651500"/>
              <a:gd name="connsiteY1" fmla="*/ 0 h 5181600"/>
              <a:gd name="connsiteX2" fmla="*/ 5638800 w 5651500"/>
              <a:gd name="connsiteY2" fmla="*/ 5181600 h 5181600"/>
              <a:gd name="connsiteX3" fmla="*/ 0 w 5651500"/>
              <a:gd name="connsiteY3" fmla="*/ 5181600 h 5181600"/>
              <a:gd name="connsiteX4" fmla="*/ 2819400 w 5651500"/>
              <a:gd name="connsiteY4" fmla="*/ 1435100 h 5181600"/>
              <a:gd name="connsiteX0" fmla="*/ 1879600 w 5651500"/>
              <a:gd name="connsiteY0" fmla="*/ 0 h 5194300"/>
              <a:gd name="connsiteX1" fmla="*/ 5651500 w 5651500"/>
              <a:gd name="connsiteY1" fmla="*/ 12700 h 5194300"/>
              <a:gd name="connsiteX2" fmla="*/ 5638800 w 5651500"/>
              <a:gd name="connsiteY2" fmla="*/ 5194300 h 5194300"/>
              <a:gd name="connsiteX3" fmla="*/ 0 w 5651500"/>
              <a:gd name="connsiteY3" fmla="*/ 5194300 h 5194300"/>
              <a:gd name="connsiteX4" fmla="*/ 1879600 w 5651500"/>
              <a:gd name="connsiteY4" fmla="*/ 0 h 5194300"/>
              <a:gd name="connsiteX0" fmla="*/ 1887220 w 5659120"/>
              <a:gd name="connsiteY0" fmla="*/ 0 h 5194300"/>
              <a:gd name="connsiteX1" fmla="*/ 5659120 w 5659120"/>
              <a:gd name="connsiteY1" fmla="*/ 12700 h 5194300"/>
              <a:gd name="connsiteX2" fmla="*/ 5646420 w 5659120"/>
              <a:gd name="connsiteY2" fmla="*/ 5194300 h 5194300"/>
              <a:gd name="connsiteX3" fmla="*/ 0 w 5659120"/>
              <a:gd name="connsiteY3" fmla="*/ 5194300 h 5194300"/>
              <a:gd name="connsiteX4" fmla="*/ 1887220 w 5659120"/>
              <a:gd name="connsiteY4" fmla="*/ 0 h 5194300"/>
              <a:gd name="connsiteX0" fmla="*/ 1887220 w 5659120"/>
              <a:gd name="connsiteY0" fmla="*/ 0 h 5194300"/>
              <a:gd name="connsiteX1" fmla="*/ 5659120 w 5659120"/>
              <a:gd name="connsiteY1" fmla="*/ 12700 h 5194300"/>
              <a:gd name="connsiteX2" fmla="*/ 5646420 w 5659120"/>
              <a:gd name="connsiteY2" fmla="*/ 5171440 h 5194300"/>
              <a:gd name="connsiteX3" fmla="*/ 0 w 5659120"/>
              <a:gd name="connsiteY3" fmla="*/ 5194300 h 5194300"/>
              <a:gd name="connsiteX4" fmla="*/ 1887220 w 5659120"/>
              <a:gd name="connsiteY4" fmla="*/ 0 h 5194300"/>
              <a:gd name="connsiteX0" fmla="*/ 1868684 w 5659120"/>
              <a:gd name="connsiteY0" fmla="*/ 12013 h 5181600"/>
              <a:gd name="connsiteX1" fmla="*/ 5659120 w 5659120"/>
              <a:gd name="connsiteY1" fmla="*/ 0 h 5181600"/>
              <a:gd name="connsiteX2" fmla="*/ 5646420 w 5659120"/>
              <a:gd name="connsiteY2" fmla="*/ 5158740 h 5181600"/>
              <a:gd name="connsiteX3" fmla="*/ 0 w 5659120"/>
              <a:gd name="connsiteY3" fmla="*/ 5181600 h 5181600"/>
              <a:gd name="connsiteX4" fmla="*/ 1868684 w 5659120"/>
              <a:gd name="connsiteY4" fmla="*/ 12013 h 5181600"/>
              <a:gd name="connsiteX0" fmla="*/ 1868684 w 5646563"/>
              <a:gd name="connsiteY0" fmla="*/ 0 h 5169587"/>
              <a:gd name="connsiteX1" fmla="*/ 5563870 w 5646563"/>
              <a:gd name="connsiteY1" fmla="*/ 64188 h 5169587"/>
              <a:gd name="connsiteX2" fmla="*/ 5646420 w 5646563"/>
              <a:gd name="connsiteY2" fmla="*/ 5146727 h 5169587"/>
              <a:gd name="connsiteX3" fmla="*/ 0 w 5646563"/>
              <a:gd name="connsiteY3" fmla="*/ 5169587 h 5169587"/>
              <a:gd name="connsiteX4" fmla="*/ 1868684 w 5646563"/>
              <a:gd name="connsiteY4" fmla="*/ 0 h 5169587"/>
              <a:gd name="connsiteX0" fmla="*/ 1868684 w 5654357"/>
              <a:gd name="connsiteY0" fmla="*/ 0 h 5169587"/>
              <a:gd name="connsiteX1" fmla="*/ 5654357 w 5654357"/>
              <a:gd name="connsiteY1" fmla="*/ 2275 h 5169587"/>
              <a:gd name="connsiteX2" fmla="*/ 5646420 w 5654357"/>
              <a:gd name="connsiteY2" fmla="*/ 5146727 h 5169587"/>
              <a:gd name="connsiteX3" fmla="*/ 0 w 5654357"/>
              <a:gd name="connsiteY3" fmla="*/ 5169587 h 5169587"/>
              <a:gd name="connsiteX4" fmla="*/ 1868684 w 5654357"/>
              <a:gd name="connsiteY4" fmla="*/ 0 h 5169587"/>
              <a:gd name="connsiteX0" fmla="*/ 1868684 w 5663764"/>
              <a:gd name="connsiteY0" fmla="*/ 0 h 5169587"/>
              <a:gd name="connsiteX1" fmla="*/ 5654357 w 5663764"/>
              <a:gd name="connsiteY1" fmla="*/ 2275 h 5169587"/>
              <a:gd name="connsiteX2" fmla="*/ 5663088 w 5663764"/>
              <a:gd name="connsiteY2" fmla="*/ 5161015 h 5169587"/>
              <a:gd name="connsiteX3" fmla="*/ 0 w 5663764"/>
              <a:gd name="connsiteY3" fmla="*/ 5169587 h 5169587"/>
              <a:gd name="connsiteX4" fmla="*/ 1868684 w 5663764"/>
              <a:gd name="connsiteY4" fmla="*/ 0 h 5169587"/>
              <a:gd name="connsiteX0" fmla="*/ 1868684 w 5657007"/>
              <a:gd name="connsiteY0" fmla="*/ 0 h 5169587"/>
              <a:gd name="connsiteX1" fmla="*/ 5654357 w 5657007"/>
              <a:gd name="connsiteY1" fmla="*/ 2275 h 5169587"/>
              <a:gd name="connsiteX2" fmla="*/ 5655944 w 5657007"/>
              <a:gd name="connsiteY2" fmla="*/ 5146728 h 5169587"/>
              <a:gd name="connsiteX3" fmla="*/ 0 w 5657007"/>
              <a:gd name="connsiteY3" fmla="*/ 5169587 h 5169587"/>
              <a:gd name="connsiteX4" fmla="*/ 1868684 w 5657007"/>
              <a:gd name="connsiteY4" fmla="*/ 0 h 5169587"/>
              <a:gd name="connsiteX0" fmla="*/ 1868684 w 5657007"/>
              <a:gd name="connsiteY0" fmla="*/ 0 h 5169587"/>
              <a:gd name="connsiteX1" fmla="*/ 5654357 w 5657007"/>
              <a:gd name="connsiteY1" fmla="*/ 2275 h 5169587"/>
              <a:gd name="connsiteX2" fmla="*/ 5655944 w 5657007"/>
              <a:gd name="connsiteY2" fmla="*/ 5165343 h 5169587"/>
              <a:gd name="connsiteX3" fmla="*/ 0 w 5657007"/>
              <a:gd name="connsiteY3" fmla="*/ 5169587 h 5169587"/>
              <a:gd name="connsiteX4" fmla="*/ 1868684 w 5657007"/>
              <a:gd name="connsiteY4" fmla="*/ 0 h 5169587"/>
              <a:gd name="connsiteX0" fmla="*/ 1887219 w 5675542"/>
              <a:gd name="connsiteY0" fmla="*/ 0 h 5169587"/>
              <a:gd name="connsiteX1" fmla="*/ 5672892 w 5675542"/>
              <a:gd name="connsiteY1" fmla="*/ 2275 h 5169587"/>
              <a:gd name="connsiteX2" fmla="*/ 5674479 w 5675542"/>
              <a:gd name="connsiteY2" fmla="*/ 5165343 h 5169587"/>
              <a:gd name="connsiteX3" fmla="*/ 0 w 5675542"/>
              <a:gd name="connsiteY3" fmla="*/ 5169587 h 5169587"/>
              <a:gd name="connsiteX4" fmla="*/ 1887219 w 5675542"/>
              <a:gd name="connsiteY4" fmla="*/ 0 h 5169587"/>
              <a:gd name="connsiteX0" fmla="*/ 1887219 w 5675542"/>
              <a:gd name="connsiteY0" fmla="*/ 0 h 5165343"/>
              <a:gd name="connsiteX1" fmla="*/ 5672892 w 5675542"/>
              <a:gd name="connsiteY1" fmla="*/ 2275 h 5165343"/>
              <a:gd name="connsiteX2" fmla="*/ 5674479 w 5675542"/>
              <a:gd name="connsiteY2" fmla="*/ 5165343 h 5165343"/>
              <a:gd name="connsiteX3" fmla="*/ 0 w 5675542"/>
              <a:gd name="connsiteY3" fmla="*/ 5132357 h 5165343"/>
              <a:gd name="connsiteX4" fmla="*/ 1887219 w 5675542"/>
              <a:gd name="connsiteY4" fmla="*/ 0 h 5165343"/>
              <a:gd name="connsiteX0" fmla="*/ 1893398 w 5681721"/>
              <a:gd name="connsiteY0" fmla="*/ 0 h 5181998"/>
              <a:gd name="connsiteX1" fmla="*/ 5679071 w 5681721"/>
              <a:gd name="connsiteY1" fmla="*/ 2275 h 5181998"/>
              <a:gd name="connsiteX2" fmla="*/ 5680658 w 5681721"/>
              <a:gd name="connsiteY2" fmla="*/ 5165343 h 5181998"/>
              <a:gd name="connsiteX3" fmla="*/ 0 w 5681721"/>
              <a:gd name="connsiteY3" fmla="*/ 5181998 h 5181998"/>
              <a:gd name="connsiteX4" fmla="*/ 1893398 w 5681721"/>
              <a:gd name="connsiteY4" fmla="*/ 0 h 5181998"/>
              <a:gd name="connsiteX0" fmla="*/ 1893398 w 5681721"/>
              <a:gd name="connsiteY0" fmla="*/ 0 h 5165343"/>
              <a:gd name="connsiteX1" fmla="*/ 5679071 w 5681721"/>
              <a:gd name="connsiteY1" fmla="*/ 2275 h 5165343"/>
              <a:gd name="connsiteX2" fmla="*/ 5680658 w 5681721"/>
              <a:gd name="connsiteY2" fmla="*/ 5165343 h 5165343"/>
              <a:gd name="connsiteX3" fmla="*/ 0 w 5681721"/>
              <a:gd name="connsiteY3" fmla="*/ 5163382 h 5165343"/>
              <a:gd name="connsiteX4" fmla="*/ 1893398 w 5681721"/>
              <a:gd name="connsiteY4" fmla="*/ 0 h 516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21" h="5165343">
                <a:moveTo>
                  <a:pt x="1893398" y="0"/>
                </a:moveTo>
                <a:lnTo>
                  <a:pt x="5679071" y="2275"/>
                </a:lnTo>
                <a:cubicBezTo>
                  <a:pt x="5674838" y="1729475"/>
                  <a:pt x="5684891" y="3438143"/>
                  <a:pt x="5680658" y="5165343"/>
                </a:cubicBezTo>
                <a:lnTo>
                  <a:pt x="0" y="5163382"/>
                </a:lnTo>
                <a:lnTo>
                  <a:pt x="1893398" y="0"/>
                </a:lnTo>
                <a:close/>
              </a:path>
            </a:pathLst>
          </a:custGeom>
        </p:spPr>
        <p:txBody>
          <a:bodyPr/>
          <a:lstStyle>
            <a:lvl1pPr algn="r">
              <a:defRPr/>
            </a:lvl1pPr>
          </a:lstStyle>
          <a:p>
            <a:endParaRPr lang="en-GB" dirty="0"/>
          </a:p>
        </p:txBody>
      </p:sp>
    </p:spTree>
    <p:extLst>
      <p:ext uri="{BB962C8B-B14F-4D97-AF65-F5344CB8AC3E}">
        <p14:creationId xmlns:p14="http://schemas.microsoft.com/office/powerpoint/2010/main" val="34646166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olette Stevens\AppData\Local\Microsoft\Windows\Temporary Internet Files\Content.Outlook\H4M5LI8U\back page footer-14 (2).png"/>
          <p:cNvPicPr/>
          <p:nvPr userDrawn="1"/>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r="33033" b="12874"/>
          <a:stretch/>
        </p:blipFill>
        <p:spPr bwMode="auto">
          <a:xfrm>
            <a:off x="0" y="1563638"/>
            <a:ext cx="9144000" cy="2993122"/>
          </a:xfrm>
          <a:prstGeom prst="rect">
            <a:avLst/>
          </a:prstGeom>
          <a:noFill/>
          <a:ln>
            <a:noFill/>
          </a:ln>
        </p:spPr>
      </p:pic>
    </p:spTree>
    <p:extLst>
      <p:ext uri="{BB962C8B-B14F-4D97-AF65-F5344CB8AC3E}">
        <p14:creationId xmlns:p14="http://schemas.microsoft.com/office/powerpoint/2010/main" val="8450444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Message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1331640" y="978813"/>
            <a:ext cx="0" cy="130490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3" name="Straight Connector 12"/>
          <p:cNvCxnSpPr/>
          <p:nvPr userDrawn="1"/>
        </p:nvCxnSpPr>
        <p:spPr bwMode="auto">
          <a:xfrm>
            <a:off x="7812360" y="978813"/>
            <a:ext cx="0" cy="1304905"/>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20" name="Text Placeholder 11"/>
          <p:cNvSpPr>
            <a:spLocks noGrp="1"/>
          </p:cNvSpPr>
          <p:nvPr>
            <p:ph type="body" sz="quarter" idx="10"/>
          </p:nvPr>
        </p:nvSpPr>
        <p:spPr>
          <a:xfrm>
            <a:off x="1403648" y="978812"/>
            <a:ext cx="6336704" cy="1304905"/>
          </a:xfrm>
          <a:noFill/>
        </p:spPr>
        <p:txBody>
          <a:bodyPr wrap="square">
            <a:noAutofit/>
          </a:bodyPr>
          <a:lstStyle>
            <a:lvl1pPr marL="0" indent="0" algn="ctr">
              <a:buNone/>
              <a:defRPr sz="2800">
                <a:solidFill>
                  <a:schemeClr val="bg1"/>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6"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443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2" name="TextBox 1"/>
          <p:cNvSpPr txBox="1"/>
          <p:nvPr userDrawn="1"/>
        </p:nvSpPr>
        <p:spPr>
          <a:xfrm>
            <a:off x="173162" y="3435846"/>
            <a:ext cx="1915653" cy="461665"/>
          </a:xfrm>
          <a:prstGeom prst="rect">
            <a:avLst/>
          </a:prstGeom>
          <a:noFill/>
        </p:spPr>
        <p:txBody>
          <a:bodyPr wrap="none" rtlCol="0">
            <a:spAutoFit/>
          </a:bodyPr>
          <a:lstStyle/>
          <a:p>
            <a:r>
              <a:rPr lang="en-GB" sz="1200" b="0" dirty="0" smtClean="0">
                <a:solidFill>
                  <a:schemeClr val="bg1"/>
                </a:solidFill>
                <a:latin typeface="+mj-lt"/>
              </a:rPr>
              <a:t>info@b2binternational.com</a:t>
            </a:r>
          </a:p>
          <a:p>
            <a:r>
              <a:rPr lang="en-GB" sz="1200" b="0" dirty="0" smtClean="0">
                <a:solidFill>
                  <a:schemeClr val="bg1"/>
                </a:solidFill>
                <a:latin typeface="+mj-lt"/>
              </a:rPr>
              <a:t>www.b2binternational.com</a:t>
            </a:r>
          </a:p>
        </p:txBody>
      </p:sp>
      <p:sp>
        <p:nvSpPr>
          <p:cNvPr id="15" name="TextBox 14"/>
          <p:cNvSpPr txBox="1"/>
          <p:nvPr userDrawn="1"/>
        </p:nvSpPr>
        <p:spPr>
          <a:xfrm>
            <a:off x="251520" y="195486"/>
            <a:ext cx="809837" cy="246221"/>
          </a:xfrm>
          <a:prstGeom prst="rect">
            <a:avLst/>
          </a:prstGeom>
          <a:noFill/>
        </p:spPr>
        <p:txBody>
          <a:bodyPr wrap="none" rtlCol="0">
            <a:spAutoFit/>
          </a:bodyPr>
          <a:lstStyle/>
          <a:p>
            <a:r>
              <a:rPr lang="en-GB" sz="1000" b="0" dirty="0" smtClean="0">
                <a:solidFill>
                  <a:schemeClr val="bg1"/>
                </a:solidFill>
                <a:latin typeface="+mj-lt"/>
              </a:rPr>
              <a:t>Manchester</a:t>
            </a:r>
          </a:p>
        </p:txBody>
      </p:sp>
      <p:sp>
        <p:nvSpPr>
          <p:cNvPr id="16" name="Rectangle 15"/>
          <p:cNvSpPr/>
          <p:nvPr userDrawn="1"/>
        </p:nvSpPr>
        <p:spPr>
          <a:xfrm>
            <a:off x="2724651" y="195486"/>
            <a:ext cx="575799" cy="246221"/>
          </a:xfrm>
          <a:prstGeom prst="rect">
            <a:avLst/>
          </a:prstGeom>
        </p:spPr>
        <p:txBody>
          <a:bodyPr wrap="none">
            <a:spAutoFit/>
          </a:bodyPr>
          <a:lstStyle/>
          <a:p>
            <a:r>
              <a:rPr lang="en-GB" sz="1000" b="0" kern="1200" dirty="0" smtClean="0">
                <a:solidFill>
                  <a:schemeClr val="bg1"/>
                </a:solidFill>
                <a:latin typeface="+mj-lt"/>
                <a:ea typeface="+mn-ea"/>
                <a:cs typeface="+mn-cs"/>
              </a:rPr>
              <a:t>London</a:t>
            </a:r>
            <a:endParaRPr lang="en-GB" sz="1000" b="0" kern="1200" dirty="0">
              <a:solidFill>
                <a:schemeClr val="bg1"/>
              </a:solidFill>
              <a:latin typeface="+mj-lt"/>
              <a:ea typeface="+mn-ea"/>
              <a:cs typeface="+mn-cs"/>
            </a:endParaRPr>
          </a:p>
        </p:txBody>
      </p:sp>
      <p:sp>
        <p:nvSpPr>
          <p:cNvPr id="17" name="Rectangle 16"/>
          <p:cNvSpPr/>
          <p:nvPr userDrawn="1"/>
        </p:nvSpPr>
        <p:spPr>
          <a:xfrm>
            <a:off x="1911495" y="195485"/>
            <a:ext cx="684803" cy="246221"/>
          </a:xfrm>
          <a:prstGeom prst="rect">
            <a:avLst/>
          </a:prstGeom>
        </p:spPr>
        <p:txBody>
          <a:bodyPr wrap="none">
            <a:spAutoFit/>
          </a:bodyPr>
          <a:lstStyle/>
          <a:p>
            <a:r>
              <a:rPr lang="en-GB" sz="1000" b="0" kern="1200" dirty="0" smtClean="0">
                <a:solidFill>
                  <a:schemeClr val="bg1"/>
                </a:solidFill>
                <a:latin typeface="+mn-lt"/>
                <a:ea typeface="+mn-ea"/>
                <a:cs typeface="+mn-cs"/>
              </a:rPr>
              <a:t>New York</a:t>
            </a:r>
            <a:endParaRPr lang="en-GB" sz="1000" dirty="0">
              <a:solidFill>
                <a:schemeClr val="bg1"/>
              </a:solidFill>
            </a:endParaRPr>
          </a:p>
        </p:txBody>
      </p:sp>
      <p:sp>
        <p:nvSpPr>
          <p:cNvPr id="18" name="Rectangle 17"/>
          <p:cNvSpPr/>
          <p:nvPr userDrawn="1"/>
        </p:nvSpPr>
        <p:spPr>
          <a:xfrm>
            <a:off x="1189710" y="195486"/>
            <a:ext cx="593432" cy="246221"/>
          </a:xfrm>
          <a:prstGeom prst="rect">
            <a:avLst/>
          </a:prstGeom>
        </p:spPr>
        <p:txBody>
          <a:bodyPr wrap="none">
            <a:spAutoFit/>
          </a:bodyPr>
          <a:lstStyle/>
          <a:p>
            <a:r>
              <a:rPr lang="en-GB" sz="1000" b="0" kern="1200" dirty="0" smtClean="0">
                <a:solidFill>
                  <a:schemeClr val="bg1"/>
                </a:solidFill>
                <a:latin typeface="+mn-lt"/>
                <a:ea typeface="+mn-ea"/>
                <a:cs typeface="+mn-cs"/>
              </a:rPr>
              <a:t>Chicago</a:t>
            </a:r>
            <a:endParaRPr lang="en-GB" sz="1000" dirty="0">
              <a:solidFill>
                <a:schemeClr val="bg1"/>
              </a:solidFill>
            </a:endParaRPr>
          </a:p>
        </p:txBody>
      </p:sp>
      <p:sp>
        <p:nvSpPr>
          <p:cNvPr id="27" name="Rectangle 26"/>
          <p:cNvSpPr/>
          <p:nvPr userDrawn="1"/>
        </p:nvSpPr>
        <p:spPr>
          <a:xfrm>
            <a:off x="3428803" y="195486"/>
            <a:ext cx="740908" cy="246221"/>
          </a:xfrm>
          <a:prstGeom prst="rect">
            <a:avLst/>
          </a:prstGeom>
        </p:spPr>
        <p:txBody>
          <a:bodyPr wrap="none">
            <a:spAutoFit/>
          </a:bodyPr>
          <a:lstStyle/>
          <a:p>
            <a:r>
              <a:rPr lang="en-GB" sz="1000" b="0" kern="1200" dirty="0" smtClean="0">
                <a:solidFill>
                  <a:schemeClr val="bg1"/>
                </a:solidFill>
                <a:latin typeface="+mn-lt"/>
                <a:ea typeface="+mn-ea"/>
                <a:cs typeface="+mn-cs"/>
              </a:rPr>
              <a:t>Düsseldorf</a:t>
            </a:r>
            <a:endParaRPr lang="en-GB" sz="1000" dirty="0">
              <a:solidFill>
                <a:schemeClr val="bg1"/>
              </a:solidFill>
            </a:endParaRPr>
          </a:p>
        </p:txBody>
      </p:sp>
      <p:sp>
        <p:nvSpPr>
          <p:cNvPr id="28" name="Rectangle 27"/>
          <p:cNvSpPr/>
          <p:nvPr userDrawn="1"/>
        </p:nvSpPr>
        <p:spPr>
          <a:xfrm>
            <a:off x="4298064" y="195486"/>
            <a:ext cx="705642" cy="246221"/>
          </a:xfrm>
          <a:prstGeom prst="rect">
            <a:avLst/>
          </a:prstGeom>
        </p:spPr>
        <p:txBody>
          <a:bodyPr wrap="none">
            <a:spAutoFit/>
          </a:bodyPr>
          <a:lstStyle/>
          <a:p>
            <a:r>
              <a:rPr lang="en-GB" sz="1000" b="0" kern="1200" dirty="0" smtClean="0">
                <a:solidFill>
                  <a:schemeClr val="bg1"/>
                </a:solidFill>
                <a:latin typeface="+mn-lt"/>
                <a:ea typeface="+mn-ea"/>
                <a:cs typeface="+mn-cs"/>
              </a:rPr>
              <a:t>Singapore</a:t>
            </a:r>
            <a:endParaRPr lang="en-GB" sz="1000" dirty="0">
              <a:solidFill>
                <a:schemeClr val="bg1"/>
              </a:solidFill>
            </a:endParaRPr>
          </a:p>
        </p:txBody>
      </p:sp>
      <p:sp>
        <p:nvSpPr>
          <p:cNvPr id="29" name="Rectangle 28"/>
          <p:cNvSpPr/>
          <p:nvPr userDrawn="1"/>
        </p:nvSpPr>
        <p:spPr>
          <a:xfrm>
            <a:off x="5132059" y="195486"/>
            <a:ext cx="535724" cy="246221"/>
          </a:xfrm>
          <a:prstGeom prst="rect">
            <a:avLst/>
          </a:prstGeom>
        </p:spPr>
        <p:txBody>
          <a:bodyPr wrap="none">
            <a:spAutoFit/>
          </a:bodyPr>
          <a:lstStyle/>
          <a:p>
            <a:r>
              <a:rPr lang="en-GB" sz="1000" b="0" kern="1200" dirty="0" smtClean="0">
                <a:solidFill>
                  <a:schemeClr val="bg1"/>
                </a:solidFill>
                <a:latin typeface="+mn-lt"/>
                <a:ea typeface="+mn-ea"/>
                <a:cs typeface="+mn-cs"/>
              </a:rPr>
              <a:t>Beijing</a:t>
            </a:r>
            <a:endParaRPr lang="en-GB" sz="1000" dirty="0">
              <a:solidFill>
                <a:schemeClr val="bg1"/>
              </a:solidFill>
            </a:endParaRPr>
          </a:p>
        </p:txBody>
      </p:sp>
      <p:sp>
        <p:nvSpPr>
          <p:cNvPr id="30" name="Rectangle 29"/>
          <p:cNvSpPr/>
          <p:nvPr userDrawn="1"/>
        </p:nvSpPr>
        <p:spPr>
          <a:xfrm>
            <a:off x="5796136" y="195486"/>
            <a:ext cx="657552" cy="246221"/>
          </a:xfrm>
          <a:prstGeom prst="rect">
            <a:avLst/>
          </a:prstGeom>
        </p:spPr>
        <p:txBody>
          <a:bodyPr wrap="none">
            <a:spAutoFit/>
          </a:bodyPr>
          <a:lstStyle/>
          <a:p>
            <a:r>
              <a:rPr lang="en-GB" sz="1000" b="0" kern="1200" dirty="0" smtClean="0">
                <a:solidFill>
                  <a:schemeClr val="bg1"/>
                </a:solidFill>
                <a:latin typeface="+mn-lt"/>
                <a:ea typeface="+mn-ea"/>
                <a:cs typeface="+mn-cs"/>
              </a:rPr>
              <a:t>Shanghai</a:t>
            </a:r>
            <a:endParaRPr lang="en-GB" sz="1000" dirty="0">
              <a:solidFill>
                <a:schemeClr val="bg1"/>
              </a:solidFill>
            </a:endParaRPr>
          </a:p>
        </p:txBody>
      </p:sp>
      <p:sp>
        <p:nvSpPr>
          <p:cNvPr id="4" name="Picture Placeholder 3"/>
          <p:cNvSpPr>
            <a:spLocks noGrp="1"/>
          </p:cNvSpPr>
          <p:nvPr>
            <p:ph type="pic" sz="quarter" idx="11"/>
          </p:nvPr>
        </p:nvSpPr>
        <p:spPr>
          <a:xfrm>
            <a:off x="4788024" y="0"/>
            <a:ext cx="4355975" cy="5143500"/>
          </a:xfrm>
          <a:custGeom>
            <a:avLst/>
            <a:gdLst>
              <a:gd name="connsiteX0" fmla="*/ 0 w 4355975"/>
              <a:gd name="connsiteY0" fmla="*/ 0 h 5143500"/>
              <a:gd name="connsiteX1" fmla="*/ 4355975 w 4355975"/>
              <a:gd name="connsiteY1" fmla="*/ 0 h 5143500"/>
              <a:gd name="connsiteX2" fmla="*/ 4355975 w 4355975"/>
              <a:gd name="connsiteY2" fmla="*/ 5143500 h 5143500"/>
              <a:gd name="connsiteX3" fmla="*/ 0 w 4355975"/>
              <a:gd name="connsiteY3" fmla="*/ 5143500 h 5143500"/>
              <a:gd name="connsiteX4" fmla="*/ 0 w 4355975"/>
              <a:gd name="connsiteY4" fmla="*/ 0 h 5143500"/>
              <a:gd name="connsiteX0" fmla="*/ 1895475 w 4355975"/>
              <a:gd name="connsiteY0" fmla="*/ 2381 h 5143500"/>
              <a:gd name="connsiteX1" fmla="*/ 4355975 w 4355975"/>
              <a:gd name="connsiteY1" fmla="*/ 0 h 5143500"/>
              <a:gd name="connsiteX2" fmla="*/ 4355975 w 4355975"/>
              <a:gd name="connsiteY2" fmla="*/ 5143500 h 5143500"/>
              <a:gd name="connsiteX3" fmla="*/ 0 w 4355975"/>
              <a:gd name="connsiteY3" fmla="*/ 5143500 h 5143500"/>
              <a:gd name="connsiteX4" fmla="*/ 1895475 w 4355975"/>
              <a:gd name="connsiteY4" fmla="*/ 238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5" h="5143500">
                <a:moveTo>
                  <a:pt x="1895475" y="2381"/>
                </a:moveTo>
                <a:lnTo>
                  <a:pt x="4355975" y="0"/>
                </a:lnTo>
                <a:lnTo>
                  <a:pt x="4355975" y="5143500"/>
                </a:lnTo>
                <a:lnTo>
                  <a:pt x="0" y="5143500"/>
                </a:lnTo>
                <a:lnTo>
                  <a:pt x="1895475" y="2381"/>
                </a:lnTo>
                <a:close/>
              </a:path>
            </a:pathLst>
          </a:custGeom>
        </p:spPr>
        <p:txBody>
          <a:bodyPr/>
          <a:lstStyle/>
          <a:p>
            <a:endParaRPr lang="en-GB"/>
          </a:p>
        </p:txBody>
      </p:sp>
      <p:pic>
        <p:nvPicPr>
          <p:cNvPr id="14"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045" y="4246984"/>
            <a:ext cx="2232000" cy="63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480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erospac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1026" name="Picture 2" descr="Y:\VISUALISATION\B2B International Brand Assets\ppt landscapes\aerospac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2787774"/>
            <a:ext cx="91471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640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ricultur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2050" name="Picture 2" descr="Y:\VISUALISATION\B2B International Brand Assets\ppt landscapes\agricultur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2859782"/>
            <a:ext cx="9147176" cy="1274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816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struction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3074" name="Picture 2" descr="Y:\VISUALISATION\B2B International Brand Assets\ppt landscapes\constructi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71750"/>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hoto to th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2080" y="0"/>
            <a:ext cx="3851920" cy="5143500"/>
          </a:xfrm>
        </p:spPr>
        <p:txBody>
          <a:bodyPr/>
          <a:lstStyle/>
          <a:p>
            <a:r>
              <a:rPr lang="en-US" smtClean="0"/>
              <a:t>Click icon to add picture</a:t>
            </a:r>
            <a:endParaRPr lang="en-GB"/>
          </a:p>
        </p:txBody>
      </p:sp>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6" name="Content Placeholder 3"/>
          <p:cNvSpPr>
            <a:spLocks noGrp="1"/>
          </p:cNvSpPr>
          <p:nvPr>
            <p:ph sz="quarter" idx="11"/>
          </p:nvPr>
        </p:nvSpPr>
        <p:spPr>
          <a:xfrm>
            <a:off x="447675" y="1203598"/>
            <a:ext cx="4484365" cy="3644859"/>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Title Placeholder 2"/>
          <p:cNvSpPr>
            <a:spLocks noGrp="1"/>
          </p:cNvSpPr>
          <p:nvPr>
            <p:ph type="title"/>
          </p:nvPr>
        </p:nvSpPr>
        <p:spPr>
          <a:xfrm>
            <a:off x="457200" y="206375"/>
            <a:ext cx="447484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42059551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il &amp; Ga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4098" name="Picture 2" descr="Y:\VISUALISATION\B2B International Brand Assets\ppt landscapes\oil &amp; ga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2787774"/>
            <a:ext cx="9147175" cy="1374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804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olar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5122" name="Picture 2" descr="Y:\VISUALISATION\B2B International Brand Assets\ppt landscapes\sol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1" y="3291830"/>
            <a:ext cx="91471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807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utomotiv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026" name="Picture 2" descr="Y:\QUOTES, PROPOSALS, INVOICES\Proposals\Proposal Stock Photos &amp; Icons\ppt landscapes\automoti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8" y="2989171"/>
            <a:ext cx="9147175" cy="1350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508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emical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2050" name="Picture 2" descr="Y:\QUOTES, PROPOSALS, INVOICES\Proposals\Proposal Stock Photos &amp; Icons\ppt landscapes\chemical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6" y="3034210"/>
            <a:ext cx="9147176"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53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owerToo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3074" name="Picture 2" descr="Y:\QUOTES, PROPOSALS, INVOICES\Proposals\Proposal Stock Photos &amp; Icons\ppt landscapes\construction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5" y="2880147"/>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182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oad_Construction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QUOTES, PROPOSALS, INVOICES\Proposals\Proposal Stock Photos &amp; Icons\ppt landscapes\construction (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0" y="2962202"/>
            <a:ext cx="9147176" cy="134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437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gineering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5122" name="Picture 2" descr="Y:\QUOTES, PROPOSALS, INVOICES\Proposals\Proposal Stock Photos &amp; Icons\ppt landscapes\engineer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1" y="3055710"/>
            <a:ext cx="9147175" cy="1350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02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ash_Register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Y:\QUOTES, PROPOSALS, INVOICES\Proposals\Proposal Stock Photos &amp; Icons\ppt landscapes\finance (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1" y="2808139"/>
            <a:ext cx="9147175"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1326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nc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Y:\QUOTES, PROPOSALS, INVOICES\Proposals\Proposal Stock Photos &amp; Icons\ppt landscapes\financ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41" y="2999956"/>
            <a:ext cx="9147175" cy="135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367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od &amp; Drink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8194" name="Picture 2" descr="Y:\QUOTES, PROPOSALS, INVOICES\Proposals\Proposal Stock Photos &amp; Icons\ppt landscapes\food &amp; drin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47" y="2931790"/>
            <a:ext cx="9147176"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00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o the lef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851920" cy="5143500"/>
          </a:xfrm>
        </p:spPr>
        <p:txBody>
          <a:bodyPr/>
          <a:lstStyle/>
          <a:p>
            <a:r>
              <a:rPr lang="en-US" smtClean="0"/>
              <a:t>Click icon to add picture</a:t>
            </a:r>
            <a:endParaRPr lang="en-GB"/>
          </a:p>
        </p:txBody>
      </p:sp>
      <p:sp>
        <p:nvSpPr>
          <p:cNvPr id="8" name="Content Placeholder 3"/>
          <p:cNvSpPr>
            <a:spLocks noGrp="1"/>
          </p:cNvSpPr>
          <p:nvPr>
            <p:ph sz="quarter" idx="12"/>
          </p:nvPr>
        </p:nvSpPr>
        <p:spPr>
          <a:xfrm>
            <a:off x="4206212" y="1203598"/>
            <a:ext cx="4536504" cy="3321130"/>
          </a:xfrm>
          <a:prstGeom prst="rect">
            <a:avLst/>
          </a:prstGeom>
        </p:spPr>
        <p:txBody>
          <a:bodyPr>
            <a:normAutofit/>
          </a:bodyPr>
          <a:lstStyle>
            <a:lvl1pPr>
              <a:buClr>
                <a:schemeClr val="accent1"/>
              </a:buClr>
              <a:defRPr sz="1600"/>
            </a:lvl1pPr>
            <a:lvl2pPr>
              <a:buClr>
                <a:schemeClr val="accent1"/>
              </a:buClr>
              <a:defRPr sz="1600"/>
            </a:lvl2pPr>
            <a:lvl3pPr>
              <a:buClr>
                <a:schemeClr val="accent1"/>
              </a:buClr>
              <a:defRPr sz="1400"/>
            </a:lvl3pPr>
            <a:lvl4pPr>
              <a:buClr>
                <a:schemeClr val="accent1"/>
              </a:buClr>
              <a:defRPr sz="1400"/>
            </a:lvl4pPr>
            <a:lvl5pPr>
              <a:buClr>
                <a:schemeClr val="accent1"/>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Placeholder 2"/>
          <p:cNvSpPr>
            <a:spLocks noGrp="1"/>
          </p:cNvSpPr>
          <p:nvPr>
            <p:ph type="title"/>
          </p:nvPr>
        </p:nvSpPr>
        <p:spPr>
          <a:xfrm>
            <a:off x="4211960" y="206375"/>
            <a:ext cx="447484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8145275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ternationa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9218" name="Picture 2" descr="Y:\QUOTES, PROPOSALS, INVOICES\Proposals\Proposal Stock Photos &amp; Icons\ppt landscapes\internation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5" y="2812579"/>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143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gistic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Y:\QUOTES, PROPOSALS, INVOICES\Proposals\Proposal Stock Photos &amp; Icons\ppt landscapes\logistic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77" y="3003798"/>
            <a:ext cx="9147175"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292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rine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1266" name="Picture 2" descr="Y:\QUOTES, PROPOSALS, INVOICES\Proposals\Proposal Stock Photos &amp; Icons\ppt landscapes\mar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0" y="2848062"/>
            <a:ext cx="9147176" cy="1350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016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edia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2290" name="Picture 2" descr="Y:\QUOTES, PROPOSALS, INVOICES\Proposals\Proposal Stock Photos &amp; Icons\ppt landscapes\medi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2983970"/>
            <a:ext cx="9147175"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155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ckaging &amp; Print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3314" name="Picture 2" descr="Y:\QUOTES, PROPOSALS, INVOICES\Proposals\Proposal Stock Photos &amp; Icons\ppt landscapes\print &amp; packag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 y="2921742"/>
            <a:ext cx="9147175" cy="1350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971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tail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4338" name="Picture 2" descr="Y:\QUOTES, PROPOSALS, INVOICES\Proposals\Proposal Stock Photos &amp; Icons\ppt landscapes\reta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5" y="2863608"/>
            <a:ext cx="9147175" cy="1347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221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chnology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pic>
        <p:nvPicPr>
          <p:cNvPr id="15362" name="Picture 2" descr="Y:\QUOTES, PROPOSALS, INVOICES\Proposals\Proposal Stock Photos &amp; Icons\ppt landscapes\technolog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10" y="2890195"/>
            <a:ext cx="9147175"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409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tilities_Divider Slide">
    <p:bg>
      <p:bgPr>
        <a:gradFill>
          <a:gsLst>
            <a:gs pos="0">
              <a:srgbClr val="1C2E53"/>
            </a:gs>
            <a:gs pos="50000">
              <a:srgbClr val="005596"/>
            </a:gs>
            <a:gs pos="100000">
              <a:srgbClr val="005596"/>
            </a:gs>
          </a:gsLst>
          <a:lin ang="5400000" scaled="0"/>
        </a:gra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sp>
        <p:nvSpPr>
          <p:cNvPr id="7"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8"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pic>
        <p:nvPicPr>
          <p:cNvPr id="9" name="Picture 2" descr="Y:\MARKETING, WHITE PAPERS, BUS DEV - NEW 2011\Logo &amp; Creative guidelines\New 2013\B2B_Logo_Sml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1039" y="4687093"/>
            <a:ext cx="1152000" cy="3276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QUOTES, PROPOSALS, INVOICES\Proposals\Proposal Stock Photos &amp; Icons\ppt landscapes\utiliti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8" y="3257907"/>
            <a:ext cx="9147175" cy="18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847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int Front Page">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179512" y="195486"/>
            <a:ext cx="4464495" cy="2370821"/>
          </a:xfrm>
          <a:prstGeom prst="rect">
            <a:avLst/>
          </a:prstGeom>
        </p:spPr>
        <p:txBody>
          <a:bodyPr vert="horz" lIns="91440" tIns="45720" rIns="91440" bIns="45720" rtlCol="0" anchor="t">
            <a:normAutofit/>
          </a:bodyPr>
          <a:lstStyle>
            <a:lvl1pPr>
              <a:defRPr lang="en-GB" dirty="0">
                <a:solidFill>
                  <a:schemeClr val="accent3"/>
                </a:solidFill>
                <a:cs typeface="Trebuchet MS"/>
              </a:defRPr>
            </a:lvl1pPr>
          </a:lstStyle>
          <a:p>
            <a:pPr marL="0" lvl="0" indent="0">
              <a:spcBef>
                <a:spcPts val="0"/>
              </a:spcBef>
              <a:buClr>
                <a:schemeClr val="accent3"/>
              </a:buClr>
              <a:buFont typeface="Arial" panose="020B0604020202020204" pitchFamily="34" charset="0"/>
              <a:buNone/>
            </a:pPr>
            <a:r>
              <a:rPr lang="en-US" dirty="0" smtClean="0"/>
              <a:t>Section Title</a:t>
            </a:r>
            <a:br>
              <a:rPr lang="en-US" dirty="0" smtClean="0"/>
            </a:br>
            <a:endParaRPr lang="en-GB" dirty="0"/>
          </a:p>
        </p:txBody>
      </p:sp>
      <p:sp>
        <p:nvSpPr>
          <p:cNvPr id="11" name="Rectangle 10"/>
          <p:cNvSpPr/>
          <p:nvPr userDrawn="1"/>
        </p:nvSpPr>
        <p:spPr>
          <a:xfrm>
            <a:off x="6660232" y="4362425"/>
            <a:ext cx="2483768" cy="77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BEC0C2"/>
                </a:solidFill>
              </a:ln>
            </a:endParaRPr>
          </a:p>
        </p:txBody>
      </p:sp>
      <p:pic>
        <p:nvPicPr>
          <p:cNvPr id="14" name="Picture 2" descr="Y:\MARKETING, WHITE PAPERS, BUS DEV - NEW 2011\Logo &amp; Creative guidelines\New logo (small version) - for smaller than 20cm\B2B_Logo_Sm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240312"/>
            <a:ext cx="2246703" cy="63569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4"/>
          <p:cNvSpPr>
            <a:spLocks noGrp="1"/>
          </p:cNvSpPr>
          <p:nvPr>
            <p:ph type="pic" sz="quarter" idx="10"/>
          </p:nvPr>
        </p:nvSpPr>
        <p:spPr>
          <a:xfrm>
            <a:off x="3468102" y="-3862"/>
            <a:ext cx="5681721" cy="514313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2819400 w 3733800"/>
              <a:gd name="connsiteY0" fmla="*/ 0 h 3746500"/>
              <a:gd name="connsiteX1" fmla="*/ 3733800 w 3733800"/>
              <a:gd name="connsiteY1" fmla="*/ 0 h 3746500"/>
              <a:gd name="connsiteX2" fmla="*/ 3733800 w 3733800"/>
              <a:gd name="connsiteY2" fmla="*/ 914400 h 3746500"/>
              <a:gd name="connsiteX3" fmla="*/ 0 w 3733800"/>
              <a:gd name="connsiteY3" fmla="*/ 3746500 h 3746500"/>
              <a:gd name="connsiteX4" fmla="*/ 2819400 w 3733800"/>
              <a:gd name="connsiteY4" fmla="*/ 0 h 3746500"/>
              <a:gd name="connsiteX0" fmla="*/ 2819400 w 5638800"/>
              <a:gd name="connsiteY0" fmla="*/ 0 h 3746500"/>
              <a:gd name="connsiteX1" fmla="*/ 3733800 w 5638800"/>
              <a:gd name="connsiteY1" fmla="*/ 0 h 3746500"/>
              <a:gd name="connsiteX2" fmla="*/ 5638800 w 5638800"/>
              <a:gd name="connsiteY2" fmla="*/ 3746500 h 3746500"/>
              <a:gd name="connsiteX3" fmla="*/ 0 w 5638800"/>
              <a:gd name="connsiteY3" fmla="*/ 3746500 h 3746500"/>
              <a:gd name="connsiteX4" fmla="*/ 2819400 w 5638800"/>
              <a:gd name="connsiteY4" fmla="*/ 0 h 3746500"/>
              <a:gd name="connsiteX0" fmla="*/ 2819400 w 5651500"/>
              <a:gd name="connsiteY0" fmla="*/ 1435100 h 5181600"/>
              <a:gd name="connsiteX1" fmla="*/ 5651500 w 5651500"/>
              <a:gd name="connsiteY1" fmla="*/ 0 h 5181600"/>
              <a:gd name="connsiteX2" fmla="*/ 5638800 w 5651500"/>
              <a:gd name="connsiteY2" fmla="*/ 5181600 h 5181600"/>
              <a:gd name="connsiteX3" fmla="*/ 0 w 5651500"/>
              <a:gd name="connsiteY3" fmla="*/ 5181600 h 5181600"/>
              <a:gd name="connsiteX4" fmla="*/ 2819400 w 5651500"/>
              <a:gd name="connsiteY4" fmla="*/ 1435100 h 5181600"/>
              <a:gd name="connsiteX0" fmla="*/ 1879600 w 5651500"/>
              <a:gd name="connsiteY0" fmla="*/ 0 h 5194300"/>
              <a:gd name="connsiteX1" fmla="*/ 5651500 w 5651500"/>
              <a:gd name="connsiteY1" fmla="*/ 12700 h 5194300"/>
              <a:gd name="connsiteX2" fmla="*/ 5638800 w 5651500"/>
              <a:gd name="connsiteY2" fmla="*/ 5194300 h 5194300"/>
              <a:gd name="connsiteX3" fmla="*/ 0 w 5651500"/>
              <a:gd name="connsiteY3" fmla="*/ 5194300 h 5194300"/>
              <a:gd name="connsiteX4" fmla="*/ 1879600 w 5651500"/>
              <a:gd name="connsiteY4" fmla="*/ 0 h 5194300"/>
              <a:gd name="connsiteX0" fmla="*/ 1887220 w 5659120"/>
              <a:gd name="connsiteY0" fmla="*/ 0 h 5194300"/>
              <a:gd name="connsiteX1" fmla="*/ 5659120 w 5659120"/>
              <a:gd name="connsiteY1" fmla="*/ 12700 h 5194300"/>
              <a:gd name="connsiteX2" fmla="*/ 5646420 w 5659120"/>
              <a:gd name="connsiteY2" fmla="*/ 5194300 h 5194300"/>
              <a:gd name="connsiteX3" fmla="*/ 0 w 5659120"/>
              <a:gd name="connsiteY3" fmla="*/ 5194300 h 5194300"/>
              <a:gd name="connsiteX4" fmla="*/ 1887220 w 5659120"/>
              <a:gd name="connsiteY4" fmla="*/ 0 h 5194300"/>
              <a:gd name="connsiteX0" fmla="*/ 1887220 w 5659120"/>
              <a:gd name="connsiteY0" fmla="*/ 0 h 5194300"/>
              <a:gd name="connsiteX1" fmla="*/ 5659120 w 5659120"/>
              <a:gd name="connsiteY1" fmla="*/ 12700 h 5194300"/>
              <a:gd name="connsiteX2" fmla="*/ 5646420 w 5659120"/>
              <a:gd name="connsiteY2" fmla="*/ 5171440 h 5194300"/>
              <a:gd name="connsiteX3" fmla="*/ 0 w 5659120"/>
              <a:gd name="connsiteY3" fmla="*/ 5194300 h 5194300"/>
              <a:gd name="connsiteX4" fmla="*/ 1887220 w 5659120"/>
              <a:gd name="connsiteY4" fmla="*/ 0 h 5194300"/>
              <a:gd name="connsiteX0" fmla="*/ 1868684 w 5659120"/>
              <a:gd name="connsiteY0" fmla="*/ 12013 h 5181600"/>
              <a:gd name="connsiteX1" fmla="*/ 5659120 w 5659120"/>
              <a:gd name="connsiteY1" fmla="*/ 0 h 5181600"/>
              <a:gd name="connsiteX2" fmla="*/ 5646420 w 5659120"/>
              <a:gd name="connsiteY2" fmla="*/ 5158740 h 5181600"/>
              <a:gd name="connsiteX3" fmla="*/ 0 w 5659120"/>
              <a:gd name="connsiteY3" fmla="*/ 5181600 h 5181600"/>
              <a:gd name="connsiteX4" fmla="*/ 1868684 w 5659120"/>
              <a:gd name="connsiteY4" fmla="*/ 12013 h 5181600"/>
              <a:gd name="connsiteX0" fmla="*/ 1868684 w 5646563"/>
              <a:gd name="connsiteY0" fmla="*/ 0 h 5169587"/>
              <a:gd name="connsiteX1" fmla="*/ 5563870 w 5646563"/>
              <a:gd name="connsiteY1" fmla="*/ 64188 h 5169587"/>
              <a:gd name="connsiteX2" fmla="*/ 5646420 w 5646563"/>
              <a:gd name="connsiteY2" fmla="*/ 5146727 h 5169587"/>
              <a:gd name="connsiteX3" fmla="*/ 0 w 5646563"/>
              <a:gd name="connsiteY3" fmla="*/ 5169587 h 5169587"/>
              <a:gd name="connsiteX4" fmla="*/ 1868684 w 5646563"/>
              <a:gd name="connsiteY4" fmla="*/ 0 h 5169587"/>
              <a:gd name="connsiteX0" fmla="*/ 1868684 w 5654357"/>
              <a:gd name="connsiteY0" fmla="*/ 0 h 5169587"/>
              <a:gd name="connsiteX1" fmla="*/ 5654357 w 5654357"/>
              <a:gd name="connsiteY1" fmla="*/ 2275 h 5169587"/>
              <a:gd name="connsiteX2" fmla="*/ 5646420 w 5654357"/>
              <a:gd name="connsiteY2" fmla="*/ 5146727 h 5169587"/>
              <a:gd name="connsiteX3" fmla="*/ 0 w 5654357"/>
              <a:gd name="connsiteY3" fmla="*/ 5169587 h 5169587"/>
              <a:gd name="connsiteX4" fmla="*/ 1868684 w 5654357"/>
              <a:gd name="connsiteY4" fmla="*/ 0 h 5169587"/>
              <a:gd name="connsiteX0" fmla="*/ 1868684 w 5663764"/>
              <a:gd name="connsiteY0" fmla="*/ 0 h 5169587"/>
              <a:gd name="connsiteX1" fmla="*/ 5654357 w 5663764"/>
              <a:gd name="connsiteY1" fmla="*/ 2275 h 5169587"/>
              <a:gd name="connsiteX2" fmla="*/ 5663088 w 5663764"/>
              <a:gd name="connsiteY2" fmla="*/ 5161015 h 5169587"/>
              <a:gd name="connsiteX3" fmla="*/ 0 w 5663764"/>
              <a:gd name="connsiteY3" fmla="*/ 5169587 h 5169587"/>
              <a:gd name="connsiteX4" fmla="*/ 1868684 w 5663764"/>
              <a:gd name="connsiteY4" fmla="*/ 0 h 5169587"/>
              <a:gd name="connsiteX0" fmla="*/ 1868684 w 5657007"/>
              <a:gd name="connsiteY0" fmla="*/ 0 h 5169587"/>
              <a:gd name="connsiteX1" fmla="*/ 5654357 w 5657007"/>
              <a:gd name="connsiteY1" fmla="*/ 2275 h 5169587"/>
              <a:gd name="connsiteX2" fmla="*/ 5655944 w 5657007"/>
              <a:gd name="connsiteY2" fmla="*/ 5146728 h 5169587"/>
              <a:gd name="connsiteX3" fmla="*/ 0 w 5657007"/>
              <a:gd name="connsiteY3" fmla="*/ 5169587 h 5169587"/>
              <a:gd name="connsiteX4" fmla="*/ 1868684 w 5657007"/>
              <a:gd name="connsiteY4" fmla="*/ 0 h 5169587"/>
              <a:gd name="connsiteX0" fmla="*/ 1868684 w 5657007"/>
              <a:gd name="connsiteY0" fmla="*/ 0 h 5169587"/>
              <a:gd name="connsiteX1" fmla="*/ 5654357 w 5657007"/>
              <a:gd name="connsiteY1" fmla="*/ 2275 h 5169587"/>
              <a:gd name="connsiteX2" fmla="*/ 5655944 w 5657007"/>
              <a:gd name="connsiteY2" fmla="*/ 5165343 h 5169587"/>
              <a:gd name="connsiteX3" fmla="*/ 0 w 5657007"/>
              <a:gd name="connsiteY3" fmla="*/ 5169587 h 5169587"/>
              <a:gd name="connsiteX4" fmla="*/ 1868684 w 5657007"/>
              <a:gd name="connsiteY4" fmla="*/ 0 h 5169587"/>
              <a:gd name="connsiteX0" fmla="*/ 1887219 w 5675542"/>
              <a:gd name="connsiteY0" fmla="*/ 0 h 5169587"/>
              <a:gd name="connsiteX1" fmla="*/ 5672892 w 5675542"/>
              <a:gd name="connsiteY1" fmla="*/ 2275 h 5169587"/>
              <a:gd name="connsiteX2" fmla="*/ 5674479 w 5675542"/>
              <a:gd name="connsiteY2" fmla="*/ 5165343 h 5169587"/>
              <a:gd name="connsiteX3" fmla="*/ 0 w 5675542"/>
              <a:gd name="connsiteY3" fmla="*/ 5169587 h 5169587"/>
              <a:gd name="connsiteX4" fmla="*/ 1887219 w 5675542"/>
              <a:gd name="connsiteY4" fmla="*/ 0 h 5169587"/>
              <a:gd name="connsiteX0" fmla="*/ 1887219 w 5675542"/>
              <a:gd name="connsiteY0" fmla="*/ 0 h 5165343"/>
              <a:gd name="connsiteX1" fmla="*/ 5672892 w 5675542"/>
              <a:gd name="connsiteY1" fmla="*/ 2275 h 5165343"/>
              <a:gd name="connsiteX2" fmla="*/ 5674479 w 5675542"/>
              <a:gd name="connsiteY2" fmla="*/ 5165343 h 5165343"/>
              <a:gd name="connsiteX3" fmla="*/ 0 w 5675542"/>
              <a:gd name="connsiteY3" fmla="*/ 5132357 h 5165343"/>
              <a:gd name="connsiteX4" fmla="*/ 1887219 w 5675542"/>
              <a:gd name="connsiteY4" fmla="*/ 0 h 5165343"/>
              <a:gd name="connsiteX0" fmla="*/ 1893398 w 5681721"/>
              <a:gd name="connsiteY0" fmla="*/ 0 h 5181998"/>
              <a:gd name="connsiteX1" fmla="*/ 5679071 w 5681721"/>
              <a:gd name="connsiteY1" fmla="*/ 2275 h 5181998"/>
              <a:gd name="connsiteX2" fmla="*/ 5680658 w 5681721"/>
              <a:gd name="connsiteY2" fmla="*/ 5165343 h 5181998"/>
              <a:gd name="connsiteX3" fmla="*/ 0 w 5681721"/>
              <a:gd name="connsiteY3" fmla="*/ 5181998 h 5181998"/>
              <a:gd name="connsiteX4" fmla="*/ 1893398 w 5681721"/>
              <a:gd name="connsiteY4" fmla="*/ 0 h 5181998"/>
              <a:gd name="connsiteX0" fmla="*/ 1893398 w 5681721"/>
              <a:gd name="connsiteY0" fmla="*/ 0 h 5165343"/>
              <a:gd name="connsiteX1" fmla="*/ 5679071 w 5681721"/>
              <a:gd name="connsiteY1" fmla="*/ 2275 h 5165343"/>
              <a:gd name="connsiteX2" fmla="*/ 5680658 w 5681721"/>
              <a:gd name="connsiteY2" fmla="*/ 5165343 h 5165343"/>
              <a:gd name="connsiteX3" fmla="*/ 0 w 5681721"/>
              <a:gd name="connsiteY3" fmla="*/ 5163382 h 5165343"/>
              <a:gd name="connsiteX4" fmla="*/ 1893398 w 5681721"/>
              <a:gd name="connsiteY4" fmla="*/ 0 h 516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1721" h="5165343">
                <a:moveTo>
                  <a:pt x="1893398" y="0"/>
                </a:moveTo>
                <a:lnTo>
                  <a:pt x="5679071" y="2275"/>
                </a:lnTo>
                <a:cubicBezTo>
                  <a:pt x="5674838" y="1729475"/>
                  <a:pt x="5684891" y="3438143"/>
                  <a:pt x="5680658" y="5165343"/>
                </a:cubicBezTo>
                <a:lnTo>
                  <a:pt x="0" y="5163382"/>
                </a:lnTo>
                <a:lnTo>
                  <a:pt x="1893398" y="0"/>
                </a:lnTo>
                <a:close/>
              </a:path>
            </a:pathLst>
          </a:custGeom>
        </p:spPr>
        <p:txBody>
          <a:bodyPr/>
          <a:lstStyle/>
          <a:p>
            <a:endParaRPr lang="en-GB"/>
          </a:p>
        </p:txBody>
      </p:sp>
    </p:spTree>
    <p:extLst>
      <p:ext uri="{BB962C8B-B14F-4D97-AF65-F5344CB8AC3E}">
        <p14:creationId xmlns:p14="http://schemas.microsoft.com/office/powerpoint/2010/main" val="9808723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int Divider Slide">
    <p:bg>
      <p:bgPr>
        <a:solidFill>
          <a:schemeClr val="bg1"/>
        </a:solid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8478839" y="79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Sabon"/>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1039" y="4686630"/>
            <a:ext cx="1126022" cy="321275"/>
          </a:xfrm>
          <a:prstGeom prst="rect">
            <a:avLst/>
          </a:prstGeom>
        </p:spPr>
      </p:pic>
      <p:sp>
        <p:nvSpPr>
          <p:cNvPr id="9" name="Text Placeholder 11"/>
          <p:cNvSpPr>
            <a:spLocks noGrp="1"/>
          </p:cNvSpPr>
          <p:nvPr>
            <p:ph type="body" sz="quarter" idx="11"/>
          </p:nvPr>
        </p:nvSpPr>
        <p:spPr>
          <a:xfrm>
            <a:off x="395288" y="1030932"/>
            <a:ext cx="3485249" cy="400110"/>
          </a:xfrm>
          <a:solidFill>
            <a:schemeClr val="accent2">
              <a:lumMod val="20000"/>
              <a:lumOff val="80000"/>
            </a:schemeClr>
          </a:solidFill>
        </p:spPr>
        <p:txBody>
          <a:bodyPr wrap="none">
            <a:spAutoFit/>
          </a:bodyPr>
          <a:lstStyle>
            <a:lvl1pPr marL="0" indent="0">
              <a:buNone/>
              <a:defRPr sz="20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
        <p:nvSpPr>
          <p:cNvPr id="10" name="Text Placeholder 11"/>
          <p:cNvSpPr>
            <a:spLocks noGrp="1"/>
          </p:cNvSpPr>
          <p:nvPr>
            <p:ph type="body" sz="quarter" idx="10"/>
          </p:nvPr>
        </p:nvSpPr>
        <p:spPr>
          <a:xfrm>
            <a:off x="395288" y="455593"/>
            <a:ext cx="4804520" cy="523220"/>
          </a:xfrm>
          <a:solidFill>
            <a:schemeClr val="accent2">
              <a:lumMod val="20000"/>
              <a:lumOff val="80000"/>
            </a:schemeClr>
          </a:solidFill>
        </p:spPr>
        <p:txBody>
          <a:bodyPr wrap="none">
            <a:spAutoFit/>
          </a:bodyPr>
          <a:lstStyle>
            <a:lvl1pPr marL="0" indent="0">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Tree>
    <p:extLst>
      <p:ext uri="{BB962C8B-B14F-4D97-AF65-F5344CB8AC3E}">
        <p14:creationId xmlns:p14="http://schemas.microsoft.com/office/powerpoint/2010/main" val="3684616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age With Text Box">
    <p:spTree>
      <p:nvGrpSpPr>
        <p:cNvPr id="1" name=""/>
        <p:cNvGrpSpPr/>
        <p:nvPr/>
      </p:nvGrpSpPr>
      <p:grpSpPr>
        <a:xfrm>
          <a:off x="0" y="0"/>
          <a:ext cx="0" cy="0"/>
          <a:chOff x="0" y="0"/>
          <a:chExt cx="0" cy="0"/>
        </a:xfrm>
      </p:grpSpPr>
      <p:sp>
        <p:nvSpPr>
          <p:cNvPr id="10"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6"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7" name="Text Placeholder 18"/>
          <p:cNvSpPr>
            <a:spLocks noGrp="1"/>
          </p:cNvSpPr>
          <p:nvPr>
            <p:ph type="body" sz="quarter" idx="32" hasCustomPrompt="1"/>
          </p:nvPr>
        </p:nvSpPr>
        <p:spPr>
          <a:xfrm>
            <a:off x="467544" y="1142668"/>
            <a:ext cx="8208912" cy="420970"/>
          </a:xfrm>
          <a:prstGeom prst="rect">
            <a:avLst/>
          </a:prstGeom>
          <a:ln>
            <a:solidFill>
              <a:schemeClr val="bg1">
                <a:lumMod val="85000"/>
              </a:schemeClr>
            </a:solidFill>
          </a:ln>
        </p:spPr>
        <p:txBody>
          <a:bodyPr anchor="ctr"/>
          <a:lstStyle>
            <a:lvl1pPr marL="0" indent="0" algn="ctr">
              <a:buNone/>
              <a:defRPr sz="1200" baseline="0">
                <a:solidFill>
                  <a:schemeClr val="tx2"/>
                </a:solidFill>
                <a:latin typeface="Calibri" panose="020F0502020204030204" pitchFamily="34" charset="0"/>
              </a:defRPr>
            </a:lvl1pPr>
            <a:lvl2pPr algn="ctr">
              <a:defRPr sz="1200">
                <a:solidFill>
                  <a:schemeClr val="tx2"/>
                </a:solidFill>
                <a:latin typeface="+mj-lt"/>
              </a:defRPr>
            </a:lvl2pPr>
            <a:lvl3pPr algn="ctr">
              <a:defRPr sz="1200">
                <a:solidFill>
                  <a:schemeClr val="tx2"/>
                </a:solidFill>
                <a:latin typeface="+mj-lt"/>
              </a:defRPr>
            </a:lvl3pPr>
            <a:lvl4pPr algn="ctr">
              <a:defRPr sz="1200">
                <a:solidFill>
                  <a:schemeClr val="tx2"/>
                </a:solidFill>
                <a:latin typeface="+mj-lt"/>
              </a:defRPr>
            </a:lvl4pPr>
            <a:lvl5pPr algn="ctr">
              <a:defRPr sz="1200">
                <a:solidFill>
                  <a:schemeClr val="tx2"/>
                </a:solidFill>
                <a:latin typeface="+mj-lt"/>
              </a:defRPr>
            </a:lvl5pPr>
          </a:lstStyle>
          <a:p>
            <a:pPr lvl="0"/>
            <a:r>
              <a:rPr lang="en-GB" dirty="0" smtClean="0"/>
              <a:t>Add commentary</a:t>
            </a:r>
            <a:endParaRPr lang="en-GB" dirty="0"/>
          </a:p>
        </p:txBody>
      </p:sp>
      <p:sp>
        <p:nvSpPr>
          <p:cNvPr id="8" name="Content Placeholder 3"/>
          <p:cNvSpPr>
            <a:spLocks noGrp="1"/>
          </p:cNvSpPr>
          <p:nvPr>
            <p:ph sz="quarter" idx="33"/>
          </p:nvPr>
        </p:nvSpPr>
        <p:spPr>
          <a:xfrm>
            <a:off x="467545" y="1653703"/>
            <a:ext cx="8208144" cy="2862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439705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int Divider Messag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1331640" y="978813"/>
            <a:ext cx="0" cy="130490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cxnSp>
        <p:nvCxnSpPr>
          <p:cNvPr id="13" name="Straight Connector 12"/>
          <p:cNvCxnSpPr/>
          <p:nvPr userDrawn="1"/>
        </p:nvCxnSpPr>
        <p:spPr bwMode="auto">
          <a:xfrm>
            <a:off x="7812360" y="978813"/>
            <a:ext cx="0" cy="1304905"/>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1039" y="4686630"/>
            <a:ext cx="1126022" cy="321275"/>
          </a:xfrm>
          <a:prstGeom prst="rect">
            <a:avLst/>
          </a:prstGeom>
        </p:spPr>
      </p:pic>
      <p:sp>
        <p:nvSpPr>
          <p:cNvPr id="8" name="Text Placeholder 11"/>
          <p:cNvSpPr>
            <a:spLocks noGrp="1"/>
          </p:cNvSpPr>
          <p:nvPr>
            <p:ph type="body" sz="quarter" idx="10"/>
          </p:nvPr>
        </p:nvSpPr>
        <p:spPr>
          <a:xfrm>
            <a:off x="1403648" y="978812"/>
            <a:ext cx="6336704" cy="1304905"/>
          </a:xfrm>
          <a:noFill/>
        </p:spPr>
        <p:txBody>
          <a:bodyPr wrap="square">
            <a:noAutofit/>
          </a:bodyPr>
          <a:lstStyle>
            <a:lvl1pPr marL="0" indent="0" algn="ctr">
              <a:buNone/>
              <a:defRPr sz="2800">
                <a:solidFill>
                  <a:schemeClr val="accent3"/>
                </a:solidFill>
                <a:latin typeface="Signika" panose="020B0604020202020204" charset="0"/>
              </a:defRPr>
            </a:lvl1pPr>
            <a:lvl2pPr marL="400050" indent="0">
              <a:buNone/>
              <a:defRPr/>
            </a:lvl2pPr>
            <a:lvl3pPr marL="800100" indent="0">
              <a:buNone/>
              <a:defRPr/>
            </a:lvl3pPr>
            <a:lvl4pPr marL="1257300" indent="0">
              <a:buNone/>
              <a:defRPr/>
            </a:lvl4pPr>
          </a:lstStyle>
          <a:p>
            <a:pPr lvl="0"/>
            <a:r>
              <a:rPr lang="en-US" dirty="0" smtClean="0"/>
              <a:t>Click to edit Master text styles</a:t>
            </a:r>
          </a:p>
        </p:txBody>
      </p:sp>
    </p:spTree>
    <p:extLst>
      <p:ext uri="{BB962C8B-B14F-4D97-AF65-F5344CB8AC3E}">
        <p14:creationId xmlns:p14="http://schemas.microsoft.com/office/powerpoint/2010/main" val="10519753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int End Page">
    <p:spTree>
      <p:nvGrpSpPr>
        <p:cNvPr id="1" name=""/>
        <p:cNvGrpSpPr/>
        <p:nvPr/>
      </p:nvGrpSpPr>
      <p:grpSpPr>
        <a:xfrm>
          <a:off x="0" y="0"/>
          <a:ext cx="0" cy="0"/>
          <a:chOff x="0" y="0"/>
          <a:chExt cx="0" cy="0"/>
        </a:xfrm>
      </p:grpSpPr>
      <p:sp>
        <p:nvSpPr>
          <p:cNvPr id="11" name="Rectangle 10"/>
          <p:cNvSpPr/>
          <p:nvPr userDrawn="1"/>
        </p:nvSpPr>
        <p:spPr>
          <a:xfrm>
            <a:off x="6660232" y="4362425"/>
            <a:ext cx="2483768" cy="77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BEC0C2"/>
                </a:solidFill>
              </a:ln>
            </a:endParaRPr>
          </a:p>
        </p:txBody>
      </p:sp>
      <p:pic>
        <p:nvPicPr>
          <p:cNvPr id="14" name="Picture 2" descr="Y:\MARKETING, WHITE PAPERS, BUS DEV - NEW 2011\Logo &amp; Creative guidelines\New logo (small version) - for smaller than 20cm\B2B_Logo_Sm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240312"/>
            <a:ext cx="2246703" cy="635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73162" y="3435846"/>
            <a:ext cx="1915653" cy="461665"/>
          </a:xfrm>
          <a:prstGeom prst="rect">
            <a:avLst/>
          </a:prstGeom>
          <a:noFill/>
        </p:spPr>
        <p:txBody>
          <a:bodyPr wrap="none" rtlCol="0">
            <a:spAutoFit/>
          </a:bodyPr>
          <a:lstStyle/>
          <a:p>
            <a:r>
              <a:rPr lang="en-GB" sz="1200" b="0" dirty="0" smtClean="0">
                <a:solidFill>
                  <a:schemeClr val="accent3"/>
                </a:solidFill>
                <a:latin typeface="+mj-lt"/>
              </a:rPr>
              <a:t>info@b2binternational.com</a:t>
            </a:r>
          </a:p>
          <a:p>
            <a:r>
              <a:rPr lang="en-GB" sz="1200" b="0" dirty="0" smtClean="0">
                <a:solidFill>
                  <a:schemeClr val="accent3"/>
                </a:solidFill>
                <a:latin typeface="+mj-lt"/>
              </a:rPr>
              <a:t>www.b2binternational.com</a:t>
            </a:r>
          </a:p>
        </p:txBody>
      </p:sp>
      <p:sp>
        <p:nvSpPr>
          <p:cNvPr id="8" name="TextBox 7"/>
          <p:cNvSpPr txBox="1"/>
          <p:nvPr userDrawn="1"/>
        </p:nvSpPr>
        <p:spPr>
          <a:xfrm>
            <a:off x="251520" y="195486"/>
            <a:ext cx="809837" cy="246221"/>
          </a:xfrm>
          <a:prstGeom prst="rect">
            <a:avLst/>
          </a:prstGeom>
          <a:noFill/>
        </p:spPr>
        <p:txBody>
          <a:bodyPr wrap="none" rtlCol="0">
            <a:spAutoFit/>
          </a:bodyPr>
          <a:lstStyle/>
          <a:p>
            <a:r>
              <a:rPr lang="en-GB" sz="1000" b="0" dirty="0" smtClean="0">
                <a:solidFill>
                  <a:schemeClr val="accent3"/>
                </a:solidFill>
                <a:latin typeface="+mj-lt"/>
              </a:rPr>
              <a:t>Manchester</a:t>
            </a:r>
          </a:p>
        </p:txBody>
      </p:sp>
      <p:sp>
        <p:nvSpPr>
          <p:cNvPr id="10" name="Rectangle 9"/>
          <p:cNvSpPr/>
          <p:nvPr userDrawn="1"/>
        </p:nvSpPr>
        <p:spPr>
          <a:xfrm>
            <a:off x="3712188" y="195486"/>
            <a:ext cx="575799" cy="246221"/>
          </a:xfrm>
          <a:prstGeom prst="rect">
            <a:avLst/>
          </a:prstGeom>
        </p:spPr>
        <p:txBody>
          <a:bodyPr wrap="none">
            <a:spAutoFit/>
          </a:bodyPr>
          <a:lstStyle/>
          <a:p>
            <a:r>
              <a:rPr lang="en-GB" sz="1000" b="0" kern="1200" dirty="0" smtClean="0">
                <a:solidFill>
                  <a:schemeClr val="accent3"/>
                </a:solidFill>
                <a:latin typeface="+mj-lt"/>
                <a:ea typeface="+mn-ea"/>
                <a:cs typeface="+mn-cs"/>
              </a:rPr>
              <a:t>London</a:t>
            </a:r>
            <a:endParaRPr lang="en-GB" sz="1000" b="0" kern="1200" dirty="0">
              <a:solidFill>
                <a:schemeClr val="accent3"/>
              </a:solidFill>
              <a:latin typeface="+mj-lt"/>
              <a:ea typeface="+mn-ea"/>
              <a:cs typeface="+mn-cs"/>
            </a:endParaRPr>
          </a:p>
        </p:txBody>
      </p:sp>
      <p:sp>
        <p:nvSpPr>
          <p:cNvPr id="12" name="Rectangle 11"/>
          <p:cNvSpPr/>
          <p:nvPr userDrawn="1"/>
        </p:nvSpPr>
        <p:spPr>
          <a:xfrm>
            <a:off x="2569853" y="195485"/>
            <a:ext cx="684803" cy="246221"/>
          </a:xfrm>
          <a:prstGeom prst="rect">
            <a:avLst/>
          </a:prstGeom>
        </p:spPr>
        <p:txBody>
          <a:bodyPr wrap="none">
            <a:spAutoFit/>
          </a:bodyPr>
          <a:lstStyle/>
          <a:p>
            <a:r>
              <a:rPr lang="en-GB" sz="1000" b="0" kern="1200" dirty="0" smtClean="0">
                <a:solidFill>
                  <a:schemeClr val="accent3"/>
                </a:solidFill>
                <a:latin typeface="+mn-lt"/>
                <a:ea typeface="+mn-ea"/>
                <a:cs typeface="+mn-cs"/>
              </a:rPr>
              <a:t>New York</a:t>
            </a:r>
            <a:endParaRPr lang="en-GB" sz="1000" dirty="0">
              <a:solidFill>
                <a:schemeClr val="accent3"/>
              </a:solidFill>
            </a:endParaRPr>
          </a:p>
        </p:txBody>
      </p:sp>
      <p:sp>
        <p:nvSpPr>
          <p:cNvPr id="13" name="Rectangle 12"/>
          <p:cNvSpPr/>
          <p:nvPr userDrawn="1"/>
        </p:nvSpPr>
        <p:spPr>
          <a:xfrm>
            <a:off x="1518889" y="195486"/>
            <a:ext cx="593432" cy="246221"/>
          </a:xfrm>
          <a:prstGeom prst="rect">
            <a:avLst/>
          </a:prstGeom>
        </p:spPr>
        <p:txBody>
          <a:bodyPr wrap="none">
            <a:spAutoFit/>
          </a:bodyPr>
          <a:lstStyle/>
          <a:p>
            <a:r>
              <a:rPr lang="en-GB" sz="1000" b="0" kern="1200" dirty="0" smtClean="0">
                <a:solidFill>
                  <a:schemeClr val="accent3"/>
                </a:solidFill>
                <a:latin typeface="+mn-lt"/>
                <a:ea typeface="+mn-ea"/>
                <a:cs typeface="+mn-cs"/>
              </a:rPr>
              <a:t>Chicago</a:t>
            </a:r>
            <a:endParaRPr lang="en-GB" sz="1000" dirty="0">
              <a:solidFill>
                <a:schemeClr val="accent3"/>
              </a:solidFill>
            </a:endParaRPr>
          </a:p>
        </p:txBody>
      </p:sp>
      <p:sp>
        <p:nvSpPr>
          <p:cNvPr id="15" name="Rectangle 14"/>
          <p:cNvSpPr/>
          <p:nvPr userDrawn="1"/>
        </p:nvSpPr>
        <p:spPr>
          <a:xfrm>
            <a:off x="4745519" y="195486"/>
            <a:ext cx="740908" cy="246221"/>
          </a:xfrm>
          <a:prstGeom prst="rect">
            <a:avLst/>
          </a:prstGeom>
        </p:spPr>
        <p:txBody>
          <a:bodyPr wrap="none">
            <a:spAutoFit/>
          </a:bodyPr>
          <a:lstStyle/>
          <a:p>
            <a:r>
              <a:rPr lang="en-GB" sz="1000" b="0" kern="1200" dirty="0" smtClean="0">
                <a:solidFill>
                  <a:schemeClr val="accent3"/>
                </a:solidFill>
                <a:latin typeface="+mn-lt"/>
                <a:ea typeface="+mn-ea"/>
                <a:cs typeface="+mn-cs"/>
              </a:rPr>
              <a:t>Düsseldorf</a:t>
            </a:r>
            <a:endParaRPr lang="en-GB" sz="1000" dirty="0">
              <a:solidFill>
                <a:schemeClr val="accent3"/>
              </a:solidFill>
            </a:endParaRPr>
          </a:p>
        </p:txBody>
      </p:sp>
      <p:sp>
        <p:nvSpPr>
          <p:cNvPr id="16" name="Rectangle 15"/>
          <p:cNvSpPr/>
          <p:nvPr userDrawn="1"/>
        </p:nvSpPr>
        <p:spPr>
          <a:xfrm>
            <a:off x="5943959" y="195486"/>
            <a:ext cx="705642" cy="246221"/>
          </a:xfrm>
          <a:prstGeom prst="rect">
            <a:avLst/>
          </a:prstGeom>
        </p:spPr>
        <p:txBody>
          <a:bodyPr wrap="none">
            <a:spAutoFit/>
          </a:bodyPr>
          <a:lstStyle/>
          <a:p>
            <a:r>
              <a:rPr lang="en-GB" sz="1000" b="0" kern="1200" dirty="0" smtClean="0">
                <a:solidFill>
                  <a:schemeClr val="accent3"/>
                </a:solidFill>
                <a:latin typeface="+mn-lt"/>
                <a:ea typeface="+mn-ea"/>
                <a:cs typeface="+mn-cs"/>
              </a:rPr>
              <a:t>Singapore</a:t>
            </a:r>
            <a:endParaRPr lang="en-GB" sz="1000" dirty="0">
              <a:solidFill>
                <a:schemeClr val="accent3"/>
              </a:solidFill>
            </a:endParaRPr>
          </a:p>
        </p:txBody>
      </p:sp>
      <p:sp>
        <p:nvSpPr>
          <p:cNvPr id="17" name="Rectangle 16"/>
          <p:cNvSpPr/>
          <p:nvPr userDrawn="1"/>
        </p:nvSpPr>
        <p:spPr>
          <a:xfrm>
            <a:off x="7107133" y="195486"/>
            <a:ext cx="535724" cy="246221"/>
          </a:xfrm>
          <a:prstGeom prst="rect">
            <a:avLst/>
          </a:prstGeom>
        </p:spPr>
        <p:txBody>
          <a:bodyPr wrap="none">
            <a:spAutoFit/>
          </a:bodyPr>
          <a:lstStyle/>
          <a:p>
            <a:r>
              <a:rPr lang="en-GB" sz="1000" b="0" kern="1200" dirty="0" smtClean="0">
                <a:solidFill>
                  <a:schemeClr val="accent3"/>
                </a:solidFill>
                <a:latin typeface="+mn-lt"/>
                <a:ea typeface="+mn-ea"/>
                <a:cs typeface="+mn-cs"/>
              </a:rPr>
              <a:t>Beijing</a:t>
            </a:r>
            <a:endParaRPr lang="en-GB" sz="1000" dirty="0">
              <a:solidFill>
                <a:schemeClr val="accent3"/>
              </a:solidFill>
            </a:endParaRPr>
          </a:p>
        </p:txBody>
      </p:sp>
      <p:sp>
        <p:nvSpPr>
          <p:cNvPr id="18" name="Rectangle 17"/>
          <p:cNvSpPr/>
          <p:nvPr userDrawn="1"/>
        </p:nvSpPr>
        <p:spPr>
          <a:xfrm>
            <a:off x="8100392" y="195486"/>
            <a:ext cx="657552" cy="246221"/>
          </a:xfrm>
          <a:prstGeom prst="rect">
            <a:avLst/>
          </a:prstGeom>
        </p:spPr>
        <p:txBody>
          <a:bodyPr wrap="none">
            <a:spAutoFit/>
          </a:bodyPr>
          <a:lstStyle/>
          <a:p>
            <a:r>
              <a:rPr lang="en-GB" sz="1000" b="0" kern="1200" dirty="0" smtClean="0">
                <a:solidFill>
                  <a:schemeClr val="accent3"/>
                </a:solidFill>
                <a:latin typeface="+mn-lt"/>
                <a:ea typeface="+mn-ea"/>
                <a:cs typeface="+mn-cs"/>
              </a:rPr>
              <a:t>Shanghai</a:t>
            </a:r>
            <a:endParaRPr lang="en-GB" sz="1000" dirty="0">
              <a:solidFill>
                <a:schemeClr val="accent3"/>
              </a:solidFill>
            </a:endParaRPr>
          </a:p>
        </p:txBody>
      </p:sp>
      <p:pic>
        <p:nvPicPr>
          <p:cNvPr id="22" name="Picture 21" descr="C:\Users\Colette Stevens\AppData\Local\Microsoft\Windows\Temporary Internet Files\Content.Outlook\H4M5LI8U\back page footer-14 (2).png"/>
          <p:cNvPicPr/>
          <p:nvPr userDrawn="1"/>
        </p:nvPicPr>
        <p:blipFill rotWithShape="1">
          <a:blip r:embed="rId3">
            <a:extLst>
              <a:ext uri="{28A0092B-C50C-407E-A947-70E740481C1C}">
                <a14:useLocalDpi xmlns:a14="http://schemas.microsoft.com/office/drawing/2010/main" val="0"/>
              </a:ext>
            </a:extLst>
          </a:blip>
          <a:srcRect/>
          <a:stretch/>
        </p:blipFill>
        <p:spPr bwMode="auto">
          <a:xfrm>
            <a:off x="2789536" y="3075807"/>
            <a:ext cx="6354464" cy="2080020"/>
          </a:xfrm>
          <a:prstGeom prst="rect">
            <a:avLst/>
          </a:prstGeom>
          <a:noFill/>
          <a:ln>
            <a:noFill/>
          </a:ln>
        </p:spPr>
      </p:pic>
      <p:cxnSp>
        <p:nvCxnSpPr>
          <p:cNvPr id="3" name="Straight Connector 2"/>
          <p:cNvCxnSpPr/>
          <p:nvPr userDrawn="1"/>
        </p:nvCxnSpPr>
        <p:spPr bwMode="auto">
          <a:xfrm>
            <a:off x="2789536" y="5048597"/>
            <a:ext cx="0" cy="10800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83042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Page With Text Box">
    <p:spTree>
      <p:nvGrpSpPr>
        <p:cNvPr id="1" name=""/>
        <p:cNvGrpSpPr/>
        <p:nvPr/>
      </p:nvGrpSpPr>
      <p:grpSpPr>
        <a:xfrm>
          <a:off x="0" y="0"/>
          <a:ext cx="0" cy="0"/>
          <a:chOff x="0" y="0"/>
          <a:chExt cx="0" cy="0"/>
        </a:xfrm>
      </p:grpSpPr>
      <p:sp>
        <p:nvSpPr>
          <p:cNvPr id="10"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6" name="Text Placeholder 2"/>
          <p:cNvSpPr>
            <a:spLocks noGrp="1"/>
          </p:cNvSpPr>
          <p:nvPr>
            <p:ph type="body" sz="quarter" idx="30" hasCustomPrompt="1"/>
          </p:nvPr>
        </p:nvSpPr>
        <p:spPr>
          <a:xfrm>
            <a:off x="2236180" y="4710420"/>
            <a:ext cx="5072124" cy="310500"/>
          </a:xfrm>
          <a:prstGeom prst="rect">
            <a:avLst/>
          </a:prstGeom>
        </p:spPr>
        <p:txBody>
          <a:bodyPr anchor="ctr">
            <a:noAutofit/>
          </a:bodyPr>
          <a:lstStyle>
            <a:lvl1pPr marL="0" indent="0" algn="ctr">
              <a:spcBef>
                <a:spcPts val="0"/>
              </a:spcBef>
              <a:buNone/>
              <a:defRPr sz="1050" i="1">
                <a:solidFill>
                  <a:schemeClr val="tx2"/>
                </a:solidFill>
                <a:latin typeface="+mj-lt"/>
              </a:defRPr>
            </a:lvl1pPr>
            <a:lvl2pPr>
              <a:defRPr sz="1050" i="1">
                <a:solidFill>
                  <a:schemeClr val="tx2"/>
                </a:solidFill>
                <a:latin typeface="+mj-lt"/>
              </a:defRPr>
            </a:lvl2pPr>
            <a:lvl3pPr>
              <a:defRPr sz="1050" i="1">
                <a:solidFill>
                  <a:schemeClr val="tx2"/>
                </a:solidFill>
                <a:latin typeface="+mj-lt"/>
              </a:defRPr>
            </a:lvl3pPr>
            <a:lvl4pPr>
              <a:defRPr sz="1050" i="1">
                <a:solidFill>
                  <a:schemeClr val="tx2"/>
                </a:solidFill>
                <a:latin typeface="+mj-lt"/>
              </a:defRPr>
            </a:lvl4pPr>
            <a:lvl5pPr>
              <a:defRPr sz="1050" i="1">
                <a:solidFill>
                  <a:schemeClr val="tx2"/>
                </a:solidFill>
                <a:latin typeface="+mj-lt"/>
              </a:defRPr>
            </a:lvl5pPr>
          </a:lstStyle>
          <a:p>
            <a:pPr lvl="0"/>
            <a:r>
              <a:rPr lang="en-US" dirty="0" smtClean="0"/>
              <a:t>Insert Question Text</a:t>
            </a:r>
            <a:endParaRPr lang="en-GB" dirty="0"/>
          </a:p>
        </p:txBody>
      </p:sp>
      <p:sp>
        <p:nvSpPr>
          <p:cNvPr id="7" name="Text Placeholder 5"/>
          <p:cNvSpPr>
            <a:spLocks noGrp="1"/>
          </p:cNvSpPr>
          <p:nvPr>
            <p:ph type="body" sz="quarter" idx="31" hasCustomPrompt="1"/>
          </p:nvPr>
        </p:nvSpPr>
        <p:spPr>
          <a:xfrm>
            <a:off x="468314" y="4710420"/>
            <a:ext cx="1710000" cy="310500"/>
          </a:xfrm>
          <a:prstGeom prst="rect">
            <a:avLst/>
          </a:prstGeom>
          <a:ln>
            <a:solidFill>
              <a:schemeClr val="bg1">
                <a:lumMod val="85000"/>
              </a:schemeClr>
            </a:solidFill>
          </a:ln>
        </p:spPr>
        <p:txBody>
          <a:bodyPr anchor="ctr">
            <a:noAutofit/>
          </a:bodyPr>
          <a:lstStyle>
            <a:lvl1pPr marL="0" indent="0" algn="ctr">
              <a:spcBef>
                <a:spcPts val="0"/>
              </a:spcBef>
              <a:buNone/>
              <a:defRPr sz="1050" b="1">
                <a:solidFill>
                  <a:schemeClr val="tx2"/>
                </a:solidFill>
                <a:latin typeface="+mj-lt"/>
              </a:defRPr>
            </a:lvl1pPr>
            <a:lvl2pPr>
              <a:defRPr sz="1200" b="1">
                <a:solidFill>
                  <a:schemeClr val="tx2"/>
                </a:solidFill>
                <a:latin typeface="+mj-lt"/>
              </a:defRPr>
            </a:lvl2pPr>
            <a:lvl3pPr>
              <a:defRPr sz="1200" b="1">
                <a:solidFill>
                  <a:schemeClr val="tx2"/>
                </a:solidFill>
                <a:latin typeface="+mj-lt"/>
              </a:defRPr>
            </a:lvl3pPr>
            <a:lvl4pPr>
              <a:defRPr sz="1200" b="1">
                <a:solidFill>
                  <a:schemeClr val="tx2"/>
                </a:solidFill>
                <a:latin typeface="+mj-lt"/>
              </a:defRPr>
            </a:lvl4pPr>
            <a:lvl5pPr>
              <a:defRPr sz="1200" b="1">
                <a:solidFill>
                  <a:schemeClr val="tx2"/>
                </a:solidFill>
                <a:latin typeface="+mj-lt"/>
              </a:defRPr>
            </a:lvl5pPr>
          </a:lstStyle>
          <a:p>
            <a:pPr lvl="0"/>
            <a:r>
              <a:rPr lang="en-US" dirty="0" smtClean="0"/>
              <a:t>Base:</a:t>
            </a:r>
            <a:endParaRPr lang="en-GB" dirty="0"/>
          </a:p>
        </p:txBody>
      </p:sp>
      <p:sp>
        <p:nvSpPr>
          <p:cNvPr id="9"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
        <p:nvSpPr>
          <p:cNvPr id="11" name="Text Placeholder 18"/>
          <p:cNvSpPr>
            <a:spLocks noGrp="1"/>
          </p:cNvSpPr>
          <p:nvPr>
            <p:ph type="body" sz="quarter" idx="32" hasCustomPrompt="1"/>
          </p:nvPr>
        </p:nvSpPr>
        <p:spPr>
          <a:xfrm>
            <a:off x="467544" y="1142668"/>
            <a:ext cx="8208912" cy="420970"/>
          </a:xfrm>
          <a:prstGeom prst="rect">
            <a:avLst/>
          </a:prstGeom>
          <a:ln>
            <a:solidFill>
              <a:schemeClr val="bg1">
                <a:lumMod val="85000"/>
              </a:schemeClr>
            </a:solidFill>
          </a:ln>
        </p:spPr>
        <p:txBody>
          <a:bodyPr anchor="ctr"/>
          <a:lstStyle>
            <a:lvl1pPr marL="0" indent="0" algn="ctr">
              <a:buNone/>
              <a:defRPr sz="1200" baseline="0">
                <a:solidFill>
                  <a:schemeClr val="tx2"/>
                </a:solidFill>
                <a:latin typeface="Calibri" panose="020F0502020204030204" pitchFamily="34" charset="0"/>
              </a:defRPr>
            </a:lvl1pPr>
            <a:lvl2pPr algn="ctr">
              <a:defRPr sz="1200">
                <a:solidFill>
                  <a:schemeClr val="tx2"/>
                </a:solidFill>
                <a:latin typeface="+mj-lt"/>
              </a:defRPr>
            </a:lvl2pPr>
            <a:lvl3pPr algn="ctr">
              <a:defRPr sz="1200">
                <a:solidFill>
                  <a:schemeClr val="tx2"/>
                </a:solidFill>
                <a:latin typeface="+mj-lt"/>
              </a:defRPr>
            </a:lvl3pPr>
            <a:lvl4pPr algn="ctr">
              <a:defRPr sz="1200">
                <a:solidFill>
                  <a:schemeClr val="tx2"/>
                </a:solidFill>
                <a:latin typeface="+mj-lt"/>
              </a:defRPr>
            </a:lvl4pPr>
            <a:lvl5pPr algn="ctr">
              <a:defRPr sz="1200">
                <a:solidFill>
                  <a:schemeClr val="tx2"/>
                </a:solidFill>
                <a:latin typeface="+mj-lt"/>
              </a:defRPr>
            </a:lvl5pPr>
          </a:lstStyle>
          <a:p>
            <a:pPr lvl="0"/>
            <a:r>
              <a:rPr lang="en-GB" dirty="0" smtClean="0"/>
              <a:t>Add commentary</a:t>
            </a:r>
            <a:endParaRPr lang="en-GB" dirty="0"/>
          </a:p>
        </p:txBody>
      </p:sp>
      <p:sp>
        <p:nvSpPr>
          <p:cNvPr id="8" name="Content Placeholder 3"/>
          <p:cNvSpPr>
            <a:spLocks noGrp="1"/>
          </p:cNvSpPr>
          <p:nvPr>
            <p:ph sz="quarter" idx="33"/>
          </p:nvPr>
        </p:nvSpPr>
        <p:spPr>
          <a:xfrm>
            <a:off x="467545" y="1653703"/>
            <a:ext cx="8208144" cy="2862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01283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2B Two Content">
    <p:spTree>
      <p:nvGrpSpPr>
        <p:cNvPr id="1" name=""/>
        <p:cNvGrpSpPr/>
        <p:nvPr/>
      </p:nvGrpSpPr>
      <p:grpSpPr>
        <a:xfrm>
          <a:off x="0" y="0"/>
          <a:ext cx="0" cy="0"/>
          <a:chOff x="0" y="0"/>
          <a:chExt cx="0" cy="0"/>
        </a:xfrm>
      </p:grpSpPr>
      <p:sp>
        <p:nvSpPr>
          <p:cNvPr id="27"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6" name="Content Placeholder 2"/>
          <p:cNvSpPr>
            <a:spLocks noGrp="1"/>
          </p:cNvSpPr>
          <p:nvPr>
            <p:ph sz="quarter" idx="27" hasCustomPrompt="1"/>
          </p:nvPr>
        </p:nvSpPr>
        <p:spPr>
          <a:xfrm>
            <a:off x="468314" y="1113588"/>
            <a:ext cx="4032000" cy="3105031"/>
          </a:xfrm>
          <a:prstGeom prst="rect">
            <a:avLst/>
          </a:prstGeom>
        </p:spPr>
        <p:txBody>
          <a:bodyPr lIns="90000" tIns="46800" rIns="90000" bIns="46800">
            <a:normAutofit/>
          </a:bodyPr>
          <a:lstStyle>
            <a:lvl1pPr marL="285750" indent="-285750">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8" name="Content Placeholder 2"/>
          <p:cNvSpPr>
            <a:spLocks noGrp="1"/>
          </p:cNvSpPr>
          <p:nvPr>
            <p:ph sz="quarter" idx="28" hasCustomPrompt="1"/>
          </p:nvPr>
        </p:nvSpPr>
        <p:spPr>
          <a:xfrm>
            <a:off x="4650847" y="1113589"/>
            <a:ext cx="4032000" cy="3105030"/>
          </a:xfrm>
          <a:prstGeom prst="rect">
            <a:avLst/>
          </a:prstGeom>
        </p:spPr>
        <p:txBody>
          <a:bodyPr lIns="90000" tIns="46800" rIns="90000" bIns="46800">
            <a:normAutofit/>
          </a:bodyPr>
          <a:lstStyle>
            <a:lvl1pPr marL="285750" indent="-285750">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8"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2693287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2B Two Two Content Headings">
    <p:spTree>
      <p:nvGrpSpPr>
        <p:cNvPr id="1" name=""/>
        <p:cNvGrpSpPr/>
        <p:nvPr/>
      </p:nvGrpSpPr>
      <p:grpSpPr>
        <a:xfrm>
          <a:off x="0" y="0"/>
          <a:ext cx="0" cy="0"/>
          <a:chOff x="0" y="0"/>
          <a:chExt cx="0" cy="0"/>
        </a:xfrm>
      </p:grpSpPr>
      <p:sp>
        <p:nvSpPr>
          <p:cNvPr id="8" name="Text Placeholder 8"/>
          <p:cNvSpPr>
            <a:spLocks noGrp="1"/>
          </p:cNvSpPr>
          <p:nvPr>
            <p:ph type="body" sz="quarter" idx="11" hasCustomPrompt="1"/>
          </p:nvPr>
        </p:nvSpPr>
        <p:spPr>
          <a:xfrm>
            <a:off x="468314" y="1113588"/>
            <a:ext cx="4031679" cy="216024"/>
          </a:xfrm>
          <a:prstGeom prst="rect">
            <a:avLst/>
          </a:prstGeom>
        </p:spPr>
        <p:txBody>
          <a:bodyPr vert="horz" lIns="90000" tIns="46800" rIns="90000" bIns="46800" anchor="ctr">
            <a:normAutofit/>
          </a:bodyPr>
          <a:lstStyle>
            <a:lvl1pPr marL="0" indent="0" algn="ctr">
              <a:lnSpc>
                <a:spcPct val="100000"/>
              </a:lnSpc>
              <a:buFontTx/>
              <a:buNone/>
              <a:defRPr sz="1800" b="1" i="0">
                <a:solidFill>
                  <a:schemeClr val="bg2"/>
                </a:solidFill>
                <a:latin typeface="Calibri" panose="020F0502020204030204" pitchFamily="34" charset="0"/>
                <a:cs typeface="Trebuchet MS"/>
              </a:defRPr>
            </a:lvl1pPr>
            <a:lvl2pPr marL="457200" indent="0">
              <a:lnSpc>
                <a:spcPts val="1600"/>
              </a:lnSpc>
              <a:buFontTx/>
              <a:buNone/>
              <a:defRPr sz="1000">
                <a:solidFill>
                  <a:schemeClr val="tx1"/>
                </a:solidFill>
                <a:latin typeface="Arial"/>
                <a:cs typeface="Arial"/>
              </a:defRPr>
            </a:lvl2pPr>
          </a:lstStyle>
          <a:p>
            <a:pPr lvl="0"/>
            <a:r>
              <a:rPr lang="en-GB" dirty="0" smtClean="0"/>
              <a:t>Sub Heading</a:t>
            </a:r>
          </a:p>
        </p:txBody>
      </p:sp>
      <p:sp>
        <p:nvSpPr>
          <p:cNvPr id="28"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Content Placeholder 2"/>
          <p:cNvSpPr>
            <a:spLocks noGrp="1"/>
          </p:cNvSpPr>
          <p:nvPr>
            <p:ph sz="quarter" idx="27" hasCustomPrompt="1"/>
          </p:nvPr>
        </p:nvSpPr>
        <p:spPr>
          <a:xfrm>
            <a:off x="468314" y="1383618"/>
            <a:ext cx="4032000" cy="2835000"/>
          </a:xfrm>
          <a:prstGeom prst="rect">
            <a:avLst/>
          </a:prstGeom>
        </p:spPr>
        <p:txBody>
          <a:bodyPr lIns="90000" tIns="46800" rIns="90000" bIns="46800">
            <a:normAutofit/>
          </a:bodyPr>
          <a:lstStyle>
            <a:lvl1pPr marL="285750" indent="-285750">
              <a:spcBef>
                <a:spcPts val="600"/>
              </a:spcBef>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2" name="Content Placeholder 2"/>
          <p:cNvSpPr>
            <a:spLocks noGrp="1"/>
          </p:cNvSpPr>
          <p:nvPr>
            <p:ph sz="quarter" idx="28" hasCustomPrompt="1"/>
          </p:nvPr>
        </p:nvSpPr>
        <p:spPr>
          <a:xfrm>
            <a:off x="4650847" y="1383618"/>
            <a:ext cx="4032000" cy="2835000"/>
          </a:xfrm>
          <a:prstGeom prst="rect">
            <a:avLst/>
          </a:prstGeom>
        </p:spPr>
        <p:txBody>
          <a:bodyPr lIns="90000" tIns="46800" rIns="90000" bIns="46800">
            <a:normAutofit/>
          </a:bodyPr>
          <a:lstStyle>
            <a:lvl1pPr marL="285750" indent="-285750">
              <a:spcBef>
                <a:spcPts val="600"/>
              </a:spcBef>
              <a:buClr>
                <a:schemeClr val="accent1"/>
              </a:buClr>
              <a:buFont typeface="Arial" panose="020B0604020202020204" pitchFamily="34" charset="0"/>
              <a:buChar char="•"/>
              <a:defRPr sz="1400" b="0" i="0">
                <a:solidFill>
                  <a:schemeClr val="tx2"/>
                </a:solidFill>
                <a:latin typeface="Calibri" panose="020F0502020204030204" pitchFamily="34" charset="0"/>
                <a:cs typeface="Trebuchet MS"/>
              </a:defRPr>
            </a:lvl1pPr>
          </a:lstStyle>
          <a:p>
            <a:pPr lvl="0"/>
            <a:r>
              <a:rPr lang="en-GB" dirty="0" smtClean="0"/>
              <a:t>Click to add text</a:t>
            </a:r>
          </a:p>
        </p:txBody>
      </p:sp>
      <p:sp>
        <p:nvSpPr>
          <p:cNvPr id="14" name="Text Placeholder 8"/>
          <p:cNvSpPr>
            <a:spLocks noGrp="1"/>
          </p:cNvSpPr>
          <p:nvPr>
            <p:ph type="body" sz="quarter" idx="29" hasCustomPrompt="1"/>
          </p:nvPr>
        </p:nvSpPr>
        <p:spPr>
          <a:xfrm>
            <a:off x="4655555" y="1113588"/>
            <a:ext cx="4031679" cy="216024"/>
          </a:xfrm>
          <a:prstGeom prst="rect">
            <a:avLst/>
          </a:prstGeom>
        </p:spPr>
        <p:txBody>
          <a:bodyPr vert="horz" lIns="90000" tIns="46800" rIns="90000" bIns="46800" anchor="ctr">
            <a:normAutofit/>
          </a:bodyPr>
          <a:lstStyle>
            <a:lvl1pPr marL="0" indent="0" algn="ctr">
              <a:lnSpc>
                <a:spcPct val="100000"/>
              </a:lnSpc>
              <a:buFontTx/>
              <a:buNone/>
              <a:defRPr sz="1800" b="1" i="0">
                <a:solidFill>
                  <a:schemeClr val="bg2"/>
                </a:solidFill>
                <a:latin typeface="Calibri" panose="020F0502020204030204" pitchFamily="34" charset="0"/>
                <a:cs typeface="Trebuchet MS"/>
              </a:defRPr>
            </a:lvl1pPr>
            <a:lvl2pPr marL="457200" indent="0">
              <a:lnSpc>
                <a:spcPts val="1600"/>
              </a:lnSpc>
              <a:buFontTx/>
              <a:buNone/>
              <a:defRPr sz="1000">
                <a:solidFill>
                  <a:schemeClr val="tx1"/>
                </a:solidFill>
                <a:latin typeface="Arial"/>
                <a:cs typeface="Arial"/>
              </a:defRPr>
            </a:lvl2pPr>
          </a:lstStyle>
          <a:p>
            <a:pPr lvl="0"/>
            <a:r>
              <a:rPr lang="en-GB" dirty="0" smtClean="0"/>
              <a:t>Sub Heading</a:t>
            </a:r>
          </a:p>
        </p:txBody>
      </p:sp>
      <p:sp>
        <p:nvSpPr>
          <p:cNvPr id="10"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712010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2B Three Column Picture">
    <p:spTree>
      <p:nvGrpSpPr>
        <p:cNvPr id="1" name=""/>
        <p:cNvGrpSpPr/>
        <p:nvPr/>
      </p:nvGrpSpPr>
      <p:grpSpPr>
        <a:xfrm>
          <a:off x="0" y="0"/>
          <a:ext cx="0" cy="0"/>
          <a:chOff x="0" y="0"/>
          <a:chExt cx="0" cy="0"/>
        </a:xfrm>
      </p:grpSpPr>
      <p:sp>
        <p:nvSpPr>
          <p:cNvPr id="19"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1" name="Picture Placeholder 9"/>
          <p:cNvSpPr>
            <a:spLocks noGrp="1"/>
          </p:cNvSpPr>
          <p:nvPr>
            <p:ph type="pic" sz="quarter" idx="12" hasCustomPrompt="1"/>
          </p:nvPr>
        </p:nvSpPr>
        <p:spPr>
          <a:xfrm>
            <a:off x="432371" y="1115373"/>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3" name="Picture Placeholder 9"/>
          <p:cNvSpPr>
            <a:spLocks noGrp="1"/>
          </p:cNvSpPr>
          <p:nvPr>
            <p:ph type="pic" sz="quarter" idx="35" hasCustomPrompt="1"/>
          </p:nvPr>
        </p:nvSpPr>
        <p:spPr>
          <a:xfrm>
            <a:off x="3204413" y="1113588"/>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4" name="Picture Placeholder 9"/>
          <p:cNvSpPr>
            <a:spLocks noGrp="1"/>
          </p:cNvSpPr>
          <p:nvPr>
            <p:ph type="pic" sz="quarter" idx="36" hasCustomPrompt="1"/>
          </p:nvPr>
        </p:nvSpPr>
        <p:spPr>
          <a:xfrm>
            <a:off x="5976456" y="1113588"/>
            <a:ext cx="2700000" cy="11394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21" name="Text Placeholder 8"/>
          <p:cNvSpPr>
            <a:spLocks noGrp="1"/>
          </p:cNvSpPr>
          <p:nvPr>
            <p:ph type="body" sz="quarter" idx="14"/>
          </p:nvPr>
        </p:nvSpPr>
        <p:spPr>
          <a:xfrm>
            <a:off x="432371"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2" name="Text Placeholder 8"/>
          <p:cNvSpPr>
            <a:spLocks noGrp="1"/>
          </p:cNvSpPr>
          <p:nvPr>
            <p:ph type="body" sz="quarter" idx="38"/>
          </p:nvPr>
        </p:nvSpPr>
        <p:spPr>
          <a:xfrm>
            <a:off x="3204413"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3" name="Text Placeholder 8"/>
          <p:cNvSpPr>
            <a:spLocks noGrp="1"/>
          </p:cNvSpPr>
          <p:nvPr>
            <p:ph type="body" sz="quarter" idx="39"/>
          </p:nvPr>
        </p:nvSpPr>
        <p:spPr>
          <a:xfrm>
            <a:off x="5976456" y="2247714"/>
            <a:ext cx="2700000" cy="197084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12"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3698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2B Team Page">
    <p:spTree>
      <p:nvGrpSpPr>
        <p:cNvPr id="1" name=""/>
        <p:cNvGrpSpPr/>
        <p:nvPr/>
      </p:nvGrpSpPr>
      <p:grpSpPr>
        <a:xfrm>
          <a:off x="0" y="0"/>
          <a:ext cx="0" cy="0"/>
          <a:chOff x="0" y="0"/>
          <a:chExt cx="0" cy="0"/>
        </a:xfrm>
      </p:grpSpPr>
      <p:sp>
        <p:nvSpPr>
          <p:cNvPr id="8" name="Content Placeholder 2"/>
          <p:cNvSpPr>
            <a:spLocks noGrp="1"/>
          </p:cNvSpPr>
          <p:nvPr>
            <p:ph sz="quarter" idx="32" hasCustomPrompt="1"/>
          </p:nvPr>
        </p:nvSpPr>
        <p:spPr>
          <a:xfrm>
            <a:off x="432371"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11" name="Picture Placeholder 9"/>
          <p:cNvSpPr>
            <a:spLocks noGrp="1"/>
          </p:cNvSpPr>
          <p:nvPr>
            <p:ph type="pic" sz="quarter" idx="12" hasCustomPrompt="1"/>
          </p:nvPr>
        </p:nvSpPr>
        <p:spPr>
          <a:xfrm>
            <a:off x="2052371" y="1124041"/>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3" name="Picture Placeholder 9"/>
          <p:cNvSpPr>
            <a:spLocks noGrp="1"/>
          </p:cNvSpPr>
          <p:nvPr>
            <p:ph type="pic" sz="quarter" idx="35" hasCustomPrompt="1"/>
          </p:nvPr>
        </p:nvSpPr>
        <p:spPr>
          <a:xfrm>
            <a:off x="4824413" y="1122256"/>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4" name="Picture Placeholder 9"/>
          <p:cNvSpPr>
            <a:spLocks noGrp="1"/>
          </p:cNvSpPr>
          <p:nvPr>
            <p:ph type="pic" sz="quarter" idx="36" hasCustomPrompt="1"/>
          </p:nvPr>
        </p:nvSpPr>
        <p:spPr>
          <a:xfrm>
            <a:off x="7596456" y="1122256"/>
            <a:ext cx="1080000" cy="810000"/>
          </a:xfrm>
          <a:prstGeom prst="rect">
            <a:avLst/>
          </a:prstGeom>
        </p:spPr>
        <p:txBody>
          <a:bodyPr vert="horz"/>
          <a:lstStyle>
            <a:lvl1pPr marL="0" indent="0">
              <a:buNone/>
              <a:defRPr sz="1050" baseline="0">
                <a:latin typeface="Calibri" panose="020F0502020204030204" pitchFamily="34" charset="0"/>
                <a:cs typeface="Arial"/>
              </a:defRPr>
            </a:lvl1pPr>
          </a:lstStyle>
          <a:p>
            <a:r>
              <a:rPr lang="en-US" dirty="0" smtClean="0"/>
              <a:t>Place picture here</a:t>
            </a:r>
            <a:endParaRPr lang="en-US" dirty="0"/>
          </a:p>
        </p:txBody>
      </p:sp>
      <p:sp>
        <p:nvSpPr>
          <p:cNvPr id="15" name="Content Placeholder 2"/>
          <p:cNvSpPr>
            <a:spLocks noGrp="1"/>
          </p:cNvSpPr>
          <p:nvPr>
            <p:ph sz="quarter" idx="37" hasCustomPrompt="1"/>
          </p:nvPr>
        </p:nvSpPr>
        <p:spPr>
          <a:xfrm>
            <a:off x="432371"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21" name="Text Placeholder 8"/>
          <p:cNvSpPr>
            <a:spLocks noGrp="1"/>
          </p:cNvSpPr>
          <p:nvPr>
            <p:ph type="body" sz="quarter" idx="14"/>
          </p:nvPr>
        </p:nvSpPr>
        <p:spPr>
          <a:xfrm>
            <a:off x="432371"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2" name="Text Placeholder 8"/>
          <p:cNvSpPr>
            <a:spLocks noGrp="1"/>
          </p:cNvSpPr>
          <p:nvPr>
            <p:ph type="body" sz="quarter" idx="38"/>
          </p:nvPr>
        </p:nvSpPr>
        <p:spPr>
          <a:xfrm>
            <a:off x="3204413"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3" name="Text Placeholder 8"/>
          <p:cNvSpPr>
            <a:spLocks noGrp="1"/>
          </p:cNvSpPr>
          <p:nvPr>
            <p:ph type="body" sz="quarter" idx="39"/>
          </p:nvPr>
        </p:nvSpPr>
        <p:spPr>
          <a:xfrm>
            <a:off x="5976456" y="1977684"/>
            <a:ext cx="2700000" cy="2240874"/>
          </a:xfrm>
          <a:prstGeom prst="rect">
            <a:avLst/>
          </a:prstGeom>
        </p:spPr>
        <p:txBody>
          <a:bodyPr vert="horz" lIns="90000" tIns="46800" rIns="90000" bIns="46800">
            <a:normAutofit/>
          </a:bodyPr>
          <a:lstStyle>
            <a:lvl1pPr marL="180000" indent="-180000">
              <a:lnSpc>
                <a:spcPct val="100000"/>
              </a:lnSpc>
              <a:spcBef>
                <a:spcPts val="600"/>
              </a:spcBef>
              <a:spcAft>
                <a:spcPts val="0"/>
              </a:spcAft>
              <a:buClr>
                <a:schemeClr val="accent1"/>
              </a:buClr>
              <a:defRPr sz="1400">
                <a:solidFill>
                  <a:schemeClr val="tx2"/>
                </a:solidFill>
                <a:latin typeface="Calibri" panose="020F0502020204030204" pitchFamily="34" charset="0"/>
                <a:cs typeface="Arial"/>
              </a:defRPr>
            </a:lvl1pPr>
            <a:lvl2pPr marL="540000" indent="-216000">
              <a:lnSpc>
                <a:spcPts val="1200"/>
              </a:lnSpc>
              <a:spcBef>
                <a:spcPts val="200"/>
              </a:spcBef>
              <a:spcAft>
                <a:spcPts val="200"/>
              </a:spcAft>
              <a:defRPr sz="800">
                <a:solidFill>
                  <a:schemeClr val="tx2"/>
                </a:solidFill>
                <a:latin typeface="+mj-lt"/>
                <a:cs typeface="Arial"/>
              </a:defRPr>
            </a:lvl2pPr>
          </a:lstStyle>
          <a:p>
            <a:pPr lvl="0"/>
            <a:r>
              <a:rPr lang="en-US" smtClean="0"/>
              <a:t>Click to edit Master text styles</a:t>
            </a:r>
          </a:p>
        </p:txBody>
      </p:sp>
      <p:sp>
        <p:nvSpPr>
          <p:cNvPr id="24" name="Content Placeholder 2"/>
          <p:cNvSpPr>
            <a:spLocks noGrp="1"/>
          </p:cNvSpPr>
          <p:nvPr>
            <p:ph sz="quarter" idx="40" hasCustomPrompt="1"/>
          </p:nvPr>
        </p:nvSpPr>
        <p:spPr>
          <a:xfrm>
            <a:off x="3204413"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25" name="Content Placeholder 2"/>
          <p:cNvSpPr>
            <a:spLocks noGrp="1"/>
          </p:cNvSpPr>
          <p:nvPr>
            <p:ph sz="quarter" idx="41" hasCustomPrompt="1"/>
          </p:nvPr>
        </p:nvSpPr>
        <p:spPr>
          <a:xfrm>
            <a:off x="3204413"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26" name="Content Placeholder 2"/>
          <p:cNvSpPr>
            <a:spLocks noGrp="1"/>
          </p:cNvSpPr>
          <p:nvPr>
            <p:ph sz="quarter" idx="42" hasCustomPrompt="1"/>
          </p:nvPr>
        </p:nvSpPr>
        <p:spPr>
          <a:xfrm>
            <a:off x="5976456" y="1122256"/>
            <a:ext cx="1584000" cy="189000"/>
          </a:xfrm>
          <a:prstGeom prst="rect">
            <a:avLst/>
          </a:prstGeom>
        </p:spPr>
        <p:txBody>
          <a:bodyPr lIns="0" tIns="0" rIns="0" bIns="0"/>
          <a:lstStyle>
            <a:lvl1pPr marL="0" indent="0">
              <a:buClr>
                <a:schemeClr val="accent1"/>
              </a:buClr>
              <a:buFont typeface="Arial" panose="020B0604020202020204" pitchFamily="34" charset="0"/>
              <a:buNone/>
              <a:defRPr sz="1400" b="1" i="0" baseline="0">
                <a:solidFill>
                  <a:schemeClr val="accent1"/>
                </a:solidFill>
                <a:latin typeface="Calibri" panose="020F0502020204030204" pitchFamily="34" charset="0"/>
                <a:cs typeface="Trebuchet MS"/>
              </a:defRPr>
            </a:lvl1pPr>
          </a:lstStyle>
          <a:p>
            <a:pPr lvl="0"/>
            <a:r>
              <a:rPr lang="en-GB" dirty="0" smtClean="0"/>
              <a:t>Name</a:t>
            </a:r>
          </a:p>
        </p:txBody>
      </p:sp>
      <p:sp>
        <p:nvSpPr>
          <p:cNvPr id="27" name="Content Placeholder 2"/>
          <p:cNvSpPr>
            <a:spLocks noGrp="1"/>
          </p:cNvSpPr>
          <p:nvPr>
            <p:ph sz="quarter" idx="43" hasCustomPrompt="1"/>
          </p:nvPr>
        </p:nvSpPr>
        <p:spPr>
          <a:xfrm>
            <a:off x="5976456" y="1408006"/>
            <a:ext cx="1584000" cy="189000"/>
          </a:xfrm>
          <a:prstGeom prst="rect">
            <a:avLst/>
          </a:prstGeom>
        </p:spPr>
        <p:txBody>
          <a:bodyPr lIns="0" tIns="0" rIns="0" bIns="0"/>
          <a:lstStyle>
            <a:lvl1pPr marL="0" indent="0">
              <a:buClr>
                <a:schemeClr val="accent1"/>
              </a:buClr>
              <a:buFont typeface="Arial" panose="020B0604020202020204" pitchFamily="34" charset="0"/>
              <a:buNone/>
              <a:defRPr sz="1050" b="1" i="0" baseline="0">
                <a:solidFill>
                  <a:schemeClr val="bg2"/>
                </a:solidFill>
                <a:latin typeface="Calibri" panose="020F0502020204030204" pitchFamily="34" charset="0"/>
                <a:cs typeface="Trebuchet MS"/>
              </a:defRPr>
            </a:lvl1pPr>
          </a:lstStyle>
          <a:p>
            <a:pPr lvl="0"/>
            <a:r>
              <a:rPr lang="en-GB" dirty="0" smtClean="0"/>
              <a:t>Job Title</a:t>
            </a:r>
          </a:p>
        </p:txBody>
      </p:sp>
      <p:sp>
        <p:nvSpPr>
          <p:cNvPr id="16" name="Slide Number Placeholder 2"/>
          <p:cNvSpPr txBox="1">
            <a:spLocks/>
          </p:cNvSpPr>
          <p:nvPr userDrawn="1"/>
        </p:nvSpPr>
        <p:spPr>
          <a:xfrm>
            <a:off x="87314" y="4876006"/>
            <a:ext cx="270000" cy="135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050" b="0" i="0" smtClean="0">
                <a:latin typeface="+mj-lt"/>
              </a:rPr>
              <a:pPr algn="ctr"/>
              <a:t>‹#›</a:t>
            </a:fld>
            <a:endParaRPr lang="ru-RU" sz="1050" b="0" i="0" dirty="0">
              <a:latin typeface="+mj-lt"/>
            </a:endParaRPr>
          </a:p>
        </p:txBody>
      </p:sp>
      <p:sp>
        <p:nvSpPr>
          <p:cNvPr id="17"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smtClean="0"/>
              <a:t>Click to edit Master title style</a:t>
            </a:r>
            <a:endParaRPr lang="en-GB" dirty="0"/>
          </a:p>
        </p:txBody>
      </p:sp>
    </p:spTree>
    <p:extLst>
      <p:ext uri="{BB962C8B-B14F-4D97-AF65-F5344CB8AC3E}">
        <p14:creationId xmlns:p14="http://schemas.microsoft.com/office/powerpoint/2010/main" val="30895412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131590"/>
            <a:ext cx="8229600" cy="34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Placeholder 2"/>
          <p:cNvSpPr>
            <a:spLocks noGrp="1"/>
          </p:cNvSpPr>
          <p:nvPr>
            <p:ph type="title"/>
          </p:nvPr>
        </p:nvSpPr>
        <p:spPr>
          <a:xfrm>
            <a:off x="457200" y="206375"/>
            <a:ext cx="8229600" cy="857250"/>
          </a:xfrm>
          <a:prstGeom prst="rect">
            <a:avLst/>
          </a:prstGeom>
        </p:spPr>
        <p:txBody>
          <a:bodyPr vert="horz" lIns="0" tIns="0" rIns="0" bIns="0" rtlCol="0" anchor="t">
            <a:normAutofit/>
          </a:bodyPr>
          <a:lstStyle/>
          <a:p>
            <a:r>
              <a:rPr lang="en-US" dirty="0" smtClean="0"/>
              <a:t>Heading</a:t>
            </a:r>
            <a:endParaRPr lang="en-GB" dirty="0"/>
          </a:p>
        </p:txBody>
      </p:sp>
    </p:spTree>
    <p:extLst>
      <p:ext uri="{BB962C8B-B14F-4D97-AF65-F5344CB8AC3E}">
        <p14:creationId xmlns:p14="http://schemas.microsoft.com/office/powerpoint/2010/main" val="160952160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7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Y:\MARKETING, WHITE PAPERS, BUS DEV - NEW 2011\Logo &amp; Creative guidelines\New 2013\B2B_Logo_Sml_2017.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81039" y="4686630"/>
            <a:ext cx="1152000" cy="32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Placeholder 2"/>
          <p:cNvSpPr txBox="1">
            <a:spLocks/>
          </p:cNvSpPr>
          <p:nvPr/>
        </p:nvSpPr>
        <p:spPr>
          <a:xfrm>
            <a:off x="457200" y="206375"/>
            <a:ext cx="8229600" cy="857250"/>
          </a:xfrm>
          <a:prstGeom prst="rect">
            <a:avLst/>
          </a:prstGeom>
        </p:spPr>
        <p:txBody>
          <a:bodyPr vert="horz" lIns="0" tIns="0" rIns="0" bIns="0" rtlCol="0" anchor="t">
            <a:normAutofit/>
          </a:bodyPr>
          <a:lst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a:lstStyle>
          <a:p>
            <a:r>
              <a:rPr lang="en-US" smtClean="0"/>
              <a:t>Heading</a:t>
            </a:r>
            <a:endParaRPr lang="en-US" dirty="0"/>
          </a:p>
        </p:txBody>
      </p:sp>
    </p:spTree>
    <p:extLst>
      <p:ext uri="{BB962C8B-B14F-4D97-AF65-F5344CB8AC3E}">
        <p14:creationId xmlns:p14="http://schemas.microsoft.com/office/powerpoint/2010/main" val="4136815743"/>
      </p:ext>
    </p:extLst>
  </p:cSld>
  <p:clrMap bg1="lt1" tx1="dk1" bg2="lt2" tx2="dk2" accent1="accent1" accent2="accent2" accent3="accent3" accent4="accent4" accent5="accent5" accent6="accent6" hlink="hlink" folHlink="folHlink"/>
  <p:sldLayoutIdLst>
    <p:sldLayoutId id="2147483708" r:id="rId1"/>
    <p:sldLayoutId id="2147483720" r:id="rId2"/>
    <p:sldLayoutId id="2147483694" r:id="rId3"/>
    <p:sldLayoutId id="214748372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Y:\MARKETING, WHITE PAPERS, BUS DEV - NEW 2011\Logo &amp; Creative guidelines\New 2013\B2B_Logo_Sml_20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1039" y="4686630"/>
            <a:ext cx="1152000" cy="32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laceholder 2"/>
          <p:cNvSpPr txBox="1">
            <a:spLocks/>
          </p:cNvSpPr>
          <p:nvPr/>
        </p:nvSpPr>
        <p:spPr>
          <a:xfrm>
            <a:off x="457200" y="206375"/>
            <a:ext cx="8229600" cy="857250"/>
          </a:xfrm>
          <a:prstGeom prst="rect">
            <a:avLst/>
          </a:prstGeom>
        </p:spPr>
        <p:txBody>
          <a:bodyPr vert="horz" lIns="0" tIns="0" rIns="0" bIns="0" rtlCol="0" anchor="t">
            <a:normAutofit/>
          </a:bodyPr>
          <a:lst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a:lstStyle>
          <a:p>
            <a:r>
              <a:rPr lang="en-US" smtClean="0"/>
              <a:t>Heading</a:t>
            </a:r>
            <a:endParaRPr lang="en-US" dirty="0"/>
          </a:p>
        </p:txBody>
      </p:sp>
    </p:spTree>
    <p:extLst>
      <p:ext uri="{BB962C8B-B14F-4D97-AF65-F5344CB8AC3E}">
        <p14:creationId xmlns:p14="http://schemas.microsoft.com/office/powerpoint/2010/main" val="203099077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800" b="0" i="0" kern="0">
          <a:solidFill>
            <a:srgbClr val="005596"/>
          </a:solidFill>
          <a:latin typeface="Signika" pitchFamily="50" charset="0"/>
          <a:ea typeface="ＭＳ Ｐゴシック" charset="0"/>
          <a:cs typeface="Signika" pitchFamily="50" charset="0"/>
        </a:defRPr>
      </a:lvl1pPr>
      <a:lvl2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2pPr>
      <a:lvl3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3pPr>
      <a:lvl4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4pPr>
      <a:lvl5pPr algn="l" rtl="0" eaLnBrk="1" fontAlgn="base" hangingPunct="1">
        <a:spcBef>
          <a:spcPct val="0"/>
        </a:spcBef>
        <a:spcAft>
          <a:spcPct val="0"/>
        </a:spcAft>
        <a:defRPr sz="2800">
          <a:solidFill>
            <a:srgbClr val="023C55"/>
          </a:solidFill>
          <a:latin typeface="Times New Roman" charset="0"/>
          <a:ea typeface="ＭＳ Ｐゴシック" charset="0"/>
          <a:cs typeface="ＭＳ Ｐゴシック" charset="0"/>
        </a:defRPr>
      </a:lvl5pPr>
      <a:lvl6pPr marL="457200" algn="l" rtl="0" eaLnBrk="1" fontAlgn="base" hangingPunct="1">
        <a:spcBef>
          <a:spcPct val="0"/>
        </a:spcBef>
        <a:spcAft>
          <a:spcPct val="0"/>
        </a:spcAft>
        <a:defRPr sz="2800">
          <a:solidFill>
            <a:srgbClr val="000099"/>
          </a:solidFill>
          <a:latin typeface="Arial" charset="0"/>
        </a:defRPr>
      </a:lvl6pPr>
      <a:lvl7pPr marL="914400" algn="l" rtl="0" eaLnBrk="1" fontAlgn="base" hangingPunct="1">
        <a:spcBef>
          <a:spcPct val="0"/>
        </a:spcBef>
        <a:spcAft>
          <a:spcPct val="0"/>
        </a:spcAft>
        <a:defRPr sz="2800">
          <a:solidFill>
            <a:srgbClr val="000099"/>
          </a:solidFill>
          <a:latin typeface="Arial" charset="0"/>
        </a:defRPr>
      </a:lvl7pPr>
      <a:lvl8pPr marL="1371600" algn="l" rtl="0" eaLnBrk="1" fontAlgn="base" hangingPunct="1">
        <a:spcBef>
          <a:spcPct val="0"/>
        </a:spcBef>
        <a:spcAft>
          <a:spcPct val="0"/>
        </a:spcAft>
        <a:defRPr sz="2800">
          <a:solidFill>
            <a:srgbClr val="000099"/>
          </a:solidFill>
          <a:latin typeface="Arial" charset="0"/>
        </a:defRPr>
      </a:lvl8pPr>
      <a:lvl9pPr marL="1828800" algn="l" rtl="0" eaLnBrk="1" fontAlgn="base" hangingPunct="1">
        <a:spcBef>
          <a:spcPct val="0"/>
        </a:spcBef>
        <a:spcAft>
          <a:spcPct val="0"/>
        </a:spcAft>
        <a:defRPr sz="2800">
          <a:solidFill>
            <a:srgbClr val="000099"/>
          </a:solidFill>
          <a:latin typeface="Arial" charset="0"/>
        </a:defRPr>
      </a:lvl9pPr>
    </p:titleStyle>
    <p:bodyStyle>
      <a:lvl1pPr marL="45720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dirty="0" smtClea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3"/>
        </a:buClr>
        <a:buFont typeface="Arial" panose="020B0604020202020204" pitchFamily="34" charset="0"/>
        <a:buChar char="−"/>
        <a:defRPr lang="en-US" sz="1600" b="0" i="0" kern="0" baseline="0" dirty="0" smtClean="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3"/>
        </a:buClr>
        <a:buFont typeface="Arial" panose="020B0604020202020204" pitchFamily="34" charset="0"/>
        <a:buChar char="−"/>
        <a:defRPr lang="en-US" sz="1400" b="0" i="0" kern="0" baseline="0" dirty="0" smtClean="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dirty="0" smtClean="0"/>
              <a:t>STEP 1: CONSIDER THE BARGAINING POWER OF SUPPLIERS</a:t>
            </a:r>
            <a:endParaRPr lang="en-GB" dirty="0"/>
          </a:p>
        </p:txBody>
      </p:sp>
      <p:sp>
        <p:nvSpPr>
          <p:cNvPr id="8" name="TextBox 7"/>
          <p:cNvSpPr txBox="1"/>
          <p:nvPr/>
        </p:nvSpPr>
        <p:spPr>
          <a:xfrm>
            <a:off x="467544" y="1320929"/>
            <a:ext cx="6984776" cy="461665"/>
          </a:xfrm>
          <a:prstGeom prst="rect">
            <a:avLst/>
          </a:prstGeom>
          <a:noFill/>
        </p:spPr>
        <p:txBody>
          <a:bodyPr wrap="square" rtlCol="0">
            <a:spAutoFit/>
          </a:bodyPr>
          <a:lstStyle/>
          <a:p>
            <a:r>
              <a:rPr lang="en-GB" sz="1200" dirty="0">
                <a:latin typeface="+mj-lt"/>
              </a:rPr>
              <a:t>In some markets suppliers of materials are able to dictate what happens. Consider the following factors and  their bargaining </a:t>
            </a:r>
            <a:r>
              <a:rPr lang="en-GB" sz="1200" dirty="0" smtClean="0">
                <a:latin typeface="+mj-lt"/>
              </a:rPr>
              <a:t>power </a:t>
            </a:r>
            <a:r>
              <a:rPr lang="en-GB" sz="1200" dirty="0">
                <a:latin typeface="+mj-lt"/>
              </a:rPr>
              <a:t>(10 means their bargaining </a:t>
            </a:r>
            <a:r>
              <a:rPr lang="en-GB" sz="1200" dirty="0" smtClean="0">
                <a:latin typeface="+mj-lt"/>
              </a:rPr>
              <a:t>power </a:t>
            </a:r>
            <a:r>
              <a:rPr lang="en-GB" sz="1200" dirty="0">
                <a:latin typeface="+mj-lt"/>
              </a:rPr>
              <a:t>is very high</a:t>
            </a:r>
            <a:r>
              <a:rPr lang="en-GB" sz="1200" dirty="0" smtClean="0">
                <a:latin typeface="+mj-lt"/>
              </a:rPr>
              <a:t>).</a:t>
            </a:r>
          </a:p>
        </p:txBody>
      </p:sp>
      <p:graphicFrame>
        <p:nvGraphicFramePr>
          <p:cNvPr id="2" name="Table 1"/>
          <p:cNvGraphicFramePr>
            <a:graphicFrameLocks noGrp="1"/>
          </p:cNvGraphicFramePr>
          <p:nvPr>
            <p:extLst>
              <p:ext uri="{D42A27DB-BD31-4B8C-83A1-F6EECF244321}">
                <p14:modId xmlns:p14="http://schemas.microsoft.com/office/powerpoint/2010/main" val="1476300213"/>
              </p:ext>
            </p:extLst>
          </p:nvPr>
        </p:nvGraphicFramePr>
        <p:xfrm>
          <a:off x="1331640" y="2067694"/>
          <a:ext cx="5028902" cy="1106805"/>
        </p:xfrm>
        <a:graphic>
          <a:graphicData uri="http://schemas.openxmlformats.org/drawingml/2006/table">
            <a:tbl>
              <a:tblPr>
                <a:tableStyleId>{5DA37D80-6434-44D0-A028-1B22A696006F}</a:tableStyleId>
              </a:tblPr>
              <a:tblGrid>
                <a:gridCol w="3816424"/>
                <a:gridCol w="1212478"/>
              </a:tblGrid>
              <a:tr h="190500">
                <a:tc>
                  <a:txBody>
                    <a:bodyPr/>
                    <a:lstStyle/>
                    <a:p>
                      <a:pPr marL="72000" algn="l" fontAlgn="b"/>
                      <a:r>
                        <a:rPr lang="en-GB" sz="1100" b="0" i="0" u="none" strike="noStrike" dirty="0" smtClean="0">
                          <a:solidFill>
                            <a:schemeClr val="bg1"/>
                          </a:solidFill>
                          <a:effectLst/>
                          <a:latin typeface="Calibri"/>
                        </a:rPr>
                        <a:t>Bargaining power of suppliers</a:t>
                      </a:r>
                      <a:endParaRPr lang="en-GB" sz="1100" b="0"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100" u="none" strike="noStrike" dirty="0">
                          <a:solidFill>
                            <a:schemeClr val="bg1"/>
                          </a:solidFill>
                          <a:effectLst/>
                        </a:rPr>
                        <a:t>Level of force (10 = high)</a:t>
                      </a:r>
                      <a:endParaRPr lang="en-GB" sz="1100" b="0" i="0" u="none" strike="noStrike" dirty="0">
                        <a:solidFill>
                          <a:schemeClr val="bg1"/>
                        </a:solidFill>
                        <a:effectLst/>
                        <a:latin typeface="Calibri"/>
                      </a:endParaRPr>
                    </a:p>
                  </a:txBody>
                  <a:tcPr marL="9525" marR="9525" marT="9525" marB="0" anchor="b">
                    <a:solidFill>
                      <a:schemeClr val="accent1"/>
                    </a:solidFill>
                  </a:tcPr>
                </a:tc>
              </a:tr>
              <a:tr h="190500">
                <a:tc>
                  <a:txBody>
                    <a:bodyPr/>
                    <a:lstStyle/>
                    <a:p>
                      <a:pPr marL="72000" algn="l" fontAlgn="b"/>
                      <a:r>
                        <a:rPr lang="en-GB" sz="1100" u="none" strike="noStrike" dirty="0">
                          <a:effectLst/>
                        </a:rPr>
                        <a:t>Monopolistic position of suppliers</a:t>
                      </a:r>
                      <a:endParaRPr lang="en-GB" sz="1100" b="0"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a:txBody>
                    <a:bodyPr/>
                    <a:lstStyle/>
                    <a:p>
                      <a:pPr marL="72000" algn="l" fontAlgn="b"/>
                      <a:r>
                        <a:rPr lang="en-GB" sz="1100" u="none" strike="noStrike" dirty="0">
                          <a:effectLst/>
                        </a:rPr>
                        <a:t>Suppliers limited by patents or special technology</a:t>
                      </a:r>
                      <a:endParaRPr lang="en-GB" sz="1100" b="0"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marR="0" indent="0" algn="l" defTabSz="914400" rtl="0" eaLnBrk="1" fontAlgn="b" latinLnBrk="0" hangingPunct="1">
                        <a:lnSpc>
                          <a:spcPct val="100000"/>
                        </a:lnSpc>
                        <a:spcBef>
                          <a:spcPts val="0"/>
                        </a:spcBef>
                        <a:spcAft>
                          <a:spcPts val="0"/>
                        </a:spcAft>
                        <a:buClrTx/>
                        <a:buSzTx/>
                        <a:buFontTx/>
                        <a:buNone/>
                        <a:tabLst/>
                        <a:defRPr/>
                      </a:pPr>
                      <a:r>
                        <a:rPr lang="en-GB" sz="1100" u="none" strike="noStrike" dirty="0" smtClean="0">
                          <a:effectLst/>
                        </a:rPr>
                        <a:t>Suppliers vertically integrated with competitors</a:t>
                      </a:r>
                      <a:endParaRPr lang="en-GB" sz="1100" b="0" i="0" u="none" strike="noStrike" dirty="0" smtClean="0">
                        <a:solidFill>
                          <a:srgbClr val="000000"/>
                        </a:solidFill>
                        <a:effectLst/>
                        <a:latin typeface="+mn-lt"/>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1" i="0" u="none" strike="noStrike" dirty="0" smtClean="0">
                          <a:solidFill>
                            <a:srgbClr val="000000"/>
                          </a:solidFill>
                          <a:effectLst/>
                          <a:latin typeface="Calibri"/>
                        </a:rPr>
                        <a:t>Overall bargaining power of suppliers (average)</a:t>
                      </a:r>
                      <a:endParaRPr lang="en-GB" sz="1100" b="1"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5789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2: CONSIDER THE THREAT OF NEW ENTRANTS</a:t>
            </a:r>
            <a:endParaRPr lang="en-GB" dirty="0"/>
          </a:p>
        </p:txBody>
      </p:sp>
      <p:sp>
        <p:nvSpPr>
          <p:cNvPr id="8" name="TextBox 7"/>
          <p:cNvSpPr txBox="1"/>
          <p:nvPr/>
        </p:nvSpPr>
        <p:spPr>
          <a:xfrm>
            <a:off x="683568" y="987574"/>
            <a:ext cx="6984776" cy="461665"/>
          </a:xfrm>
          <a:prstGeom prst="rect">
            <a:avLst/>
          </a:prstGeom>
          <a:noFill/>
        </p:spPr>
        <p:txBody>
          <a:bodyPr wrap="square" rtlCol="0">
            <a:spAutoFit/>
          </a:bodyPr>
          <a:lstStyle/>
          <a:p>
            <a:r>
              <a:rPr lang="en-GB" sz="1200" dirty="0" smtClean="0">
                <a:latin typeface="+mj-lt"/>
              </a:rPr>
              <a:t>Consider the </a:t>
            </a:r>
            <a:r>
              <a:rPr lang="en-GB" sz="1200" dirty="0">
                <a:latin typeface="+mj-lt"/>
              </a:rPr>
              <a:t>threat of new companies entering the market. </a:t>
            </a:r>
            <a:r>
              <a:rPr lang="en-GB" sz="1200" dirty="0" smtClean="0">
                <a:latin typeface="+mj-lt"/>
              </a:rPr>
              <a:t>What are the factors that may encourage entry into the market and what is the level </a:t>
            </a:r>
            <a:r>
              <a:rPr lang="en-GB" sz="1200" dirty="0">
                <a:latin typeface="+mj-lt"/>
              </a:rPr>
              <a:t>of threat on a scale from 1 to 10 (10 means the threat is very high).</a:t>
            </a:r>
            <a:endParaRPr lang="en-GB" sz="1200" dirty="0" smtClean="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504165009"/>
              </p:ext>
            </p:extLst>
          </p:nvPr>
        </p:nvGraphicFramePr>
        <p:xfrm>
          <a:off x="755576" y="1779662"/>
          <a:ext cx="5965006" cy="1678305"/>
        </p:xfrm>
        <a:graphic>
          <a:graphicData uri="http://schemas.openxmlformats.org/drawingml/2006/table">
            <a:tbl>
              <a:tblPr>
                <a:tableStyleId>{5DA37D80-6434-44D0-A028-1B22A696006F}</a:tableStyleId>
              </a:tblPr>
              <a:tblGrid>
                <a:gridCol w="4613638"/>
                <a:gridCol w="1351368"/>
              </a:tblGrid>
              <a:tr h="190500">
                <a:tc>
                  <a:txBody>
                    <a:bodyPr/>
                    <a:lstStyle/>
                    <a:p>
                      <a:pPr marL="72000" algn="l" fontAlgn="b"/>
                      <a:r>
                        <a:rPr lang="en-GB" sz="1100" b="0" i="0" u="none" strike="noStrike" dirty="0" smtClean="0">
                          <a:solidFill>
                            <a:schemeClr val="bg1"/>
                          </a:solidFill>
                          <a:effectLst/>
                          <a:latin typeface="Calibri"/>
                        </a:rPr>
                        <a:t>Threat of new entrants</a:t>
                      </a:r>
                      <a:endParaRPr lang="en-GB" sz="1100" b="0"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100" u="none" strike="noStrike" dirty="0">
                          <a:solidFill>
                            <a:schemeClr val="bg1"/>
                          </a:solidFill>
                          <a:effectLst/>
                        </a:rPr>
                        <a:t>Level of force (10 = high)</a:t>
                      </a:r>
                      <a:endParaRPr lang="en-GB" sz="1100" b="0" i="0" u="none" strike="noStrike" dirty="0">
                        <a:solidFill>
                          <a:schemeClr val="bg1"/>
                        </a:solidFill>
                        <a:effectLst/>
                        <a:latin typeface="Calibri"/>
                      </a:endParaRPr>
                    </a:p>
                  </a:txBody>
                  <a:tcPr marL="9525" marR="9525" marT="9525" marB="0" anchor="b">
                    <a:solidFill>
                      <a:schemeClr val="accent1"/>
                    </a:solidFill>
                  </a:tcPr>
                </a:tc>
              </a:tr>
              <a:tr h="190500">
                <a:tc>
                  <a:txBody>
                    <a:bodyPr/>
                    <a:lstStyle/>
                    <a:p>
                      <a:pPr marL="72000" algn="l" fontAlgn="b"/>
                      <a:r>
                        <a:rPr lang="en-GB" sz="1100" b="0" i="0" u="none" strike="noStrike" dirty="0">
                          <a:solidFill>
                            <a:srgbClr val="000000"/>
                          </a:solidFill>
                          <a:effectLst/>
                          <a:latin typeface="Calibri"/>
                        </a:rPr>
                        <a:t>Start-up costs for entering the market</a:t>
                      </a:r>
                    </a:p>
                  </a:txBody>
                  <a:tcPr marL="9525" marR="9525" marT="9525" marB="0" anchor="ctr"/>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Threat of a disruptor presenting a low-cost alternative to existing products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High profit margins that could encourage new entrants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smtClean="0">
                          <a:solidFill>
                            <a:srgbClr val="000000"/>
                          </a:solidFill>
                          <a:effectLst/>
                          <a:latin typeface="Calibri"/>
                        </a:rPr>
                        <a:t>Ease/difficulties </a:t>
                      </a:r>
                      <a:r>
                        <a:rPr lang="en-GB" sz="1100" b="0" i="0" u="none" strike="noStrike" dirty="0">
                          <a:solidFill>
                            <a:srgbClr val="000000"/>
                          </a:solidFill>
                          <a:effectLst/>
                          <a:latin typeface="Calibri"/>
                        </a:rPr>
                        <a:t>of penetrating existing channels to market</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Loyalty of customers to existing suppliers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Marketing costs to reach customers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1" i="0" u="none" strike="noStrike" dirty="0" smtClean="0">
                          <a:solidFill>
                            <a:srgbClr val="000000"/>
                          </a:solidFill>
                          <a:effectLst/>
                          <a:latin typeface="Calibri"/>
                        </a:rPr>
                        <a:t>Overall threat of new entrants </a:t>
                      </a:r>
                      <a:r>
                        <a:rPr lang="en-GB" sz="1100" b="1" i="0" u="none" strike="noStrike" dirty="0" smtClean="0">
                          <a:solidFill>
                            <a:srgbClr val="000000"/>
                          </a:solidFill>
                          <a:effectLst/>
                          <a:latin typeface="+mn-lt"/>
                        </a:rPr>
                        <a:t>(average)</a:t>
                      </a:r>
                      <a:endParaRPr lang="en-GB" sz="1100" b="1"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8063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3: CONSIDER THE THREAT OF SUBSTITUTES</a:t>
            </a:r>
            <a:endParaRPr lang="en-GB" dirty="0"/>
          </a:p>
        </p:txBody>
      </p:sp>
      <p:sp>
        <p:nvSpPr>
          <p:cNvPr id="8" name="TextBox 7"/>
          <p:cNvSpPr txBox="1"/>
          <p:nvPr/>
        </p:nvSpPr>
        <p:spPr>
          <a:xfrm>
            <a:off x="683568" y="987574"/>
            <a:ext cx="7056784" cy="461665"/>
          </a:xfrm>
          <a:prstGeom prst="rect">
            <a:avLst/>
          </a:prstGeom>
          <a:noFill/>
        </p:spPr>
        <p:txBody>
          <a:bodyPr wrap="square" rtlCol="0">
            <a:spAutoFit/>
          </a:bodyPr>
          <a:lstStyle/>
          <a:p>
            <a:r>
              <a:rPr lang="en-GB" sz="1200" dirty="0">
                <a:latin typeface="+mj-lt"/>
              </a:rPr>
              <a:t>In some markets it is easy for buyers to choose alternative products or services. Consider the importance of this force by indicating the level of threat from substitute products or services (10 means a high level of threat).</a:t>
            </a:r>
            <a:endParaRPr lang="en-GB" sz="1200" dirty="0" smtClean="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3323716207"/>
              </p:ext>
            </p:extLst>
          </p:nvPr>
        </p:nvGraphicFramePr>
        <p:xfrm>
          <a:off x="755576" y="1779662"/>
          <a:ext cx="5965006" cy="1106805"/>
        </p:xfrm>
        <a:graphic>
          <a:graphicData uri="http://schemas.openxmlformats.org/drawingml/2006/table">
            <a:tbl>
              <a:tblPr>
                <a:tableStyleId>{5DA37D80-6434-44D0-A028-1B22A696006F}</a:tableStyleId>
              </a:tblPr>
              <a:tblGrid>
                <a:gridCol w="4613638"/>
                <a:gridCol w="1351368"/>
              </a:tblGrid>
              <a:tr h="190500">
                <a:tc>
                  <a:txBody>
                    <a:bodyPr/>
                    <a:lstStyle/>
                    <a:p>
                      <a:pPr marL="72000" algn="l" fontAlgn="b"/>
                      <a:r>
                        <a:rPr lang="en-GB" sz="1100" b="0" i="0" u="none" strike="noStrike" dirty="0" smtClean="0">
                          <a:solidFill>
                            <a:schemeClr val="bg1"/>
                          </a:solidFill>
                          <a:effectLst/>
                          <a:latin typeface="Calibri"/>
                        </a:rPr>
                        <a:t>Threat of substitutes</a:t>
                      </a:r>
                      <a:endParaRPr lang="en-GB" sz="1100" b="0"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100" u="none" strike="noStrike" dirty="0">
                          <a:solidFill>
                            <a:schemeClr val="bg1"/>
                          </a:solidFill>
                          <a:effectLst/>
                        </a:rPr>
                        <a:t>Level of force (10 = high)</a:t>
                      </a:r>
                      <a:endParaRPr lang="en-GB" sz="1100" b="0" i="0" u="none" strike="noStrike" dirty="0">
                        <a:solidFill>
                          <a:schemeClr val="bg1"/>
                        </a:solidFill>
                        <a:effectLst/>
                        <a:latin typeface="Calibri"/>
                      </a:endParaRPr>
                    </a:p>
                  </a:txBody>
                  <a:tcPr marL="9525" marR="9525" marT="9525" marB="0" anchor="b">
                    <a:solidFill>
                      <a:schemeClr val="accent1"/>
                    </a:solidFill>
                  </a:tcPr>
                </a:tc>
              </a:tr>
              <a:tr h="190500">
                <a:tc>
                  <a:txBody>
                    <a:bodyPr/>
                    <a:lstStyle/>
                    <a:p>
                      <a:pPr marL="72000" algn="l" fontAlgn="b"/>
                      <a:r>
                        <a:rPr lang="en-GB" sz="1100" b="0" i="0" u="none" strike="noStrike" dirty="0">
                          <a:solidFill>
                            <a:srgbClr val="000000"/>
                          </a:solidFill>
                          <a:effectLst/>
                          <a:latin typeface="Calibri"/>
                        </a:rPr>
                        <a:t>Ease of switching to an alternative product or service</a:t>
                      </a:r>
                    </a:p>
                  </a:txBody>
                  <a:tcPr marL="9525" marR="9525" marT="9525" marB="0" anchor="ctr"/>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Easy access to alternative products or services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Low cost of alternative products or services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1" i="0" u="none" strike="noStrike" dirty="0" smtClean="0">
                          <a:solidFill>
                            <a:srgbClr val="000000"/>
                          </a:solidFill>
                          <a:effectLst/>
                          <a:latin typeface="Calibri"/>
                        </a:rPr>
                        <a:t>Overall threat of substitutes </a:t>
                      </a:r>
                      <a:r>
                        <a:rPr lang="en-GB" sz="1100" b="1" i="0" u="none" strike="noStrike" dirty="0" smtClean="0">
                          <a:solidFill>
                            <a:srgbClr val="000000"/>
                          </a:solidFill>
                          <a:effectLst/>
                          <a:latin typeface="+mn-lt"/>
                        </a:rPr>
                        <a:t>(average)</a:t>
                      </a:r>
                      <a:endParaRPr lang="en-GB" sz="1100" b="1"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52928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4: CONSIDER THE POWER OF BUYERS</a:t>
            </a:r>
            <a:endParaRPr lang="en-GB" dirty="0"/>
          </a:p>
        </p:txBody>
      </p:sp>
      <p:sp>
        <p:nvSpPr>
          <p:cNvPr id="8" name="TextBox 7"/>
          <p:cNvSpPr txBox="1"/>
          <p:nvPr/>
        </p:nvSpPr>
        <p:spPr>
          <a:xfrm>
            <a:off x="683568" y="987574"/>
            <a:ext cx="7056784" cy="461665"/>
          </a:xfrm>
          <a:prstGeom prst="rect">
            <a:avLst/>
          </a:prstGeom>
          <a:noFill/>
        </p:spPr>
        <p:txBody>
          <a:bodyPr wrap="square" rtlCol="0">
            <a:spAutoFit/>
          </a:bodyPr>
          <a:lstStyle/>
          <a:p>
            <a:r>
              <a:rPr lang="en-GB" sz="1200" dirty="0">
                <a:latin typeface="+mj-lt"/>
              </a:rPr>
              <a:t>In certain markets buyers are big enough to have a stranglehold on the market. Consider the force that buyers have on your market (10 means they have a very strong bargaining position).</a:t>
            </a:r>
            <a:endParaRPr lang="en-GB" sz="1200" dirty="0" smtClean="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392174006"/>
              </p:ext>
            </p:extLst>
          </p:nvPr>
        </p:nvGraphicFramePr>
        <p:xfrm>
          <a:off x="755576" y="1779662"/>
          <a:ext cx="5965006" cy="1487805"/>
        </p:xfrm>
        <a:graphic>
          <a:graphicData uri="http://schemas.openxmlformats.org/drawingml/2006/table">
            <a:tbl>
              <a:tblPr>
                <a:tableStyleId>{5DA37D80-6434-44D0-A028-1B22A696006F}</a:tableStyleId>
              </a:tblPr>
              <a:tblGrid>
                <a:gridCol w="4613638"/>
                <a:gridCol w="1351368"/>
              </a:tblGrid>
              <a:tr h="190500">
                <a:tc>
                  <a:txBody>
                    <a:bodyPr/>
                    <a:lstStyle/>
                    <a:p>
                      <a:pPr marL="72000" algn="l" fontAlgn="b"/>
                      <a:r>
                        <a:rPr lang="en-GB" sz="1100" b="0" i="0" u="none" strike="noStrike" dirty="0" smtClean="0">
                          <a:solidFill>
                            <a:schemeClr val="bg1"/>
                          </a:solidFill>
                          <a:effectLst/>
                          <a:latin typeface="Calibri"/>
                        </a:rPr>
                        <a:t>Power of buyers</a:t>
                      </a:r>
                      <a:endParaRPr lang="en-GB" sz="1100" b="0"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100" u="none" strike="noStrike" dirty="0">
                          <a:solidFill>
                            <a:schemeClr val="bg1"/>
                          </a:solidFill>
                          <a:effectLst/>
                        </a:rPr>
                        <a:t>Level of force (10 = high)</a:t>
                      </a:r>
                      <a:endParaRPr lang="en-GB" sz="1100" b="0" i="0" u="none" strike="noStrike" dirty="0">
                        <a:solidFill>
                          <a:schemeClr val="bg1"/>
                        </a:solidFill>
                        <a:effectLst/>
                        <a:latin typeface="Calibri"/>
                      </a:endParaRPr>
                    </a:p>
                  </a:txBody>
                  <a:tcPr marL="9525" marR="9525" marT="9525" marB="0" anchor="b">
                    <a:solidFill>
                      <a:schemeClr val="accent1"/>
                    </a:solidFill>
                  </a:tcPr>
                </a:tc>
              </a:tr>
              <a:tr h="190500">
                <a:tc>
                  <a:txBody>
                    <a:bodyPr/>
                    <a:lstStyle/>
                    <a:p>
                      <a:pPr marL="72000" algn="l" fontAlgn="b"/>
                      <a:r>
                        <a:rPr lang="en-GB" sz="1100" b="0" i="0" u="none" strike="noStrike" dirty="0">
                          <a:solidFill>
                            <a:srgbClr val="000000"/>
                          </a:solidFill>
                          <a:effectLst/>
                          <a:latin typeface="Calibri"/>
                        </a:rPr>
                        <a:t>Size of buyers versus size of suppliers</a:t>
                      </a:r>
                    </a:p>
                  </a:txBody>
                  <a:tcPr marL="9525" marR="9525" marT="9525" marB="0" anchor="ctr"/>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a:solidFill>
                            <a:srgbClr val="000000"/>
                          </a:solidFill>
                          <a:effectLst/>
                          <a:latin typeface="Calibri"/>
                        </a:rPr>
                        <a:t>Limited number of buyers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a:solidFill>
                            <a:srgbClr val="000000"/>
                          </a:solidFill>
                          <a:effectLst/>
                          <a:latin typeface="Calibri"/>
                        </a:rPr>
                        <a:t>Difficulties of getting "listed" at buyers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a:solidFill>
                            <a:srgbClr val="000000"/>
                          </a:solidFill>
                          <a:effectLst/>
                          <a:latin typeface="Calibri"/>
                        </a:rPr>
                        <a:t>Sensitivity of buyers to price changes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a:solidFill>
                            <a:srgbClr val="000000"/>
                          </a:solidFill>
                          <a:effectLst/>
                          <a:latin typeface="Calibri"/>
                        </a:rPr>
                        <a:t>Ease of switching to new suppliers</a:t>
                      </a: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1" i="0" u="none" strike="noStrike" dirty="0" smtClean="0">
                          <a:solidFill>
                            <a:srgbClr val="000000"/>
                          </a:solidFill>
                          <a:effectLst/>
                          <a:latin typeface="Calibri"/>
                        </a:rPr>
                        <a:t>Overall power of buyers </a:t>
                      </a:r>
                      <a:r>
                        <a:rPr lang="en-GB" sz="1100" b="1" i="0" u="none" strike="noStrike" dirty="0" smtClean="0">
                          <a:solidFill>
                            <a:srgbClr val="000000"/>
                          </a:solidFill>
                          <a:effectLst/>
                          <a:latin typeface="+mn-lt"/>
                        </a:rPr>
                        <a:t>(average)</a:t>
                      </a:r>
                      <a:endParaRPr lang="en-GB" sz="1100" b="1"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98728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STEP 5: CONSIDER THE INTERNAL RIVALRY</a:t>
            </a:r>
            <a:endParaRPr lang="en-GB" dirty="0"/>
          </a:p>
        </p:txBody>
      </p:sp>
      <p:sp>
        <p:nvSpPr>
          <p:cNvPr id="8" name="TextBox 7"/>
          <p:cNvSpPr txBox="1"/>
          <p:nvPr/>
        </p:nvSpPr>
        <p:spPr>
          <a:xfrm>
            <a:off x="683568" y="987573"/>
            <a:ext cx="7056784" cy="646331"/>
          </a:xfrm>
          <a:prstGeom prst="rect">
            <a:avLst/>
          </a:prstGeom>
          <a:noFill/>
        </p:spPr>
        <p:txBody>
          <a:bodyPr wrap="square" rtlCol="0">
            <a:spAutoFit/>
          </a:bodyPr>
          <a:lstStyle/>
          <a:p>
            <a:r>
              <a:rPr lang="en-GB" sz="1200" dirty="0">
                <a:latin typeface="+mj-lt"/>
              </a:rPr>
              <a:t>The forces that arise from the bargaining </a:t>
            </a:r>
            <a:r>
              <a:rPr lang="en-GB" sz="1200" dirty="0" smtClean="0">
                <a:latin typeface="+mj-lt"/>
              </a:rPr>
              <a:t>power </a:t>
            </a:r>
            <a:r>
              <a:rPr lang="en-GB" sz="1200" dirty="0">
                <a:latin typeface="+mj-lt"/>
              </a:rPr>
              <a:t>of suppliers, the threat of new entrants, the bargaining </a:t>
            </a:r>
            <a:r>
              <a:rPr lang="en-GB" sz="1200" dirty="0" smtClean="0">
                <a:latin typeface="+mj-lt"/>
              </a:rPr>
              <a:t>power </a:t>
            </a:r>
            <a:r>
              <a:rPr lang="en-GB" sz="1200" dirty="0">
                <a:latin typeface="+mj-lt"/>
              </a:rPr>
              <a:t>of buyers and the threat of substitute products/services influences the rivalry of companies within the market. Consider the following forces and indicate their importance in creating rivalry (10 means a high level of rivalry).</a:t>
            </a:r>
            <a:endParaRPr lang="en-GB" sz="1200" dirty="0" smtClean="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229770413"/>
              </p:ext>
            </p:extLst>
          </p:nvPr>
        </p:nvGraphicFramePr>
        <p:xfrm>
          <a:off x="755576" y="1851670"/>
          <a:ext cx="6397054" cy="1297305"/>
        </p:xfrm>
        <a:graphic>
          <a:graphicData uri="http://schemas.openxmlformats.org/drawingml/2006/table">
            <a:tbl>
              <a:tblPr>
                <a:tableStyleId>{5DA37D80-6434-44D0-A028-1B22A696006F}</a:tableStyleId>
              </a:tblPr>
              <a:tblGrid>
                <a:gridCol w="5045686"/>
                <a:gridCol w="1351368"/>
              </a:tblGrid>
              <a:tr h="190500">
                <a:tc>
                  <a:txBody>
                    <a:bodyPr/>
                    <a:lstStyle/>
                    <a:p>
                      <a:pPr marL="72000" algn="l" fontAlgn="b"/>
                      <a:r>
                        <a:rPr lang="en-GB" sz="1100" b="0" i="0" u="none" strike="noStrike" dirty="0" smtClean="0">
                          <a:solidFill>
                            <a:schemeClr val="bg1"/>
                          </a:solidFill>
                          <a:effectLst/>
                          <a:latin typeface="Calibri"/>
                        </a:rPr>
                        <a:t>Internal rivalry</a:t>
                      </a:r>
                      <a:endParaRPr lang="en-GB" sz="1100" b="0"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100" u="none" strike="noStrike" dirty="0">
                          <a:solidFill>
                            <a:schemeClr val="bg1"/>
                          </a:solidFill>
                          <a:effectLst/>
                        </a:rPr>
                        <a:t>Level of force (10 = high)</a:t>
                      </a:r>
                      <a:endParaRPr lang="en-GB" sz="1100" b="0" i="0" u="none" strike="noStrike" dirty="0">
                        <a:solidFill>
                          <a:schemeClr val="bg1"/>
                        </a:solidFill>
                        <a:effectLst/>
                        <a:latin typeface="Calibri"/>
                      </a:endParaRPr>
                    </a:p>
                  </a:txBody>
                  <a:tcPr marL="9525" marR="9525" marT="9525" marB="0" anchor="b">
                    <a:solidFill>
                      <a:schemeClr val="accent1"/>
                    </a:solidFill>
                  </a:tcPr>
                </a:tc>
              </a:tr>
              <a:tr h="190500">
                <a:tc>
                  <a:txBody>
                    <a:bodyPr/>
                    <a:lstStyle/>
                    <a:p>
                      <a:pPr marL="72000" algn="l" fontAlgn="b"/>
                      <a:r>
                        <a:rPr lang="en-GB" sz="1100" b="0" i="0" u="none" strike="noStrike" dirty="0">
                          <a:solidFill>
                            <a:srgbClr val="000000"/>
                          </a:solidFill>
                          <a:effectLst/>
                          <a:latin typeface="Calibri"/>
                        </a:rPr>
                        <a:t>There is an oversupply of capacity within the market</a:t>
                      </a:r>
                    </a:p>
                  </a:txBody>
                  <a:tcPr marL="9525" marR="9525" marT="9525" marB="0" anchor="ctr"/>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smtClean="0">
                          <a:solidFill>
                            <a:srgbClr val="000000"/>
                          </a:solidFill>
                          <a:effectLst/>
                          <a:latin typeface="Calibri"/>
                        </a:rPr>
                        <a:t>There is a lack of loyalty amongst customers</a:t>
                      </a:r>
                      <a:endParaRPr lang="en-GB" sz="1100" b="0"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smtClean="0">
                          <a:solidFill>
                            <a:srgbClr val="000000"/>
                          </a:solidFill>
                          <a:effectLst/>
                          <a:latin typeface="Calibri"/>
                        </a:rPr>
                        <a:t>There are only a small number of suppliers, each fighting for a significant market share</a:t>
                      </a:r>
                      <a:endParaRPr lang="en-GB" sz="1100" b="0"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0" i="0" u="none" strike="noStrike" dirty="0" smtClean="0">
                          <a:solidFill>
                            <a:srgbClr val="000000"/>
                          </a:solidFill>
                          <a:effectLst/>
                          <a:latin typeface="Calibri"/>
                        </a:rPr>
                        <a:t>Customers have low profit margins and seek out low-cost suppliers</a:t>
                      </a:r>
                      <a:endParaRPr lang="en-GB" sz="1100" b="0"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r h="190500">
                <a:tc>
                  <a:txBody>
                    <a:bodyPr/>
                    <a:lstStyle/>
                    <a:p>
                      <a:pPr marL="72000" algn="l" fontAlgn="b"/>
                      <a:r>
                        <a:rPr lang="en-GB" sz="1100" b="1" i="0" u="none" strike="noStrike" dirty="0" smtClean="0">
                          <a:solidFill>
                            <a:srgbClr val="000000"/>
                          </a:solidFill>
                          <a:effectLst/>
                          <a:latin typeface="Calibri"/>
                        </a:rPr>
                        <a:t>Overall internal rivalry </a:t>
                      </a:r>
                      <a:r>
                        <a:rPr lang="en-GB" sz="1100" b="1" i="0" u="none" strike="noStrike" dirty="0" smtClean="0">
                          <a:solidFill>
                            <a:srgbClr val="000000"/>
                          </a:solidFill>
                          <a:effectLst/>
                          <a:latin typeface="+mn-lt"/>
                        </a:rPr>
                        <a:t>(average)</a:t>
                      </a:r>
                      <a:endParaRPr lang="en-GB" sz="1100" b="1" i="0" u="none" strike="noStrike" dirty="0">
                        <a:solidFill>
                          <a:srgbClr val="000000"/>
                        </a:solidFill>
                        <a:effectLst/>
                        <a:latin typeface="Calibri"/>
                      </a:endParaRPr>
                    </a:p>
                  </a:txBody>
                  <a:tcPr marL="9525" marR="9525" marT="9525" marB="0" anchor="ctr"/>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9198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551" y="202332"/>
            <a:ext cx="8229600" cy="857250"/>
          </a:xfrm>
        </p:spPr>
        <p:txBody>
          <a:bodyPr>
            <a:normAutofit/>
          </a:bodyPr>
          <a:lstStyle/>
          <a:p>
            <a:r>
              <a:rPr lang="en-GB" dirty="0" smtClean="0"/>
              <a:t>STEP 6: RETURNING TO THE MODEL</a:t>
            </a:r>
            <a:endParaRPr lang="en-GB" dirty="0"/>
          </a:p>
        </p:txBody>
      </p:sp>
      <p:sp>
        <p:nvSpPr>
          <p:cNvPr id="3" name="TextBox 2"/>
          <p:cNvSpPr txBox="1"/>
          <p:nvPr/>
        </p:nvSpPr>
        <p:spPr>
          <a:xfrm>
            <a:off x="480036" y="1059582"/>
            <a:ext cx="3755409" cy="2862322"/>
          </a:xfrm>
          <a:prstGeom prst="rect">
            <a:avLst/>
          </a:prstGeom>
          <a:noFill/>
        </p:spPr>
        <p:txBody>
          <a:bodyPr wrap="square" rtlCol="0">
            <a:spAutoFit/>
          </a:bodyPr>
          <a:lstStyle/>
          <a:p>
            <a:r>
              <a:rPr lang="en-GB" sz="1200" dirty="0" smtClean="0"/>
              <a:t>You will now have an average score for each of the five forces and an understanding of the root cause of each of these forces.</a:t>
            </a:r>
          </a:p>
          <a:p>
            <a:endParaRPr lang="en-GB" sz="1200" dirty="0"/>
          </a:p>
          <a:p>
            <a:r>
              <a:rPr lang="en-GB" sz="1200" dirty="0" smtClean="0"/>
              <a:t>Try and answer the following questions:</a:t>
            </a:r>
          </a:p>
          <a:p>
            <a:endParaRPr lang="en-GB" sz="1200" dirty="0"/>
          </a:p>
          <a:p>
            <a:pPr marL="171450" indent="-171450">
              <a:buFont typeface="Arial" panose="020B0604020202020204" pitchFamily="34" charset="0"/>
              <a:buChar char="•"/>
            </a:pPr>
            <a:r>
              <a:rPr lang="en-GB" sz="1200" dirty="0" smtClean="0"/>
              <a:t>What can you do to mitigate any of the forces? How easy or difficult would this be? If you are successful in mitigating the force, what will be the overall effect on your business?</a:t>
            </a:r>
          </a:p>
          <a:p>
            <a:pPr marL="171450" indent="-171450">
              <a:buFont typeface="Arial" panose="020B0604020202020204" pitchFamily="34" charset="0"/>
              <a:buChar char="•"/>
            </a:pPr>
            <a:r>
              <a:rPr lang="en-GB" sz="1200" dirty="0" smtClean="0"/>
              <a:t>Bearing in mind the forces you have analysed, where do you expect the market to be in 3 to 5 years time? How will this influence your business? What steps can you take to ensure that you are prepared for the future scenario?</a:t>
            </a:r>
            <a:endParaRPr lang="en-GB"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940" y="1059582"/>
            <a:ext cx="433816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889734"/>
      </p:ext>
    </p:extLst>
  </p:cSld>
  <p:clrMapOvr>
    <a:masterClrMapping/>
  </p:clrMapOvr>
</p:sld>
</file>

<file path=ppt/theme/theme1.xml><?xml version="1.0" encoding="utf-8"?>
<a:theme xmlns:a="http://schemas.openxmlformats.org/drawingml/2006/main" name="Blank">
  <a:themeElements>
    <a:clrScheme name="Custom 18">
      <a:dk1>
        <a:srgbClr val="3B3B3B"/>
      </a:dk1>
      <a:lt1>
        <a:srgbClr val="FFFFFF"/>
      </a:lt1>
      <a:dk2>
        <a:srgbClr val="3B3B3B"/>
      </a:dk2>
      <a:lt2>
        <a:srgbClr val="BEC0C2"/>
      </a:lt2>
      <a:accent1>
        <a:srgbClr val="005596"/>
      </a:accent1>
      <a:accent2>
        <a:srgbClr val="739DD2"/>
      </a:accent2>
      <a:accent3>
        <a:srgbClr val="ED1944"/>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s Etc.">
  <a:themeElements>
    <a:clrScheme name="Custom 13">
      <a:dk1>
        <a:srgbClr val="262626"/>
      </a:dk1>
      <a:lt1>
        <a:srgbClr val="FFFFFF"/>
      </a:lt1>
      <a:dk2>
        <a:srgbClr val="262626"/>
      </a:dk2>
      <a:lt2>
        <a:srgbClr val="BEC0C2"/>
      </a:lt2>
      <a:accent1>
        <a:srgbClr val="ED1944"/>
      </a:accent1>
      <a:accent2>
        <a:srgbClr val="739DD2"/>
      </a:accent2>
      <a:accent3>
        <a:srgbClr val="005596"/>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int Layout">
  <a:themeElements>
    <a:clrScheme name="Custom 13">
      <a:dk1>
        <a:srgbClr val="262626"/>
      </a:dk1>
      <a:lt1>
        <a:srgbClr val="FFFFFF"/>
      </a:lt1>
      <a:dk2>
        <a:srgbClr val="262626"/>
      </a:dk2>
      <a:lt2>
        <a:srgbClr val="BEC0C2"/>
      </a:lt2>
      <a:accent1>
        <a:srgbClr val="ED1944"/>
      </a:accent1>
      <a:accent2>
        <a:srgbClr val="739DD2"/>
      </a:accent2>
      <a:accent3>
        <a:srgbClr val="005596"/>
      </a:accent3>
      <a:accent4>
        <a:srgbClr val="048BA7"/>
      </a:accent4>
      <a:accent5>
        <a:srgbClr val="B11F8E"/>
      </a:accent5>
      <a:accent6>
        <a:srgbClr val="7AC143"/>
      </a:accent6>
      <a:hlink>
        <a:srgbClr val="005596"/>
      </a:hlink>
      <a:folHlink>
        <a:srgbClr val="739DD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200" b="0" dirty="0" smtClean="0">
            <a:solidFill>
              <a:sysClr val="windowText" lastClr="000000"/>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b="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5656</TotalTime>
  <Words>622</Words>
  <Application>Microsoft Office PowerPoint</Application>
  <PresentationFormat>On-screen Show (16:9)</PresentationFormat>
  <Paragraphs>53</Paragraphs>
  <Slides>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ＭＳ Ｐゴシック</vt:lpstr>
      <vt:lpstr>Signika</vt:lpstr>
      <vt:lpstr>Calibri</vt:lpstr>
      <vt:lpstr>Times New Roman</vt:lpstr>
      <vt:lpstr>Trebuchet MS</vt:lpstr>
      <vt:lpstr>Sabon</vt:lpstr>
      <vt:lpstr>Blank</vt:lpstr>
      <vt:lpstr>Dividers Etc.</vt:lpstr>
      <vt:lpstr>Print Layout</vt:lpstr>
      <vt:lpstr>STEP 1: CONSIDER THE BARGAINING POWER OF SUPPLIERS</vt:lpstr>
      <vt:lpstr>STEP 2: CONSIDER THE THREAT OF NEW ENTRANTS</vt:lpstr>
      <vt:lpstr>STEP 3: CONSIDER THE THREAT OF SUBSTITUTES</vt:lpstr>
      <vt:lpstr>STEP 4: CONSIDER THE POWER OF BUYERS</vt:lpstr>
      <vt:lpstr>STEP 5: CONSIDER THE INTERNAL RIVALRY</vt:lpstr>
      <vt:lpstr>STEP 6: RETURNING TO THE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1: CONSIDER THE BARGAINING POWER OF SUPPLIERS</dc:title>
  <dc:creator>Colette Stevens</dc:creator>
  <cp:lastModifiedBy>Paul Hague</cp:lastModifiedBy>
  <cp:revision>195</cp:revision>
  <dcterms:created xsi:type="dcterms:W3CDTF">2017-08-15T13:01:37Z</dcterms:created>
  <dcterms:modified xsi:type="dcterms:W3CDTF">2018-10-18T14:14:55Z</dcterms:modified>
</cp:coreProperties>
</file>