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75"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1rzq38cOai+ebIcs6QZeo1sk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8" name="Google Shape;13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2a79c321108_2_7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5" name="Google Shape;1345;g2a79c321108_2_7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0" name="Google Shape;13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2a79c321108_2_7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0" name="Google Shape;1370;g2a79c321108_2_7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9" name="Google Shape;13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1" name="Google Shape;13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4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b2bframeworks.com" TargetMode="External"/><Relationship Id="rId4" Type="http://schemas.openxmlformats.org/officeDocument/2006/relationships/hyperlink" Target="http://www.b2bframeworks.com" TargetMode="External"/><Relationship Id="rId9" Type="http://schemas.openxmlformats.org/officeDocument/2006/relationships/image" Target="../media/image42.png"/><Relationship Id="rId5" Type="http://schemas.openxmlformats.org/officeDocument/2006/relationships/hyperlink" Target="https://www.facebook.com/b2bframeworks" TargetMode="External"/><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1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pic>
        <p:nvPicPr>
          <p:cNvPr descr="A logo with blue and yellow colors&#10;&#10;Description automatically generated" id="14" name="Google Shape;14;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5" name="Google Shape;15;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grpSp>
        <p:nvGrpSpPr>
          <p:cNvPr id="16" name="Google Shape;16;p8"/>
          <p:cNvGrpSpPr/>
          <p:nvPr/>
        </p:nvGrpSpPr>
        <p:grpSpPr>
          <a:xfrm>
            <a:off x="0" y="1585204"/>
            <a:ext cx="1397787" cy="57996"/>
            <a:chOff x="0" y="1077191"/>
            <a:chExt cx="1397787" cy="57996"/>
          </a:xfrm>
        </p:grpSpPr>
        <p:sp>
          <p:nvSpPr>
            <p:cNvPr id="17" name="Google Shape;17;p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38" name="Shape 238"/>
        <p:cNvGrpSpPr/>
        <p:nvPr/>
      </p:nvGrpSpPr>
      <p:grpSpPr>
        <a:xfrm>
          <a:off x="0" y="0"/>
          <a:ext cx="0" cy="0"/>
          <a:chOff x="0" y="0"/>
          <a:chExt cx="0" cy="0"/>
        </a:xfrm>
      </p:grpSpPr>
      <p:pic>
        <p:nvPicPr>
          <p:cNvPr descr="A yellow circle on a black background&#10;&#10;Description automatically generated" id="239" name="Google Shape;23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0" name="Google Shape;24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3" name="Google Shape;243;p17"/>
          <p:cNvGrpSpPr/>
          <p:nvPr/>
        </p:nvGrpSpPr>
        <p:grpSpPr>
          <a:xfrm>
            <a:off x="0" y="1318491"/>
            <a:ext cx="1397812" cy="58002"/>
            <a:chOff x="0" y="1077191"/>
            <a:chExt cx="1397812" cy="58002"/>
          </a:xfrm>
        </p:grpSpPr>
        <p:sp>
          <p:nvSpPr>
            <p:cNvPr id="244" name="Google Shape;24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7" name="Google Shape;247;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8" name="Google Shape;248;p17"/>
          <p:cNvGrpSpPr/>
          <p:nvPr/>
        </p:nvGrpSpPr>
        <p:grpSpPr>
          <a:xfrm>
            <a:off x="11436251" y="129884"/>
            <a:ext cx="661669" cy="1214119"/>
            <a:chOff x="11436251" y="129884"/>
            <a:chExt cx="661669" cy="1214119"/>
          </a:xfrm>
        </p:grpSpPr>
        <p:sp>
          <p:nvSpPr>
            <p:cNvPr id="249" name="Google Shape;24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77" name="Google Shape;277;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78" name="Google Shape;278;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8"/>
          <p:cNvGrpSpPr/>
          <p:nvPr/>
        </p:nvGrpSpPr>
        <p:grpSpPr>
          <a:xfrm>
            <a:off x="0" y="1318491"/>
            <a:ext cx="1397812" cy="58002"/>
            <a:chOff x="0" y="1077191"/>
            <a:chExt cx="1397812" cy="58002"/>
          </a:xfrm>
        </p:grpSpPr>
        <p:sp>
          <p:nvSpPr>
            <p:cNvPr id="285" name="Google Shape;28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88" name="Google Shape;288;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9" name="Google Shape;289;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90" name="Google Shape;290;p18"/>
          <p:cNvGrpSpPr/>
          <p:nvPr/>
        </p:nvGrpSpPr>
        <p:grpSpPr>
          <a:xfrm>
            <a:off x="11436251" y="129884"/>
            <a:ext cx="661669" cy="1214119"/>
            <a:chOff x="11436251" y="129884"/>
            <a:chExt cx="661669" cy="1214119"/>
          </a:xfrm>
        </p:grpSpPr>
        <p:sp>
          <p:nvSpPr>
            <p:cNvPr id="291" name="Google Shape;29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19" name="Google Shape;319;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19"/>
          <p:cNvGrpSpPr/>
          <p:nvPr/>
        </p:nvGrpSpPr>
        <p:grpSpPr>
          <a:xfrm>
            <a:off x="0" y="1318491"/>
            <a:ext cx="1397812" cy="58002"/>
            <a:chOff x="0" y="1077191"/>
            <a:chExt cx="1397812" cy="58002"/>
          </a:xfrm>
        </p:grpSpPr>
        <p:sp>
          <p:nvSpPr>
            <p:cNvPr id="326" name="Google Shape;326;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29" name="Google Shape;329;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0" name="Google Shape;330;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1" name="Google Shape;331;p19"/>
          <p:cNvGrpSpPr/>
          <p:nvPr/>
        </p:nvGrpSpPr>
        <p:grpSpPr>
          <a:xfrm>
            <a:off x="11436251" y="129884"/>
            <a:ext cx="661669" cy="1214119"/>
            <a:chOff x="11436251" y="129884"/>
            <a:chExt cx="661669" cy="1214119"/>
          </a:xfrm>
        </p:grpSpPr>
        <p:sp>
          <p:nvSpPr>
            <p:cNvPr id="332" name="Google Shape;332;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0" name="Google Shape;360;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1" name="Google Shape;361;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2" name="Shape 362"/>
        <p:cNvGrpSpPr/>
        <p:nvPr/>
      </p:nvGrpSpPr>
      <p:grpSpPr>
        <a:xfrm>
          <a:off x="0" y="0"/>
          <a:ext cx="0" cy="0"/>
          <a:chOff x="0" y="0"/>
          <a:chExt cx="0" cy="0"/>
        </a:xfrm>
      </p:grpSpPr>
      <p:pic>
        <p:nvPicPr>
          <p:cNvPr descr="A yellow circle on a black background&#10;&#10;Description automatically generated" id="363" name="Google Shape;36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4" name="Google Shape;364;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7" name="Google Shape;367;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8" name="Google Shape;368;p20"/>
          <p:cNvGrpSpPr/>
          <p:nvPr/>
        </p:nvGrpSpPr>
        <p:grpSpPr>
          <a:xfrm>
            <a:off x="0" y="1318491"/>
            <a:ext cx="1397812" cy="58002"/>
            <a:chOff x="0" y="1077191"/>
            <a:chExt cx="1397812" cy="58002"/>
          </a:xfrm>
        </p:grpSpPr>
        <p:sp>
          <p:nvSpPr>
            <p:cNvPr id="369" name="Google Shape;369;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2" name="Google Shape;372;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3" name="Google Shape;373;p20"/>
          <p:cNvGrpSpPr/>
          <p:nvPr/>
        </p:nvGrpSpPr>
        <p:grpSpPr>
          <a:xfrm>
            <a:off x="11614051" y="129884"/>
            <a:ext cx="661669" cy="1214119"/>
            <a:chOff x="11436251" y="129884"/>
            <a:chExt cx="661669" cy="1214119"/>
          </a:xfrm>
        </p:grpSpPr>
        <p:sp>
          <p:nvSpPr>
            <p:cNvPr id="374" name="Google Shape;374;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2" name="Google Shape;402;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3" name="Shape 403"/>
        <p:cNvGrpSpPr/>
        <p:nvPr/>
      </p:nvGrpSpPr>
      <p:grpSpPr>
        <a:xfrm>
          <a:off x="0" y="0"/>
          <a:ext cx="0" cy="0"/>
          <a:chOff x="0" y="0"/>
          <a:chExt cx="0" cy="0"/>
        </a:xfrm>
      </p:grpSpPr>
      <p:pic>
        <p:nvPicPr>
          <p:cNvPr descr="A yellow circle on a black background&#10;&#10;Description automatically generated" id="404" name="Google Shape;40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5" name="Google Shape;405;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8" name="Google Shape;408;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9" name="Google Shape;409;p21"/>
          <p:cNvGrpSpPr/>
          <p:nvPr/>
        </p:nvGrpSpPr>
        <p:grpSpPr>
          <a:xfrm>
            <a:off x="0" y="1318491"/>
            <a:ext cx="1397812" cy="58002"/>
            <a:chOff x="0" y="1077191"/>
            <a:chExt cx="1397812" cy="58002"/>
          </a:xfrm>
        </p:grpSpPr>
        <p:sp>
          <p:nvSpPr>
            <p:cNvPr id="410" name="Google Shape;410;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3" name="Google Shape;413;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4" name="Google Shape;414;p21"/>
          <p:cNvGrpSpPr/>
          <p:nvPr/>
        </p:nvGrpSpPr>
        <p:grpSpPr>
          <a:xfrm>
            <a:off x="11436251" y="129884"/>
            <a:ext cx="661669" cy="1214119"/>
            <a:chOff x="11436251" y="129884"/>
            <a:chExt cx="661669" cy="1214119"/>
          </a:xfrm>
        </p:grpSpPr>
        <p:sp>
          <p:nvSpPr>
            <p:cNvPr id="415" name="Google Shape;415;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3" name="Google Shape;443;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4" name="Shape 444"/>
        <p:cNvGrpSpPr/>
        <p:nvPr/>
      </p:nvGrpSpPr>
      <p:grpSpPr>
        <a:xfrm>
          <a:off x="0" y="0"/>
          <a:ext cx="0" cy="0"/>
          <a:chOff x="0" y="0"/>
          <a:chExt cx="0" cy="0"/>
        </a:xfrm>
      </p:grpSpPr>
      <p:pic>
        <p:nvPicPr>
          <p:cNvPr descr="A yellow circle on a black background&#10;&#10;Description automatically generated" id="445" name="Google Shape;44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6" name="Google Shape;446;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9" name="Google Shape;449;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0" name="Google Shape;450;p22"/>
          <p:cNvGrpSpPr/>
          <p:nvPr/>
        </p:nvGrpSpPr>
        <p:grpSpPr>
          <a:xfrm>
            <a:off x="0" y="1318491"/>
            <a:ext cx="1397812" cy="58002"/>
            <a:chOff x="0" y="1077191"/>
            <a:chExt cx="1397812" cy="58002"/>
          </a:xfrm>
        </p:grpSpPr>
        <p:sp>
          <p:nvSpPr>
            <p:cNvPr id="451" name="Google Shape;451;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3" name="Google Shape;453;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4" name="Google Shape;454;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5" name="Google Shape;455;p22"/>
          <p:cNvGrpSpPr/>
          <p:nvPr/>
        </p:nvGrpSpPr>
        <p:grpSpPr>
          <a:xfrm>
            <a:off x="11436251" y="129884"/>
            <a:ext cx="661669" cy="1214119"/>
            <a:chOff x="11436251" y="129884"/>
            <a:chExt cx="661669" cy="1214119"/>
          </a:xfrm>
        </p:grpSpPr>
        <p:sp>
          <p:nvSpPr>
            <p:cNvPr id="456" name="Google Shape;456;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4" name="Google Shape;484;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5" name="Shape 485"/>
        <p:cNvGrpSpPr/>
        <p:nvPr/>
      </p:nvGrpSpPr>
      <p:grpSpPr>
        <a:xfrm>
          <a:off x="0" y="0"/>
          <a:ext cx="0" cy="0"/>
          <a:chOff x="0" y="0"/>
          <a:chExt cx="0" cy="0"/>
        </a:xfrm>
      </p:grpSpPr>
      <p:pic>
        <p:nvPicPr>
          <p:cNvPr descr="A yellow circle on a black background&#10;&#10;Description automatically generated" id="486" name="Google Shape;486;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7" name="Google Shape;487;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0" name="Google Shape;490;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1" name="Google Shape;491;p23"/>
          <p:cNvGrpSpPr/>
          <p:nvPr/>
        </p:nvGrpSpPr>
        <p:grpSpPr>
          <a:xfrm>
            <a:off x="0" y="1318491"/>
            <a:ext cx="1397812" cy="58002"/>
            <a:chOff x="0" y="1077191"/>
            <a:chExt cx="1397812" cy="58002"/>
          </a:xfrm>
        </p:grpSpPr>
        <p:sp>
          <p:nvSpPr>
            <p:cNvPr id="492" name="Google Shape;492;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4" name="Google Shape;494;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5" name="Google Shape;495;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6" name="Google Shape;496;p23"/>
          <p:cNvGrpSpPr/>
          <p:nvPr/>
        </p:nvGrpSpPr>
        <p:grpSpPr>
          <a:xfrm>
            <a:off x="11436251" y="129884"/>
            <a:ext cx="661669" cy="1214119"/>
            <a:chOff x="11436251" y="129884"/>
            <a:chExt cx="661669" cy="1214119"/>
          </a:xfrm>
        </p:grpSpPr>
        <p:sp>
          <p:nvSpPr>
            <p:cNvPr id="497" name="Google Shape;497;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5" name="Google Shape;525;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6" name="Google Shape;526;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7" name="Shape 527"/>
        <p:cNvGrpSpPr/>
        <p:nvPr/>
      </p:nvGrpSpPr>
      <p:grpSpPr>
        <a:xfrm>
          <a:off x="0" y="0"/>
          <a:ext cx="0" cy="0"/>
          <a:chOff x="0" y="0"/>
          <a:chExt cx="0" cy="0"/>
        </a:xfrm>
      </p:grpSpPr>
      <p:pic>
        <p:nvPicPr>
          <p:cNvPr descr="A yellow circle on a black background&#10;&#10;Description automatically generated" id="528" name="Google Shape;52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9" name="Google Shape;52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2" name="Google Shape;53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3" name="Google Shape;533;p24"/>
          <p:cNvGrpSpPr/>
          <p:nvPr/>
        </p:nvGrpSpPr>
        <p:grpSpPr>
          <a:xfrm>
            <a:off x="0" y="1318491"/>
            <a:ext cx="1397812" cy="58002"/>
            <a:chOff x="0" y="1077191"/>
            <a:chExt cx="1397812" cy="58002"/>
          </a:xfrm>
        </p:grpSpPr>
        <p:sp>
          <p:nvSpPr>
            <p:cNvPr id="534" name="Google Shape;53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7" name="Google Shape;53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8" name="Google Shape;538;p24"/>
          <p:cNvGrpSpPr/>
          <p:nvPr/>
        </p:nvGrpSpPr>
        <p:grpSpPr>
          <a:xfrm>
            <a:off x="11614051" y="129884"/>
            <a:ext cx="661669" cy="1214119"/>
            <a:chOff x="11436251" y="129884"/>
            <a:chExt cx="661669" cy="1214119"/>
          </a:xfrm>
        </p:grpSpPr>
        <p:sp>
          <p:nvSpPr>
            <p:cNvPr id="539" name="Google Shape;53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7" name="Google Shape;567;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8" name="Shape 568"/>
        <p:cNvGrpSpPr/>
        <p:nvPr/>
      </p:nvGrpSpPr>
      <p:grpSpPr>
        <a:xfrm>
          <a:off x="0" y="0"/>
          <a:ext cx="0" cy="0"/>
          <a:chOff x="0" y="0"/>
          <a:chExt cx="0" cy="0"/>
        </a:xfrm>
      </p:grpSpPr>
      <p:pic>
        <p:nvPicPr>
          <p:cNvPr descr="A yellow circle on a black background&#10;&#10;Description automatically generated" id="569" name="Google Shape;56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0" name="Google Shape;57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3" name="Google Shape;57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4"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6" name="Google Shape;576;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0" name="Shape 580"/>
        <p:cNvGrpSpPr/>
        <p:nvPr/>
      </p:nvGrpSpPr>
      <p:grpSpPr>
        <a:xfrm>
          <a:off x="0" y="0"/>
          <a:ext cx="0" cy="0"/>
          <a:chOff x="0" y="0"/>
          <a:chExt cx="0" cy="0"/>
        </a:xfrm>
      </p:grpSpPr>
      <p:sp>
        <p:nvSpPr>
          <p:cNvPr id="581" name="Google Shape;581;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3" name="Google Shape;583;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4" name="Shape 584"/>
        <p:cNvGrpSpPr/>
        <p:nvPr/>
      </p:nvGrpSpPr>
      <p:grpSpPr>
        <a:xfrm>
          <a:off x="0" y="0"/>
          <a:ext cx="0" cy="0"/>
          <a:chOff x="0" y="0"/>
          <a:chExt cx="0" cy="0"/>
        </a:xfrm>
      </p:grpSpPr>
      <p:sp>
        <p:nvSpPr>
          <p:cNvPr id="585" name="Google Shape;585;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8" name="Google Shape;58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9" name="Shape 589"/>
        <p:cNvGrpSpPr/>
        <p:nvPr/>
      </p:nvGrpSpPr>
      <p:grpSpPr>
        <a:xfrm>
          <a:off x="0" y="0"/>
          <a:ext cx="0" cy="0"/>
          <a:chOff x="0" y="0"/>
          <a:chExt cx="0" cy="0"/>
        </a:xfrm>
      </p:grpSpPr>
      <p:sp>
        <p:nvSpPr>
          <p:cNvPr id="590" name="Google Shape;590;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2" name="Google Shape;592;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5" name="Google Shape;595;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6" name="Shape 596"/>
        <p:cNvGrpSpPr/>
        <p:nvPr/>
      </p:nvGrpSpPr>
      <p:grpSpPr>
        <a:xfrm>
          <a:off x="0" y="0"/>
          <a:ext cx="0" cy="0"/>
          <a:chOff x="0" y="0"/>
          <a:chExt cx="0" cy="0"/>
        </a:xfrm>
      </p:grpSpPr>
      <p:sp>
        <p:nvSpPr>
          <p:cNvPr id="597" name="Google Shape;597;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8" name="Google Shape;598;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9" name="Shape 599"/>
        <p:cNvGrpSpPr/>
        <p:nvPr/>
      </p:nvGrpSpPr>
      <p:grpSpPr>
        <a:xfrm>
          <a:off x="0" y="0"/>
          <a:ext cx="0" cy="0"/>
          <a:chOff x="0" y="0"/>
          <a:chExt cx="0" cy="0"/>
        </a:xfrm>
      </p:grpSpPr>
      <p:sp>
        <p:nvSpPr>
          <p:cNvPr id="600" name="Google Shape;600;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1" name="Google Shape;60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3" name="Shape 603"/>
        <p:cNvGrpSpPr/>
        <p:nvPr/>
      </p:nvGrpSpPr>
      <p:grpSpPr>
        <a:xfrm>
          <a:off x="0" y="0"/>
          <a:ext cx="0" cy="0"/>
          <a:chOff x="0" y="0"/>
          <a:chExt cx="0" cy="0"/>
        </a:xfrm>
      </p:grpSpPr>
      <p:sp>
        <p:nvSpPr>
          <p:cNvPr id="604" name="Google Shape;604;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5" name="Google Shape;605;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6" name="Google Shape;606;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7" name="Google Shape;607;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8" name="Google Shape;60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0" name="Shape 610"/>
        <p:cNvGrpSpPr/>
        <p:nvPr/>
      </p:nvGrpSpPr>
      <p:grpSpPr>
        <a:xfrm>
          <a:off x="0" y="0"/>
          <a:ext cx="0" cy="0"/>
          <a:chOff x="0" y="0"/>
          <a:chExt cx="0" cy="0"/>
        </a:xfrm>
      </p:grpSpPr>
      <p:sp>
        <p:nvSpPr>
          <p:cNvPr id="611" name="Google Shape;611;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2" name="Google Shape;612;p33"/>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4" name="Google Shape;614;p33"/>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18" name="Shape 618"/>
        <p:cNvGrpSpPr/>
        <p:nvPr/>
      </p:nvGrpSpPr>
      <p:grpSpPr>
        <a:xfrm>
          <a:off x="0" y="0"/>
          <a:ext cx="0" cy="0"/>
          <a:chOff x="0" y="0"/>
          <a:chExt cx="0" cy="0"/>
        </a:xfrm>
      </p:grpSpPr>
      <p:pic>
        <p:nvPicPr>
          <p:cNvPr descr="A logo with blue and yellow colors&#10;&#10;Description automatically generated" id="619" name="Google Shape;619;g2a79c321108_2_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20" name="Google Shape;620;g2a79c321108_2_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21" name="Google Shape;621;g2a79c321108_2_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622" name="Google Shape;622;g2a79c321108_2_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3" name="Google Shape;623;g2a79c321108_2_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4" name="Google Shape;624;g2a79c321108_2_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625" name="Shape 625"/>
        <p:cNvGrpSpPr/>
        <p:nvPr/>
      </p:nvGrpSpPr>
      <p:grpSpPr>
        <a:xfrm>
          <a:off x="0" y="0"/>
          <a:ext cx="0" cy="0"/>
          <a:chOff x="0" y="0"/>
          <a:chExt cx="0" cy="0"/>
        </a:xfrm>
      </p:grpSpPr>
      <p:pic>
        <p:nvPicPr>
          <p:cNvPr descr="A yellow circle on a black background&#10;&#10;Description automatically generated" id="626" name="Google Shape;626;g2a79c321108_2_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27" name="Google Shape;627;g2a79c321108_2_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8" name="Google Shape;628;g2a79c321108_2_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9" name="Google Shape;629;g2a79c321108_2_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630" name="Google Shape;630;g2a79c321108_2_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31" name="Google Shape;631;g2a79c321108_2_10"/>
          <p:cNvSpPr txBox="1"/>
          <p:nvPr>
            <p:ph type="title"/>
          </p:nvPr>
        </p:nvSpPr>
        <p:spPr>
          <a:xfrm>
            <a:off x="333530" y="472400"/>
            <a:ext cx="7559700" cy="54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32" name="Google Shape;632;g2a79c321108_2_10"/>
          <p:cNvGrpSpPr/>
          <p:nvPr/>
        </p:nvGrpSpPr>
        <p:grpSpPr>
          <a:xfrm>
            <a:off x="11618501" y="138797"/>
            <a:ext cx="661669" cy="1214119"/>
            <a:chOff x="11436251" y="129884"/>
            <a:chExt cx="661669" cy="1214119"/>
          </a:xfrm>
        </p:grpSpPr>
        <p:sp>
          <p:nvSpPr>
            <p:cNvPr id="633" name="Google Shape;633;g2a79c321108_2_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4" name="Google Shape;634;g2a79c321108_2_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5" name="Google Shape;635;g2a79c321108_2_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6" name="Google Shape;636;g2a79c321108_2_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7" name="Google Shape;637;g2a79c321108_2_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8" name="Google Shape;638;g2a79c321108_2_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9" name="Google Shape;639;g2a79c321108_2_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0" name="Google Shape;640;g2a79c321108_2_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1" name="Google Shape;641;g2a79c321108_2_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2" name="Google Shape;642;g2a79c321108_2_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3" name="Google Shape;643;g2a79c321108_2_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4" name="Google Shape;644;g2a79c321108_2_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5" name="Google Shape;645;g2a79c321108_2_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6" name="Google Shape;646;g2a79c321108_2_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7" name="Google Shape;647;g2a79c321108_2_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8" name="Google Shape;648;g2a79c321108_2_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9" name="Google Shape;649;g2a79c321108_2_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0" name="Google Shape;650;g2a79c321108_2_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1" name="Google Shape;651;g2a79c321108_2_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2" name="Google Shape;652;g2a79c321108_2_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3" name="Google Shape;653;g2a79c321108_2_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4" name="Google Shape;654;g2a79c321108_2_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5" name="Google Shape;655;g2a79c321108_2_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6" name="Google Shape;656;g2a79c321108_2_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7" name="Google Shape;657;g2a79c321108_2_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8" name="Google Shape;658;g2a79c321108_2_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9" name="Google Shape;659;g2a79c321108_2_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0" name="Google Shape;660;g2a79c321108_2_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61" name="Google Shape;661;g2a79c321108_2_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2" name="Google Shape;662;g2a79c321108_2_10"/>
          <p:cNvSpPr/>
          <p:nvPr/>
        </p:nvSpPr>
        <p:spPr>
          <a:xfrm rot="7201764">
            <a:off x="11756389" y="285914"/>
            <a:ext cx="179840" cy="1798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663" name="Shape 663"/>
        <p:cNvGrpSpPr/>
        <p:nvPr/>
      </p:nvGrpSpPr>
      <p:grpSpPr>
        <a:xfrm>
          <a:off x="0" y="0"/>
          <a:ext cx="0" cy="0"/>
          <a:chOff x="0" y="0"/>
          <a:chExt cx="0" cy="0"/>
        </a:xfrm>
      </p:grpSpPr>
      <p:pic>
        <p:nvPicPr>
          <p:cNvPr descr="A yellow circle on a black background&#10;&#10;Description automatically generated" id="664" name="Google Shape;664;g2a79c321108_2_5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65" name="Google Shape;665;g2a79c321108_2_5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6" name="Google Shape;666;g2a79c321108_2_5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g2a79c321108_2_5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68" name="Google Shape;668;g2a79c321108_2_5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669" name="Google Shape;669;g2a79c321108_2_5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g2a79c321108_2_5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g2a79c321108_2_50"/>
          <p:cNvSpPr txBox="1"/>
          <p:nvPr>
            <p:ph type="title"/>
          </p:nvPr>
        </p:nvSpPr>
        <p:spPr>
          <a:xfrm>
            <a:off x="333529" y="472400"/>
            <a:ext cx="7121700" cy="488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72" name="Google Shape;672;g2a79c321108_2_50"/>
          <p:cNvGrpSpPr/>
          <p:nvPr/>
        </p:nvGrpSpPr>
        <p:grpSpPr>
          <a:xfrm>
            <a:off x="11436251" y="129884"/>
            <a:ext cx="661669" cy="1214119"/>
            <a:chOff x="11436251" y="129884"/>
            <a:chExt cx="661669" cy="1214119"/>
          </a:xfrm>
        </p:grpSpPr>
        <p:sp>
          <p:nvSpPr>
            <p:cNvPr id="673" name="Google Shape;673;g2a79c321108_2_5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g2a79c321108_2_5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g2a79c321108_2_5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g2a79c321108_2_5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g2a79c321108_2_5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g2a79c321108_2_5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g2a79c321108_2_5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g2a79c321108_2_5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g2a79c321108_2_5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g2a79c321108_2_5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g2a79c321108_2_5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g2a79c321108_2_5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g2a79c321108_2_5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g2a79c321108_2_5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g2a79c321108_2_5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g2a79c321108_2_5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g2a79c321108_2_5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g2a79c321108_2_5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g2a79c321108_2_5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g2a79c321108_2_5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g2a79c321108_2_5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g2a79c321108_2_5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g2a79c321108_2_5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g2a79c321108_2_5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g2a79c321108_2_5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g2a79c321108_2_5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g2a79c321108_2_5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g2a79c321108_2_5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01" name="Google Shape;701;g2a79c321108_2_5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8" name="Google Shape;68;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9" name="Google Shape;69;p10"/>
          <p:cNvGrpSpPr/>
          <p:nvPr/>
        </p:nvGrpSpPr>
        <p:grpSpPr>
          <a:xfrm>
            <a:off x="11436251" y="129884"/>
            <a:ext cx="661669" cy="1214119"/>
            <a:chOff x="11436251" y="129884"/>
            <a:chExt cx="661669" cy="1214119"/>
          </a:xfrm>
        </p:grpSpPr>
        <p:sp>
          <p:nvSpPr>
            <p:cNvPr id="70" name="Google Shape;70;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8" name="Google Shape;98;p10"/>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Blue bkg">
  <p:cSld name="3_Text Blue bkg">
    <p:bg>
      <p:bgPr>
        <a:solidFill>
          <a:schemeClr val="lt1"/>
        </a:solidFill>
      </p:bgPr>
    </p:bg>
    <p:spTree>
      <p:nvGrpSpPr>
        <p:cNvPr id="702" name="Shape 702"/>
        <p:cNvGrpSpPr/>
        <p:nvPr/>
      </p:nvGrpSpPr>
      <p:grpSpPr>
        <a:xfrm>
          <a:off x="0" y="0"/>
          <a:ext cx="0" cy="0"/>
          <a:chOff x="0" y="0"/>
          <a:chExt cx="0" cy="0"/>
        </a:xfrm>
      </p:grpSpPr>
      <p:pic>
        <p:nvPicPr>
          <p:cNvPr descr="A yellow circle on a black background&#10;&#10;Description automatically generated" id="703" name="Google Shape;703;g2a79c321108_2_8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704" name="Google Shape;704;g2a79c321108_2_8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g2a79c321108_2_8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g2a79c321108_2_8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707" name="Google Shape;707;g2a79c321108_2_8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708" name="Google Shape;708;g2a79c321108_2_8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g2a79c321108_2_8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g2a79c321108_2_89"/>
          <p:cNvSpPr txBox="1"/>
          <p:nvPr>
            <p:ph type="title"/>
          </p:nvPr>
        </p:nvSpPr>
        <p:spPr>
          <a:xfrm>
            <a:off x="333536" y="472400"/>
            <a:ext cx="10794600" cy="488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blue and black striped background&#10;&#10;Description automatically generated" id="711" name="Google Shape;711;g2a79c321108_2_89"/>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grpSp>
        <p:nvGrpSpPr>
          <p:cNvPr id="712" name="Google Shape;712;g2a79c321108_2_89"/>
          <p:cNvGrpSpPr/>
          <p:nvPr/>
        </p:nvGrpSpPr>
        <p:grpSpPr>
          <a:xfrm>
            <a:off x="11436251" y="129884"/>
            <a:ext cx="661669" cy="1214119"/>
            <a:chOff x="11436251" y="129884"/>
            <a:chExt cx="661669" cy="1214119"/>
          </a:xfrm>
        </p:grpSpPr>
        <p:sp>
          <p:nvSpPr>
            <p:cNvPr id="713" name="Google Shape;713;g2a79c321108_2_8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g2a79c321108_2_8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g2a79c321108_2_8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g2a79c321108_2_8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g2a79c321108_2_8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g2a79c321108_2_8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g2a79c321108_2_8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g2a79c321108_2_8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g2a79c321108_2_8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g2a79c321108_2_8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g2a79c321108_2_8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g2a79c321108_2_8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g2a79c321108_2_8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g2a79c321108_2_8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g2a79c321108_2_8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g2a79c321108_2_8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g2a79c321108_2_8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g2a79c321108_2_8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g2a79c321108_2_8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g2a79c321108_2_8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g2a79c321108_2_8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g2a79c321108_2_8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g2a79c321108_2_8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g2a79c321108_2_8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g2a79c321108_2_8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g2a79c321108_2_8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g2a79c321108_2_8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g2a79c321108_2_8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741" name="Shape 741"/>
        <p:cNvGrpSpPr/>
        <p:nvPr/>
      </p:nvGrpSpPr>
      <p:grpSpPr>
        <a:xfrm>
          <a:off x="0" y="0"/>
          <a:ext cx="0" cy="0"/>
          <a:chOff x="0" y="0"/>
          <a:chExt cx="0" cy="0"/>
        </a:xfrm>
      </p:grpSpPr>
      <p:pic>
        <p:nvPicPr>
          <p:cNvPr descr="A logo with blue and yellow colors&#10;&#10;Description automatically generated" id="742" name="Google Shape;742;g2a79c321108_2_12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743" name="Google Shape;743;g2a79c321108_2_128"/>
          <p:cNvSpPr txBox="1"/>
          <p:nvPr/>
        </p:nvSpPr>
        <p:spPr>
          <a:xfrm>
            <a:off x="502311" y="4331682"/>
            <a:ext cx="4233461" cy="15639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4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4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t/>
            </a:r>
            <a:endParaRPr b="0" i="0" sz="14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400">
                <a:solidFill>
                  <a:schemeClr val="lt1"/>
                </a:solidFill>
                <a:latin typeface="Montserrat"/>
                <a:ea typeface="Montserrat"/>
                <a:cs typeface="Montserrat"/>
                <a:sym typeface="Montserrat"/>
              </a:rPr>
              <a:t>Keep In touch:</a:t>
            </a:r>
            <a:endParaRPr/>
          </a:p>
        </p:txBody>
      </p:sp>
      <p:pic>
        <p:nvPicPr>
          <p:cNvPr descr="A black letter f in a white circle&#10;&#10;Description automatically generated" id="744" name="Google Shape;744;g2a79c321108_2_128"/>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745" name="Google Shape;745;g2a79c321108_2_128"/>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746" name="Google Shape;746;g2a79c321108_2_128"/>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747" name="Google Shape;747;g2a79c321108_2_128"/>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748" name="Google Shape;748;g2a79c321108_2_128"/>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749" name="Shape 749"/>
        <p:cNvGrpSpPr/>
        <p:nvPr/>
      </p:nvGrpSpPr>
      <p:grpSpPr>
        <a:xfrm>
          <a:off x="0" y="0"/>
          <a:ext cx="0" cy="0"/>
          <a:chOff x="0" y="0"/>
          <a:chExt cx="0" cy="0"/>
        </a:xfrm>
      </p:grpSpPr>
      <p:pic>
        <p:nvPicPr>
          <p:cNvPr descr="A logo with blue and yellow colors&#10;&#10;Description automatically generated" id="750" name="Google Shape;750;g2a79c321108_2_13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751" name="Google Shape;751;g2a79c321108_2_13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2" name="Google Shape;752;g2a79c321108_2_13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53" name="Google Shape;753;g2a79c321108_2_136"/>
          <p:cNvSpPr/>
          <p:nvPr/>
        </p:nvSpPr>
        <p:spPr>
          <a:xfrm>
            <a:off x="0" y="384954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754" name="Google Shape;754;g2a79c321108_2_13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55" name="Shape 755"/>
        <p:cNvGrpSpPr/>
        <p:nvPr/>
      </p:nvGrpSpPr>
      <p:grpSpPr>
        <a:xfrm>
          <a:off x="0" y="0"/>
          <a:ext cx="0" cy="0"/>
          <a:chOff x="0" y="0"/>
          <a:chExt cx="0" cy="0"/>
        </a:xfrm>
      </p:grpSpPr>
      <p:sp>
        <p:nvSpPr>
          <p:cNvPr id="756" name="Google Shape;756;g2a79c321108_2_14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57" name="Google Shape;757;g2a79c321108_2_14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8" name="Google Shape;758;g2a79c321108_2_14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59" name="Google Shape;759;g2a79c321108_2_14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0" name="Google Shape;760;g2a79c321108_2_14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61" name="Google Shape;761;g2a79c321108_2_14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62" name="Google Shape;762;g2a79c321108_2_14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Blue bkg">
  <p:cSld name="1_Text Blue bkg">
    <p:bg>
      <p:bgPr>
        <a:solidFill>
          <a:schemeClr val="lt1"/>
        </a:solidFill>
      </p:bgPr>
    </p:bg>
    <p:spTree>
      <p:nvGrpSpPr>
        <p:cNvPr id="763" name="Shape 763"/>
        <p:cNvGrpSpPr/>
        <p:nvPr/>
      </p:nvGrpSpPr>
      <p:grpSpPr>
        <a:xfrm>
          <a:off x="0" y="0"/>
          <a:ext cx="0" cy="0"/>
          <a:chOff x="0" y="0"/>
          <a:chExt cx="0" cy="0"/>
        </a:xfrm>
      </p:grpSpPr>
      <p:pic>
        <p:nvPicPr>
          <p:cNvPr descr="A yellow circle on a black background&#10;&#10;Description automatically generated" id="764" name="Google Shape;764;g2a79c321108_2_15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765" name="Google Shape;765;g2a79c321108_2_15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g2a79c321108_2_15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7" name="Google Shape;767;g2a79c321108_2_15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768" name="Google Shape;768;g2a79c321108_2_15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769" name="Google Shape;769;g2a79c321108_2_15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g2a79c321108_2_15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g2a79c321108_2_151"/>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772" name="Google Shape;772;g2a79c321108_2_151"/>
          <p:cNvGrpSpPr/>
          <p:nvPr/>
        </p:nvGrpSpPr>
        <p:grpSpPr>
          <a:xfrm>
            <a:off x="11436251" y="129884"/>
            <a:ext cx="661669" cy="1214119"/>
            <a:chOff x="11436251" y="129884"/>
            <a:chExt cx="661669" cy="1214119"/>
          </a:xfrm>
        </p:grpSpPr>
        <p:sp>
          <p:nvSpPr>
            <p:cNvPr id="773" name="Google Shape;773;g2a79c321108_2_15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g2a79c321108_2_15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g2a79c321108_2_15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g2a79c321108_2_15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7" name="Google Shape;777;g2a79c321108_2_15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8" name="Google Shape;778;g2a79c321108_2_15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g2a79c321108_2_15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g2a79c321108_2_15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g2a79c321108_2_15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g2a79c321108_2_15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g2a79c321108_2_15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g2a79c321108_2_15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g2a79c321108_2_15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g2a79c321108_2_15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g2a79c321108_2_15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g2a79c321108_2_15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g2a79c321108_2_15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g2a79c321108_2_15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1" name="Google Shape;791;g2a79c321108_2_15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g2a79c321108_2_15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g2a79c321108_2_15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g2a79c321108_2_15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g2a79c321108_2_15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g2a79c321108_2_15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g2a79c321108_2_15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g2a79c321108_2_15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g2a79c321108_2_15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g2a79c321108_2_15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01" name="Google Shape;801;g2a79c321108_2_151"/>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Blue bkg">
  <p:cSld name="2_Text Blue bkg">
    <p:bg>
      <p:bgPr>
        <a:solidFill>
          <a:schemeClr val="lt1"/>
        </a:solidFill>
      </p:bgPr>
    </p:bg>
    <p:spTree>
      <p:nvGrpSpPr>
        <p:cNvPr id="802" name="Shape 802"/>
        <p:cNvGrpSpPr/>
        <p:nvPr/>
      </p:nvGrpSpPr>
      <p:grpSpPr>
        <a:xfrm>
          <a:off x="0" y="0"/>
          <a:ext cx="0" cy="0"/>
          <a:chOff x="0" y="0"/>
          <a:chExt cx="0" cy="0"/>
        </a:xfrm>
      </p:grpSpPr>
      <p:pic>
        <p:nvPicPr>
          <p:cNvPr descr="A yellow circle on a black background&#10;&#10;Description automatically generated" id="803" name="Google Shape;803;g2a79c321108_2_19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04" name="Google Shape;804;g2a79c321108_2_19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5" name="Google Shape;805;g2a79c321108_2_19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6" name="Google Shape;806;g2a79c321108_2_19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07" name="Google Shape;807;g2a79c321108_2_19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08" name="Google Shape;808;g2a79c321108_2_19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9" name="Google Shape;809;g2a79c321108_2_19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0" name="Google Shape;810;g2a79c321108_2_19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11" name="Google Shape;811;g2a79c321108_2_190"/>
          <p:cNvGrpSpPr/>
          <p:nvPr/>
        </p:nvGrpSpPr>
        <p:grpSpPr>
          <a:xfrm>
            <a:off x="11614051" y="129884"/>
            <a:ext cx="661669" cy="1214119"/>
            <a:chOff x="11436251" y="129884"/>
            <a:chExt cx="661669" cy="1214119"/>
          </a:xfrm>
        </p:grpSpPr>
        <p:sp>
          <p:nvSpPr>
            <p:cNvPr id="812" name="Google Shape;812;g2a79c321108_2_19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3" name="Google Shape;813;g2a79c321108_2_19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4" name="Google Shape;814;g2a79c321108_2_19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5" name="Google Shape;815;g2a79c321108_2_19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6" name="Google Shape;816;g2a79c321108_2_19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g2a79c321108_2_19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g2a79c321108_2_19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9" name="Google Shape;819;g2a79c321108_2_19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0" name="Google Shape;820;g2a79c321108_2_19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1" name="Google Shape;821;g2a79c321108_2_19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2" name="Google Shape;822;g2a79c321108_2_19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3" name="Google Shape;823;g2a79c321108_2_19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4" name="Google Shape;824;g2a79c321108_2_19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5" name="Google Shape;825;g2a79c321108_2_19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g2a79c321108_2_19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g2a79c321108_2_19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g2a79c321108_2_19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g2a79c321108_2_19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0" name="Google Shape;830;g2a79c321108_2_19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1" name="Google Shape;831;g2a79c321108_2_19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g2a79c321108_2_19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3" name="Google Shape;833;g2a79c321108_2_19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4" name="Google Shape;834;g2a79c321108_2_19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g2a79c321108_2_19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g2a79c321108_2_19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g2a79c321108_2_19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8" name="Google Shape;838;g2a79c321108_2_19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9" name="Google Shape;839;g2a79c321108_2_19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840" name="Google Shape;840;g2a79c321108_2_19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841" name="Shape 841"/>
        <p:cNvGrpSpPr/>
        <p:nvPr/>
      </p:nvGrpSpPr>
      <p:grpSpPr>
        <a:xfrm>
          <a:off x="0" y="0"/>
          <a:ext cx="0" cy="0"/>
          <a:chOff x="0" y="0"/>
          <a:chExt cx="0" cy="0"/>
        </a:xfrm>
      </p:grpSpPr>
      <p:pic>
        <p:nvPicPr>
          <p:cNvPr descr="A yellow circle on a black background&#10;&#10;Description automatically generated" id="842" name="Google Shape;842;g2a79c321108_2_2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43" name="Google Shape;843;g2a79c321108_2_2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4" name="Google Shape;844;g2a79c321108_2_2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5" name="Google Shape;845;g2a79c321108_2_2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846" name="Google Shape;846;g2a79c321108_2_2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g2a79c321108_2_2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8" name="Google Shape;848;g2a79c321108_2_22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849" name="Google Shape;849;g2a79c321108_2_22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50" name="Google Shape;850;g2a79c321108_2_229"/>
          <p:cNvGrpSpPr/>
          <p:nvPr/>
        </p:nvGrpSpPr>
        <p:grpSpPr>
          <a:xfrm>
            <a:off x="11436251" y="129884"/>
            <a:ext cx="661669" cy="1214119"/>
            <a:chOff x="11436251" y="129884"/>
            <a:chExt cx="661669" cy="1214119"/>
          </a:xfrm>
        </p:grpSpPr>
        <p:sp>
          <p:nvSpPr>
            <p:cNvPr id="851" name="Google Shape;851;g2a79c321108_2_22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g2a79c321108_2_22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g2a79c321108_2_22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4" name="Google Shape;854;g2a79c321108_2_22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g2a79c321108_2_22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g2a79c321108_2_22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g2a79c321108_2_22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g2a79c321108_2_22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g2a79c321108_2_22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0" name="Google Shape;860;g2a79c321108_2_22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g2a79c321108_2_22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g2a79c321108_2_22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g2a79c321108_2_22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4" name="Google Shape;864;g2a79c321108_2_22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g2a79c321108_2_22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g2a79c321108_2_22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g2a79c321108_2_22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g2a79c321108_2_22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g2a79c321108_2_22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0" name="Google Shape;870;g2a79c321108_2_22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g2a79c321108_2_22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2" name="Google Shape;872;g2a79c321108_2_22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3" name="Google Shape;873;g2a79c321108_2_22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4" name="Google Shape;874;g2a79c321108_2_22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g2a79c321108_2_22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6" name="Google Shape;876;g2a79c321108_2_22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g2a79c321108_2_22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g2a79c321108_2_22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879" name="Google Shape;879;g2a79c321108_2_22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880" name="Shape 880"/>
        <p:cNvGrpSpPr/>
        <p:nvPr/>
      </p:nvGrpSpPr>
      <p:grpSpPr>
        <a:xfrm>
          <a:off x="0" y="0"/>
          <a:ext cx="0" cy="0"/>
          <a:chOff x="0" y="0"/>
          <a:chExt cx="0" cy="0"/>
        </a:xfrm>
      </p:grpSpPr>
      <p:pic>
        <p:nvPicPr>
          <p:cNvPr descr="A yellow circle on a black background&#10;&#10;Description automatically generated" id="881" name="Google Shape;881;g2a79c321108_2_26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82" name="Google Shape;882;g2a79c321108_2_26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g2a79c321108_2_26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g2a79c321108_2_26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885" name="Google Shape;885;g2a79c321108_2_268"/>
          <p:cNvGrpSpPr/>
          <p:nvPr/>
        </p:nvGrpSpPr>
        <p:grpSpPr>
          <a:xfrm>
            <a:off x="0" y="1318491"/>
            <a:ext cx="1397812" cy="58002"/>
            <a:chOff x="0" y="1077191"/>
            <a:chExt cx="1397812" cy="58002"/>
          </a:xfrm>
        </p:grpSpPr>
        <p:sp>
          <p:nvSpPr>
            <p:cNvPr id="886" name="Google Shape;886;g2a79c321108_2_26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g2a79c321108_2_26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88" name="Google Shape;888;g2a79c321108_2_26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889" name="Google Shape;889;g2a79c321108_2_26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90" name="Google Shape;890;g2a79c321108_2_26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891" name="Google Shape;891;g2a79c321108_2_268"/>
          <p:cNvGrpSpPr/>
          <p:nvPr/>
        </p:nvGrpSpPr>
        <p:grpSpPr>
          <a:xfrm>
            <a:off x="11436251" y="129884"/>
            <a:ext cx="661669" cy="1214119"/>
            <a:chOff x="11436251" y="129884"/>
            <a:chExt cx="661669" cy="1214119"/>
          </a:xfrm>
        </p:grpSpPr>
        <p:sp>
          <p:nvSpPr>
            <p:cNvPr id="892" name="Google Shape;892;g2a79c321108_2_26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3" name="Google Shape;893;g2a79c321108_2_26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4" name="Google Shape;894;g2a79c321108_2_26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5" name="Google Shape;895;g2a79c321108_2_26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6" name="Google Shape;896;g2a79c321108_2_26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7" name="Google Shape;897;g2a79c321108_2_26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g2a79c321108_2_26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9" name="Google Shape;899;g2a79c321108_2_26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g2a79c321108_2_26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g2a79c321108_2_26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g2a79c321108_2_26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3" name="Google Shape;903;g2a79c321108_2_26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4" name="Google Shape;904;g2a79c321108_2_26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5" name="Google Shape;905;g2a79c321108_2_26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g2a79c321108_2_26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g2a79c321108_2_26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g2a79c321108_2_26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g2a79c321108_2_26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g2a79c321108_2_26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g2a79c321108_2_26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g2a79c321108_2_26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3" name="Google Shape;913;g2a79c321108_2_26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g2a79c321108_2_26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g2a79c321108_2_26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6" name="Google Shape;916;g2a79c321108_2_26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7" name="Google Shape;917;g2a79c321108_2_26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g2a79c321108_2_26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g2a79c321108_2_26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20" name="Google Shape;920;g2a79c321108_2_26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21" name="Google Shape;921;g2a79c321108_2_26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22" name="Shape 922"/>
        <p:cNvGrpSpPr/>
        <p:nvPr/>
      </p:nvGrpSpPr>
      <p:grpSpPr>
        <a:xfrm>
          <a:off x="0" y="0"/>
          <a:ext cx="0" cy="0"/>
          <a:chOff x="0" y="0"/>
          <a:chExt cx="0" cy="0"/>
        </a:xfrm>
      </p:grpSpPr>
      <p:pic>
        <p:nvPicPr>
          <p:cNvPr descr="A yellow circle on a black background&#10;&#10;Description automatically generated" id="923" name="Google Shape;923;g2a79c321108_2_3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24" name="Google Shape;924;g2a79c321108_2_3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g2a79c321108_2_3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6" name="Google Shape;926;g2a79c321108_2_3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927" name="Google Shape;927;g2a79c321108_2_310"/>
          <p:cNvGrpSpPr/>
          <p:nvPr/>
        </p:nvGrpSpPr>
        <p:grpSpPr>
          <a:xfrm>
            <a:off x="0" y="1318491"/>
            <a:ext cx="1397812" cy="58002"/>
            <a:chOff x="0" y="1077191"/>
            <a:chExt cx="1397812" cy="58002"/>
          </a:xfrm>
        </p:grpSpPr>
        <p:sp>
          <p:nvSpPr>
            <p:cNvPr id="928" name="Google Shape;928;g2a79c321108_2_3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9" name="Google Shape;929;g2a79c321108_2_3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30" name="Google Shape;930;g2a79c321108_2_3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931" name="Google Shape;931;g2a79c321108_2_3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32" name="Google Shape;932;g2a79c321108_2_3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933" name="Google Shape;933;g2a79c321108_2_310"/>
          <p:cNvGrpSpPr/>
          <p:nvPr/>
        </p:nvGrpSpPr>
        <p:grpSpPr>
          <a:xfrm>
            <a:off x="11436251" y="129884"/>
            <a:ext cx="661669" cy="1214119"/>
            <a:chOff x="11436251" y="129884"/>
            <a:chExt cx="661669" cy="1214119"/>
          </a:xfrm>
        </p:grpSpPr>
        <p:sp>
          <p:nvSpPr>
            <p:cNvPr id="934" name="Google Shape;934;g2a79c321108_2_3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5" name="Google Shape;935;g2a79c321108_2_3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6" name="Google Shape;936;g2a79c321108_2_3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7" name="Google Shape;937;g2a79c321108_2_3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8" name="Google Shape;938;g2a79c321108_2_3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9" name="Google Shape;939;g2a79c321108_2_3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g2a79c321108_2_3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1" name="Google Shape;941;g2a79c321108_2_3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2" name="Google Shape;942;g2a79c321108_2_3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3" name="Google Shape;943;g2a79c321108_2_3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4" name="Google Shape;944;g2a79c321108_2_3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g2a79c321108_2_3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g2a79c321108_2_3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g2a79c321108_2_3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g2a79c321108_2_3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9" name="Google Shape;949;g2a79c321108_2_3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g2a79c321108_2_3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g2a79c321108_2_3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g2a79c321108_2_3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3" name="Google Shape;953;g2a79c321108_2_3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4" name="Google Shape;954;g2a79c321108_2_3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5" name="Google Shape;955;g2a79c321108_2_3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6" name="Google Shape;956;g2a79c321108_2_3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g2a79c321108_2_3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8" name="Google Shape;958;g2a79c321108_2_3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g2a79c321108_2_3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0" name="Google Shape;960;g2a79c321108_2_3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1" name="Google Shape;961;g2a79c321108_2_3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62" name="Google Shape;962;g2a79c321108_2_310"/>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963" name="Shape 963"/>
        <p:cNvGrpSpPr/>
        <p:nvPr/>
      </p:nvGrpSpPr>
      <p:grpSpPr>
        <a:xfrm>
          <a:off x="0" y="0"/>
          <a:ext cx="0" cy="0"/>
          <a:chOff x="0" y="0"/>
          <a:chExt cx="0" cy="0"/>
        </a:xfrm>
      </p:grpSpPr>
      <p:pic>
        <p:nvPicPr>
          <p:cNvPr descr="A yellow circle on a black background&#10;&#10;Description automatically generated" id="964" name="Google Shape;964;g2a79c321108_2_35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65" name="Google Shape;965;g2a79c321108_2_35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6" name="Google Shape;966;g2a79c321108_2_35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7" name="Google Shape;967;g2a79c321108_2_35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968" name="Google Shape;968;g2a79c321108_2_351"/>
          <p:cNvGrpSpPr/>
          <p:nvPr/>
        </p:nvGrpSpPr>
        <p:grpSpPr>
          <a:xfrm>
            <a:off x="0" y="1318491"/>
            <a:ext cx="1397812" cy="58002"/>
            <a:chOff x="0" y="1077191"/>
            <a:chExt cx="1397812" cy="58002"/>
          </a:xfrm>
        </p:grpSpPr>
        <p:sp>
          <p:nvSpPr>
            <p:cNvPr id="969" name="Google Shape;969;g2a79c321108_2_35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0" name="Google Shape;970;g2a79c321108_2_35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71" name="Google Shape;971;g2a79c321108_2_35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972" name="Google Shape;972;g2a79c321108_2_35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73" name="Google Shape;973;g2a79c321108_2_35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974" name="Google Shape;974;g2a79c321108_2_351"/>
          <p:cNvGrpSpPr/>
          <p:nvPr/>
        </p:nvGrpSpPr>
        <p:grpSpPr>
          <a:xfrm>
            <a:off x="11436251" y="129884"/>
            <a:ext cx="661669" cy="1214119"/>
            <a:chOff x="11436251" y="129884"/>
            <a:chExt cx="661669" cy="1214119"/>
          </a:xfrm>
        </p:grpSpPr>
        <p:sp>
          <p:nvSpPr>
            <p:cNvPr id="975" name="Google Shape;975;g2a79c321108_2_35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6" name="Google Shape;976;g2a79c321108_2_35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7" name="Google Shape;977;g2a79c321108_2_35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8" name="Google Shape;978;g2a79c321108_2_35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9" name="Google Shape;979;g2a79c321108_2_35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0" name="Google Shape;980;g2a79c321108_2_35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g2a79c321108_2_35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g2a79c321108_2_35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3" name="Google Shape;983;g2a79c321108_2_35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4" name="Google Shape;984;g2a79c321108_2_35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g2a79c321108_2_35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6" name="Google Shape;986;g2a79c321108_2_35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7" name="Google Shape;987;g2a79c321108_2_35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8" name="Google Shape;988;g2a79c321108_2_35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g2a79c321108_2_35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0" name="Google Shape;990;g2a79c321108_2_35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1" name="Google Shape;991;g2a79c321108_2_35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2" name="Google Shape;992;g2a79c321108_2_35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3" name="Google Shape;993;g2a79c321108_2_35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4" name="Google Shape;994;g2a79c321108_2_35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5" name="Google Shape;995;g2a79c321108_2_35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6" name="Google Shape;996;g2a79c321108_2_35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7" name="Google Shape;997;g2a79c321108_2_35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8" name="Google Shape;998;g2a79c321108_2_35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9" name="Google Shape;999;g2a79c321108_2_35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g2a79c321108_2_35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g2a79c321108_2_35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g2a79c321108_2_35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003" name="Google Shape;1003;g2a79c321108_2_35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99" name="Shape 99"/>
        <p:cNvGrpSpPr/>
        <p:nvPr/>
      </p:nvGrpSpPr>
      <p:grpSpPr>
        <a:xfrm>
          <a:off x="0" y="0"/>
          <a:ext cx="0" cy="0"/>
          <a:chOff x="0" y="0"/>
          <a:chExt cx="0" cy="0"/>
        </a:xfrm>
      </p:grpSpPr>
      <p:pic>
        <p:nvPicPr>
          <p:cNvPr descr="A yellow circle on a black background&#10;&#10;Description automatically generated" id="100" name="Google Shape;10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1" name="Google Shape;10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104" name="Google Shape;104;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5" name="Google Shape;105;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06" name="Google Shape;106;p1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07" name="Google Shape;107;p1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 name="Google Shape;108;p11"/>
          <p:cNvGrpSpPr/>
          <p:nvPr/>
        </p:nvGrpSpPr>
        <p:grpSpPr>
          <a:xfrm>
            <a:off x="11626751" y="129884"/>
            <a:ext cx="661669" cy="1214119"/>
            <a:chOff x="11436251" y="129884"/>
            <a:chExt cx="661669" cy="1214119"/>
          </a:xfrm>
        </p:grpSpPr>
        <p:sp>
          <p:nvSpPr>
            <p:cNvPr id="109" name="Google Shape;10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004" name="Shape 1004"/>
        <p:cNvGrpSpPr/>
        <p:nvPr/>
      </p:nvGrpSpPr>
      <p:grpSpPr>
        <a:xfrm>
          <a:off x="0" y="0"/>
          <a:ext cx="0" cy="0"/>
          <a:chOff x="0" y="0"/>
          <a:chExt cx="0" cy="0"/>
        </a:xfrm>
      </p:grpSpPr>
      <p:pic>
        <p:nvPicPr>
          <p:cNvPr descr="A yellow circle on a black background&#10;&#10;Description automatically generated" id="1005" name="Google Shape;1005;g2a79c321108_2_39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6" name="Google Shape;1006;g2a79c321108_2_39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7" name="Google Shape;1007;g2a79c321108_2_39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8" name="Google Shape;1008;g2a79c321108_2_39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09" name="Google Shape;1009;g2a79c321108_2_392"/>
          <p:cNvGrpSpPr/>
          <p:nvPr/>
        </p:nvGrpSpPr>
        <p:grpSpPr>
          <a:xfrm>
            <a:off x="0" y="1318491"/>
            <a:ext cx="1397812" cy="58002"/>
            <a:chOff x="0" y="1077191"/>
            <a:chExt cx="1397812" cy="58002"/>
          </a:xfrm>
        </p:grpSpPr>
        <p:sp>
          <p:nvSpPr>
            <p:cNvPr id="1010" name="Google Shape;1010;g2a79c321108_2_39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1" name="Google Shape;1011;g2a79c321108_2_39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12" name="Google Shape;1012;g2a79c321108_2_39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013" name="Google Shape;1013;g2a79c321108_2_39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14" name="Google Shape;1014;g2a79c321108_2_39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015" name="Google Shape;1015;g2a79c321108_2_392"/>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016" name="Google Shape;1016;g2a79c321108_2_392"/>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17" name="Google Shape;1017;g2a79c321108_2_392"/>
          <p:cNvGrpSpPr/>
          <p:nvPr/>
        </p:nvGrpSpPr>
        <p:grpSpPr>
          <a:xfrm>
            <a:off x="11626751" y="129884"/>
            <a:ext cx="661669" cy="1214119"/>
            <a:chOff x="11436251" y="129884"/>
            <a:chExt cx="661669" cy="1214119"/>
          </a:xfrm>
        </p:grpSpPr>
        <p:sp>
          <p:nvSpPr>
            <p:cNvPr id="1018" name="Google Shape;1018;g2a79c321108_2_39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9" name="Google Shape;1019;g2a79c321108_2_39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0" name="Google Shape;1020;g2a79c321108_2_39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1" name="Google Shape;1021;g2a79c321108_2_39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2" name="Google Shape;1022;g2a79c321108_2_39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3" name="Google Shape;1023;g2a79c321108_2_39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4" name="Google Shape;1024;g2a79c321108_2_39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5" name="Google Shape;1025;g2a79c321108_2_39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g2a79c321108_2_39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7" name="Google Shape;1027;g2a79c321108_2_39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g2a79c321108_2_39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9" name="Google Shape;1029;g2a79c321108_2_39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0" name="Google Shape;1030;g2a79c321108_2_39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g2a79c321108_2_39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2" name="Google Shape;1032;g2a79c321108_2_39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3" name="Google Shape;1033;g2a79c321108_2_39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4" name="Google Shape;1034;g2a79c321108_2_39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5" name="Google Shape;1035;g2a79c321108_2_39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g2a79c321108_2_39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7" name="Google Shape;1037;g2a79c321108_2_39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g2a79c321108_2_39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9" name="Google Shape;1039;g2a79c321108_2_39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0" name="Google Shape;1040;g2a79c321108_2_39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1" name="Google Shape;1041;g2a79c321108_2_39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2" name="Google Shape;1042;g2a79c321108_2_39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3" name="Google Shape;1043;g2a79c321108_2_39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g2a79c321108_2_39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g2a79c321108_2_39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046" name="Shape 1046"/>
        <p:cNvGrpSpPr/>
        <p:nvPr/>
      </p:nvGrpSpPr>
      <p:grpSpPr>
        <a:xfrm>
          <a:off x="0" y="0"/>
          <a:ext cx="0" cy="0"/>
          <a:chOff x="0" y="0"/>
          <a:chExt cx="0" cy="0"/>
        </a:xfrm>
      </p:grpSpPr>
      <p:pic>
        <p:nvPicPr>
          <p:cNvPr descr="A yellow circle on a black background&#10;&#10;Description automatically generated" id="1047" name="Google Shape;1047;g2a79c321108_2_43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48" name="Google Shape;1048;g2a79c321108_2_43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9" name="Google Shape;1049;g2a79c321108_2_43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0" name="Google Shape;1050;g2a79c321108_2_43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51" name="Google Shape;1051;g2a79c321108_2_434"/>
          <p:cNvGrpSpPr/>
          <p:nvPr/>
        </p:nvGrpSpPr>
        <p:grpSpPr>
          <a:xfrm>
            <a:off x="0" y="1318491"/>
            <a:ext cx="1397812" cy="58002"/>
            <a:chOff x="0" y="1077191"/>
            <a:chExt cx="1397812" cy="58002"/>
          </a:xfrm>
        </p:grpSpPr>
        <p:sp>
          <p:nvSpPr>
            <p:cNvPr id="1052" name="Google Shape;1052;g2a79c321108_2_43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3" name="Google Shape;1053;g2a79c321108_2_43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4" name="Google Shape;1054;g2a79c321108_2_43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1055" name="Google Shape;1055;g2a79c321108_2_43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56" name="Google Shape;1056;g2a79c321108_2_43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57" name="Google Shape;1057;g2a79c321108_2_434"/>
          <p:cNvGrpSpPr/>
          <p:nvPr/>
        </p:nvGrpSpPr>
        <p:grpSpPr>
          <a:xfrm>
            <a:off x="11436251" y="129884"/>
            <a:ext cx="661669" cy="1214119"/>
            <a:chOff x="11436251" y="129884"/>
            <a:chExt cx="661669" cy="1214119"/>
          </a:xfrm>
        </p:grpSpPr>
        <p:sp>
          <p:nvSpPr>
            <p:cNvPr id="1058" name="Google Shape;1058;g2a79c321108_2_43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9" name="Google Shape;1059;g2a79c321108_2_43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0" name="Google Shape;1060;g2a79c321108_2_43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1" name="Google Shape;1061;g2a79c321108_2_43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2" name="Google Shape;1062;g2a79c321108_2_43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3" name="Google Shape;1063;g2a79c321108_2_43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4" name="Google Shape;1064;g2a79c321108_2_43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5" name="Google Shape;1065;g2a79c321108_2_43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6" name="Google Shape;1066;g2a79c321108_2_43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7" name="Google Shape;1067;g2a79c321108_2_43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8" name="Google Shape;1068;g2a79c321108_2_43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9" name="Google Shape;1069;g2a79c321108_2_43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0" name="Google Shape;1070;g2a79c321108_2_43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1" name="Google Shape;1071;g2a79c321108_2_43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2" name="Google Shape;1072;g2a79c321108_2_43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g2a79c321108_2_43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4" name="Google Shape;1074;g2a79c321108_2_43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5" name="Google Shape;1075;g2a79c321108_2_43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6" name="Google Shape;1076;g2a79c321108_2_43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7" name="Google Shape;1077;g2a79c321108_2_43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8" name="Google Shape;1078;g2a79c321108_2_43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9" name="Google Shape;1079;g2a79c321108_2_43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0" name="Google Shape;1080;g2a79c321108_2_43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1" name="Google Shape;1081;g2a79c321108_2_43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2" name="Google Shape;1082;g2a79c321108_2_43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3" name="Google Shape;1083;g2a79c321108_2_43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4" name="Google Shape;1084;g2a79c321108_2_43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5" name="Google Shape;1085;g2a79c321108_2_43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086" name="Google Shape;1086;g2a79c321108_2_43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87" name="Google Shape;1087;g2a79c321108_2_43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1088" name="Shape 1088"/>
        <p:cNvGrpSpPr/>
        <p:nvPr/>
      </p:nvGrpSpPr>
      <p:grpSpPr>
        <a:xfrm>
          <a:off x="0" y="0"/>
          <a:ext cx="0" cy="0"/>
          <a:chOff x="0" y="0"/>
          <a:chExt cx="0" cy="0"/>
        </a:xfrm>
      </p:grpSpPr>
      <p:pic>
        <p:nvPicPr>
          <p:cNvPr descr="A yellow circle on a black background&#10;&#10;Description automatically generated" id="1089" name="Google Shape;1089;g2a79c321108_2_47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90" name="Google Shape;1090;g2a79c321108_2_47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1" name="Google Shape;1091;g2a79c321108_2_47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2" name="Google Shape;1092;g2a79c321108_2_47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093" name="Google Shape;1093;g2a79c321108_2_47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094" name="Google Shape;1094;g2a79c321108_2_476"/>
          <p:cNvGrpSpPr/>
          <p:nvPr/>
        </p:nvGrpSpPr>
        <p:grpSpPr>
          <a:xfrm>
            <a:off x="0" y="1318491"/>
            <a:ext cx="1397812" cy="58002"/>
            <a:chOff x="0" y="1077191"/>
            <a:chExt cx="1397812" cy="58002"/>
          </a:xfrm>
        </p:grpSpPr>
        <p:sp>
          <p:nvSpPr>
            <p:cNvPr id="1095" name="Google Shape;1095;g2a79c321108_2_47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6" name="Google Shape;1096;g2a79c321108_2_47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7" name="Google Shape;1097;g2a79c321108_2_47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1098" name="Google Shape;1098;g2a79c321108_2_47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099" name="Google Shape;1099;g2a79c321108_2_476"/>
          <p:cNvGrpSpPr/>
          <p:nvPr/>
        </p:nvGrpSpPr>
        <p:grpSpPr>
          <a:xfrm>
            <a:off x="11614051" y="129884"/>
            <a:ext cx="661669" cy="1214119"/>
            <a:chOff x="11436251" y="129884"/>
            <a:chExt cx="661669" cy="1214119"/>
          </a:xfrm>
        </p:grpSpPr>
        <p:sp>
          <p:nvSpPr>
            <p:cNvPr id="1100" name="Google Shape;1100;g2a79c321108_2_47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1" name="Google Shape;1101;g2a79c321108_2_47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2" name="Google Shape;1102;g2a79c321108_2_47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3" name="Google Shape;1103;g2a79c321108_2_47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4" name="Google Shape;1104;g2a79c321108_2_47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5" name="Google Shape;1105;g2a79c321108_2_47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6" name="Google Shape;1106;g2a79c321108_2_47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7" name="Google Shape;1107;g2a79c321108_2_47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8" name="Google Shape;1108;g2a79c321108_2_47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9" name="Google Shape;1109;g2a79c321108_2_47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0" name="Google Shape;1110;g2a79c321108_2_47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1" name="Google Shape;1111;g2a79c321108_2_47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2" name="Google Shape;1112;g2a79c321108_2_47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3" name="Google Shape;1113;g2a79c321108_2_47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4" name="Google Shape;1114;g2a79c321108_2_47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5" name="Google Shape;1115;g2a79c321108_2_47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6" name="Google Shape;1116;g2a79c321108_2_47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7" name="Google Shape;1117;g2a79c321108_2_47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8" name="Google Shape;1118;g2a79c321108_2_47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9" name="Google Shape;1119;g2a79c321108_2_47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0" name="Google Shape;1120;g2a79c321108_2_47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1" name="Google Shape;1121;g2a79c321108_2_47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2" name="Google Shape;1122;g2a79c321108_2_47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3" name="Google Shape;1123;g2a79c321108_2_47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4" name="Google Shape;1124;g2a79c321108_2_47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5" name="Google Shape;1125;g2a79c321108_2_47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6" name="Google Shape;1126;g2a79c321108_2_47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7" name="Google Shape;1127;g2a79c321108_2_47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1128" name="Google Shape;1128;g2a79c321108_2_47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1129" name="Shape 1129"/>
        <p:cNvGrpSpPr/>
        <p:nvPr/>
      </p:nvGrpSpPr>
      <p:grpSpPr>
        <a:xfrm>
          <a:off x="0" y="0"/>
          <a:ext cx="0" cy="0"/>
          <a:chOff x="0" y="0"/>
          <a:chExt cx="0" cy="0"/>
        </a:xfrm>
      </p:grpSpPr>
      <p:pic>
        <p:nvPicPr>
          <p:cNvPr descr="A yellow circle on a black background&#10;&#10;Description automatically generated" id="1130" name="Google Shape;1130;g2a79c321108_2_5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131" name="Google Shape;1131;g2a79c321108_2_5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2" name="Google Shape;1132;g2a79c321108_2_5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3" name="Google Shape;1133;g2a79c321108_2_5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134" name="Google Shape;1134;g2a79c321108_2_5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135" name="Google Shape;1135;g2a79c321108_2_517"/>
          <p:cNvGrpSpPr/>
          <p:nvPr/>
        </p:nvGrpSpPr>
        <p:grpSpPr>
          <a:xfrm>
            <a:off x="0" y="1318491"/>
            <a:ext cx="1397812" cy="58002"/>
            <a:chOff x="0" y="1077191"/>
            <a:chExt cx="1397812" cy="58002"/>
          </a:xfrm>
        </p:grpSpPr>
        <p:sp>
          <p:nvSpPr>
            <p:cNvPr id="1136" name="Google Shape;1136;g2a79c321108_2_5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7" name="Google Shape;1137;g2a79c321108_2_5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38" name="Google Shape;1138;g2a79c321108_2_5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1139" name="Google Shape;1139;g2a79c321108_2_5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40" name="Google Shape;1140;g2a79c321108_2_517"/>
          <p:cNvGrpSpPr/>
          <p:nvPr/>
        </p:nvGrpSpPr>
        <p:grpSpPr>
          <a:xfrm>
            <a:off x="11436251" y="129884"/>
            <a:ext cx="661669" cy="1214119"/>
            <a:chOff x="11436251" y="129884"/>
            <a:chExt cx="661669" cy="1214119"/>
          </a:xfrm>
        </p:grpSpPr>
        <p:sp>
          <p:nvSpPr>
            <p:cNvPr id="1141" name="Google Shape;1141;g2a79c321108_2_5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2" name="Google Shape;1142;g2a79c321108_2_5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3" name="Google Shape;1143;g2a79c321108_2_5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4" name="Google Shape;1144;g2a79c321108_2_5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5" name="Google Shape;1145;g2a79c321108_2_5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6" name="Google Shape;1146;g2a79c321108_2_5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7" name="Google Shape;1147;g2a79c321108_2_5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8" name="Google Shape;1148;g2a79c321108_2_5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9" name="Google Shape;1149;g2a79c321108_2_5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0" name="Google Shape;1150;g2a79c321108_2_5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1" name="Google Shape;1151;g2a79c321108_2_5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2" name="Google Shape;1152;g2a79c321108_2_5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3" name="Google Shape;1153;g2a79c321108_2_5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4" name="Google Shape;1154;g2a79c321108_2_5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5" name="Google Shape;1155;g2a79c321108_2_5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6" name="Google Shape;1156;g2a79c321108_2_5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7" name="Google Shape;1157;g2a79c321108_2_5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8" name="Google Shape;1158;g2a79c321108_2_5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9" name="Google Shape;1159;g2a79c321108_2_5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0" name="Google Shape;1160;g2a79c321108_2_5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1" name="Google Shape;1161;g2a79c321108_2_5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2" name="Google Shape;1162;g2a79c321108_2_5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3" name="Google Shape;1163;g2a79c321108_2_5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4" name="Google Shape;1164;g2a79c321108_2_5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5" name="Google Shape;1165;g2a79c321108_2_5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6" name="Google Shape;1166;g2a79c321108_2_5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7" name="Google Shape;1167;g2a79c321108_2_5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8" name="Google Shape;1168;g2a79c321108_2_5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1169" name="Google Shape;1169;g2a79c321108_2_517"/>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1170" name="Shape 1170"/>
        <p:cNvGrpSpPr/>
        <p:nvPr/>
      </p:nvGrpSpPr>
      <p:grpSpPr>
        <a:xfrm>
          <a:off x="0" y="0"/>
          <a:ext cx="0" cy="0"/>
          <a:chOff x="0" y="0"/>
          <a:chExt cx="0" cy="0"/>
        </a:xfrm>
      </p:grpSpPr>
      <p:pic>
        <p:nvPicPr>
          <p:cNvPr descr="A yellow circle on a black background&#10;&#10;Description automatically generated" id="1171" name="Google Shape;1171;g2a79c321108_2_55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172" name="Google Shape;1172;g2a79c321108_2_55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3" name="Google Shape;1173;g2a79c321108_2_55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4" name="Google Shape;1174;g2a79c321108_2_55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175" name="Google Shape;1175;g2a79c321108_2_55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176" name="Google Shape;1176;g2a79c321108_2_558"/>
          <p:cNvGrpSpPr/>
          <p:nvPr/>
        </p:nvGrpSpPr>
        <p:grpSpPr>
          <a:xfrm>
            <a:off x="0" y="1318491"/>
            <a:ext cx="1397812" cy="58002"/>
            <a:chOff x="0" y="1077191"/>
            <a:chExt cx="1397812" cy="58002"/>
          </a:xfrm>
        </p:grpSpPr>
        <p:sp>
          <p:nvSpPr>
            <p:cNvPr id="1177" name="Google Shape;1177;g2a79c321108_2_55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8" name="Google Shape;1178;g2a79c321108_2_55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79" name="Google Shape;1179;g2a79c321108_2_55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1180" name="Google Shape;1180;g2a79c321108_2_55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81" name="Google Shape;1181;g2a79c321108_2_558"/>
          <p:cNvGrpSpPr/>
          <p:nvPr/>
        </p:nvGrpSpPr>
        <p:grpSpPr>
          <a:xfrm>
            <a:off x="11436251" y="129884"/>
            <a:ext cx="661669" cy="1214119"/>
            <a:chOff x="11436251" y="129884"/>
            <a:chExt cx="661669" cy="1214119"/>
          </a:xfrm>
        </p:grpSpPr>
        <p:sp>
          <p:nvSpPr>
            <p:cNvPr id="1182" name="Google Shape;1182;g2a79c321108_2_55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3" name="Google Shape;1183;g2a79c321108_2_55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4" name="Google Shape;1184;g2a79c321108_2_55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5" name="Google Shape;1185;g2a79c321108_2_55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6" name="Google Shape;1186;g2a79c321108_2_55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7" name="Google Shape;1187;g2a79c321108_2_55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8" name="Google Shape;1188;g2a79c321108_2_55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9" name="Google Shape;1189;g2a79c321108_2_55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0" name="Google Shape;1190;g2a79c321108_2_55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1" name="Google Shape;1191;g2a79c321108_2_55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2" name="Google Shape;1192;g2a79c321108_2_55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3" name="Google Shape;1193;g2a79c321108_2_55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4" name="Google Shape;1194;g2a79c321108_2_55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5" name="Google Shape;1195;g2a79c321108_2_55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6" name="Google Shape;1196;g2a79c321108_2_55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7" name="Google Shape;1197;g2a79c321108_2_55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8" name="Google Shape;1198;g2a79c321108_2_55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9" name="Google Shape;1199;g2a79c321108_2_55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0" name="Google Shape;1200;g2a79c321108_2_55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1" name="Google Shape;1201;g2a79c321108_2_55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2" name="Google Shape;1202;g2a79c321108_2_55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3" name="Google Shape;1203;g2a79c321108_2_55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4" name="Google Shape;1204;g2a79c321108_2_55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5" name="Google Shape;1205;g2a79c321108_2_55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6" name="Google Shape;1206;g2a79c321108_2_55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7" name="Google Shape;1207;g2a79c321108_2_55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8" name="Google Shape;1208;g2a79c321108_2_55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9" name="Google Shape;1209;g2a79c321108_2_55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10" name="Google Shape;1210;g2a79c321108_2_558"/>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1211" name="Shape 1211"/>
        <p:cNvGrpSpPr/>
        <p:nvPr/>
      </p:nvGrpSpPr>
      <p:grpSpPr>
        <a:xfrm>
          <a:off x="0" y="0"/>
          <a:ext cx="0" cy="0"/>
          <a:chOff x="0" y="0"/>
          <a:chExt cx="0" cy="0"/>
        </a:xfrm>
      </p:grpSpPr>
      <p:pic>
        <p:nvPicPr>
          <p:cNvPr descr="A yellow circle on a black background&#10;&#10;Description automatically generated" id="1212" name="Google Shape;1212;g2a79c321108_2_59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3" name="Google Shape;1213;g2a79c321108_2_59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4" name="Google Shape;1214;g2a79c321108_2_59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5" name="Google Shape;1215;g2a79c321108_2_59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16" name="Google Shape;1216;g2a79c321108_2_59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217" name="Google Shape;1217;g2a79c321108_2_599"/>
          <p:cNvGrpSpPr/>
          <p:nvPr/>
        </p:nvGrpSpPr>
        <p:grpSpPr>
          <a:xfrm>
            <a:off x="0" y="1318491"/>
            <a:ext cx="1397812" cy="58002"/>
            <a:chOff x="0" y="1077191"/>
            <a:chExt cx="1397812" cy="58002"/>
          </a:xfrm>
        </p:grpSpPr>
        <p:sp>
          <p:nvSpPr>
            <p:cNvPr id="1218" name="Google Shape;1218;g2a79c321108_2_59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9" name="Google Shape;1219;g2a79c321108_2_59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20" name="Google Shape;1220;g2a79c321108_2_59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1221" name="Google Shape;1221;g2a79c321108_2_59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22" name="Google Shape;1222;g2a79c321108_2_599"/>
          <p:cNvGrpSpPr/>
          <p:nvPr/>
        </p:nvGrpSpPr>
        <p:grpSpPr>
          <a:xfrm>
            <a:off x="11436251" y="129884"/>
            <a:ext cx="661669" cy="1214119"/>
            <a:chOff x="11436251" y="129884"/>
            <a:chExt cx="661669" cy="1214119"/>
          </a:xfrm>
        </p:grpSpPr>
        <p:sp>
          <p:nvSpPr>
            <p:cNvPr id="1223" name="Google Shape;1223;g2a79c321108_2_59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4" name="Google Shape;1224;g2a79c321108_2_59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5" name="Google Shape;1225;g2a79c321108_2_59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6" name="Google Shape;1226;g2a79c321108_2_59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7" name="Google Shape;1227;g2a79c321108_2_59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8" name="Google Shape;1228;g2a79c321108_2_59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9" name="Google Shape;1229;g2a79c321108_2_59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0" name="Google Shape;1230;g2a79c321108_2_59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1" name="Google Shape;1231;g2a79c321108_2_59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2" name="Google Shape;1232;g2a79c321108_2_59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3" name="Google Shape;1233;g2a79c321108_2_59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4" name="Google Shape;1234;g2a79c321108_2_59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5" name="Google Shape;1235;g2a79c321108_2_59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6" name="Google Shape;1236;g2a79c321108_2_59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7" name="Google Shape;1237;g2a79c321108_2_59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8" name="Google Shape;1238;g2a79c321108_2_59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9" name="Google Shape;1239;g2a79c321108_2_59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0" name="Google Shape;1240;g2a79c321108_2_59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g2a79c321108_2_59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2" name="Google Shape;1242;g2a79c321108_2_59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3" name="Google Shape;1243;g2a79c321108_2_59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4" name="Google Shape;1244;g2a79c321108_2_59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5" name="Google Shape;1245;g2a79c321108_2_59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6" name="Google Shape;1246;g2a79c321108_2_59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7" name="Google Shape;1247;g2a79c321108_2_59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8" name="Google Shape;1248;g2a79c321108_2_59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9" name="Google Shape;1249;g2a79c321108_2_59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0" name="Google Shape;1250;g2a79c321108_2_59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251" name="Google Shape;1251;g2a79c321108_2_59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1252" name="Google Shape;1252;g2a79c321108_2_599"/>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1253" name="Shape 1253"/>
        <p:cNvGrpSpPr/>
        <p:nvPr/>
      </p:nvGrpSpPr>
      <p:grpSpPr>
        <a:xfrm>
          <a:off x="0" y="0"/>
          <a:ext cx="0" cy="0"/>
          <a:chOff x="0" y="0"/>
          <a:chExt cx="0" cy="0"/>
        </a:xfrm>
      </p:grpSpPr>
      <p:pic>
        <p:nvPicPr>
          <p:cNvPr descr="A yellow circle on a black background&#10;&#10;Description automatically generated" id="1254" name="Google Shape;1254;g2a79c321108_2_64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55" name="Google Shape;1255;g2a79c321108_2_64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6" name="Google Shape;1256;g2a79c321108_2_64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7" name="Google Shape;1257;g2a79c321108_2_64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58" name="Google Shape;1258;g2a79c321108_2_64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259" name="Google Shape;1259;g2a79c321108_2_641"/>
          <p:cNvGrpSpPr/>
          <p:nvPr/>
        </p:nvGrpSpPr>
        <p:grpSpPr>
          <a:xfrm>
            <a:off x="0" y="1318491"/>
            <a:ext cx="1397812" cy="58002"/>
            <a:chOff x="0" y="1077191"/>
            <a:chExt cx="1397812" cy="58002"/>
          </a:xfrm>
        </p:grpSpPr>
        <p:sp>
          <p:nvSpPr>
            <p:cNvPr id="1260" name="Google Shape;1260;g2a79c321108_2_64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1" name="Google Shape;1261;g2a79c321108_2_64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62" name="Google Shape;1262;g2a79c321108_2_64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1263" name="Google Shape;1263;g2a79c321108_2_64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64" name="Google Shape;1264;g2a79c321108_2_641"/>
          <p:cNvGrpSpPr/>
          <p:nvPr/>
        </p:nvGrpSpPr>
        <p:grpSpPr>
          <a:xfrm>
            <a:off x="11614051" y="129884"/>
            <a:ext cx="661669" cy="1214119"/>
            <a:chOff x="11436251" y="129884"/>
            <a:chExt cx="661669" cy="1214119"/>
          </a:xfrm>
        </p:grpSpPr>
        <p:sp>
          <p:nvSpPr>
            <p:cNvPr id="1265" name="Google Shape;1265;g2a79c321108_2_64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6" name="Google Shape;1266;g2a79c321108_2_64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7" name="Google Shape;1267;g2a79c321108_2_64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8" name="Google Shape;1268;g2a79c321108_2_64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9" name="Google Shape;1269;g2a79c321108_2_64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0" name="Google Shape;1270;g2a79c321108_2_64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1" name="Google Shape;1271;g2a79c321108_2_64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2" name="Google Shape;1272;g2a79c321108_2_64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3" name="Google Shape;1273;g2a79c321108_2_64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4" name="Google Shape;1274;g2a79c321108_2_64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5" name="Google Shape;1275;g2a79c321108_2_64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6" name="Google Shape;1276;g2a79c321108_2_64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7" name="Google Shape;1277;g2a79c321108_2_64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8" name="Google Shape;1278;g2a79c321108_2_64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9" name="Google Shape;1279;g2a79c321108_2_64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0" name="Google Shape;1280;g2a79c321108_2_64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1" name="Google Shape;1281;g2a79c321108_2_64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2" name="Google Shape;1282;g2a79c321108_2_64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3" name="Google Shape;1283;g2a79c321108_2_64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4" name="Google Shape;1284;g2a79c321108_2_64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5" name="Google Shape;1285;g2a79c321108_2_64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6" name="Google Shape;1286;g2a79c321108_2_64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7" name="Google Shape;1287;g2a79c321108_2_64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8" name="Google Shape;1288;g2a79c321108_2_64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9" name="Google Shape;1289;g2a79c321108_2_64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0" name="Google Shape;1290;g2a79c321108_2_64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1" name="Google Shape;1291;g2a79c321108_2_64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2" name="Google Shape;1292;g2a79c321108_2_64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1293" name="Google Shape;1293;g2a79c321108_2_64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1294" name="Shape 1294"/>
        <p:cNvGrpSpPr/>
        <p:nvPr/>
      </p:nvGrpSpPr>
      <p:grpSpPr>
        <a:xfrm>
          <a:off x="0" y="0"/>
          <a:ext cx="0" cy="0"/>
          <a:chOff x="0" y="0"/>
          <a:chExt cx="0" cy="0"/>
        </a:xfrm>
      </p:grpSpPr>
      <p:pic>
        <p:nvPicPr>
          <p:cNvPr descr="A yellow circle on a black background&#10;&#10;Description automatically generated" id="1295" name="Google Shape;1295;g2a79c321108_2_68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96" name="Google Shape;1296;g2a79c321108_2_68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7" name="Google Shape;1297;g2a79c321108_2_68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8" name="Google Shape;1298;g2a79c321108_2_68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99" name="Google Shape;1299;g2a79c321108_2_68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1300" name="Shape 1300"/>
        <p:cNvGrpSpPr/>
        <p:nvPr/>
      </p:nvGrpSpPr>
      <p:grpSpPr>
        <a:xfrm>
          <a:off x="0" y="0"/>
          <a:ext cx="0" cy="0"/>
          <a:chOff x="0" y="0"/>
          <a:chExt cx="0" cy="0"/>
        </a:xfrm>
      </p:grpSpPr>
      <p:pic>
        <p:nvPicPr>
          <p:cNvPr id="1301" name="Google Shape;1301;g2a79c321108_2_68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1302" name="Google Shape;1302;g2a79c321108_2_68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1303" name="Google Shape;1303;g2a79c321108_2_68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4" name="Google Shape;1304;g2a79c321108_2_68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5" name="Google Shape;1305;g2a79c321108_2_68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6" name="Shape 1306"/>
        <p:cNvGrpSpPr/>
        <p:nvPr/>
      </p:nvGrpSpPr>
      <p:grpSpPr>
        <a:xfrm>
          <a:off x="0" y="0"/>
          <a:ext cx="0" cy="0"/>
          <a:chOff x="0" y="0"/>
          <a:chExt cx="0" cy="0"/>
        </a:xfrm>
      </p:grpSpPr>
      <p:sp>
        <p:nvSpPr>
          <p:cNvPr id="1307" name="Google Shape;1307;g2a79c321108_2_69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8" name="Google Shape;1308;g2a79c321108_2_69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1309" name="Google Shape;1309;g2a79c321108_2_69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37" name="Shape 137"/>
        <p:cNvGrpSpPr/>
        <p:nvPr/>
      </p:nvGrpSpPr>
      <p:grpSpPr>
        <a:xfrm>
          <a:off x="0" y="0"/>
          <a:ext cx="0" cy="0"/>
          <a:chOff x="0" y="0"/>
          <a:chExt cx="0" cy="0"/>
        </a:xfrm>
      </p:grpSpPr>
      <p:pic>
        <p:nvPicPr>
          <p:cNvPr descr="A logo with blue and yellow colors&#10;&#10;Description automatically generated" id="138" name="Google Shape;13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39" name="Google Shape;139;p12"/>
          <p:cNvSpPr txBox="1"/>
          <p:nvPr/>
        </p:nvSpPr>
        <p:spPr>
          <a:xfrm>
            <a:off x="502300" y="4331675"/>
            <a:ext cx="5321100" cy="157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800">
                <a:solidFill>
                  <a:schemeClr val="dk2"/>
                </a:solidFill>
                <a:latin typeface="Montserrat"/>
                <a:ea typeface="Montserrat"/>
                <a:cs typeface="Montserrat"/>
                <a:sym typeface="Montserrat"/>
              </a:rPr>
              <a:t>To view further frameworks please visit:</a:t>
            </a:r>
            <a:endParaRPr sz="1800"/>
          </a:p>
          <a:p>
            <a:pPr indent="0" lvl="0" marL="0" marR="0" rtl="0" algn="l">
              <a:lnSpc>
                <a:spcPct val="115000"/>
              </a:lnSpc>
              <a:spcBef>
                <a:spcPts val="0"/>
              </a:spcBef>
              <a:spcAft>
                <a:spcPts val="0"/>
              </a:spcAft>
              <a:buNone/>
            </a:pPr>
            <a:r>
              <a:rPr b="0" i="0" lang="en-GB" sz="1800" u="sng">
                <a:solidFill>
                  <a:schemeClr val="accent1"/>
                </a:solidFill>
                <a:latin typeface="Montserrat Medium"/>
                <a:ea typeface="Montserrat Medium"/>
                <a:cs typeface="Montserrat Medium"/>
                <a:sym typeface="Montserrat Medium"/>
                <a:hlinkClick r:id="rId3">
                  <a:extLst>
                    <a:ext uri="{A12FA001-AC4F-418D-AE19-62706E023703}">
                      <ahyp:hlinkClr val="tx"/>
                    </a:ext>
                  </a:extLst>
                </a:hlinkClick>
              </a:rPr>
              <a:t>www.b2bframeworks.co</a:t>
            </a:r>
            <a:r>
              <a:rPr lang="en-GB" sz="1800" u="sng">
                <a:solidFill>
                  <a:schemeClr val="accent1"/>
                </a:solidFill>
                <a:latin typeface="Montserrat Medium"/>
                <a:ea typeface="Montserrat Medium"/>
                <a:cs typeface="Montserrat Medium"/>
                <a:sym typeface="Montserrat Medium"/>
                <a:hlinkClick r:id="rId4">
                  <a:extLst>
                    <a:ext uri="{A12FA001-AC4F-418D-AE19-62706E023703}">
                      <ahyp:hlinkClr val="tx"/>
                    </a:ext>
                  </a:extLst>
                </a:hlinkClick>
              </a:rPr>
              <a:t>m</a:t>
            </a:r>
            <a:endParaRPr sz="1800">
              <a:solidFill>
                <a:schemeClr val="accen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None/>
            </a:pPr>
            <a:r>
              <a:t/>
            </a:r>
            <a:endParaRPr sz="1600">
              <a:solidFill>
                <a:schemeClr val="accen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None/>
            </a:pPr>
            <a:r>
              <a:t/>
            </a:r>
            <a:endParaRPr sz="1600">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i="0" lang="en-GB" sz="1800">
                <a:solidFill>
                  <a:schemeClr val="lt1"/>
                </a:solidFill>
                <a:latin typeface="Montserrat Medium"/>
                <a:ea typeface="Montserrat Medium"/>
                <a:cs typeface="Montserrat Medium"/>
                <a:sym typeface="Montserrat Medium"/>
              </a:rPr>
              <a:t>Keep In touch:</a:t>
            </a:r>
            <a:endParaRPr sz="1600">
              <a:solidFill>
                <a:schemeClr val="lt1"/>
              </a:solidFill>
              <a:latin typeface="Montserrat Medium"/>
              <a:ea typeface="Montserrat Medium"/>
              <a:cs typeface="Montserrat Medium"/>
              <a:sym typeface="Montserrat Medium"/>
            </a:endParaRPr>
          </a:p>
        </p:txBody>
      </p:sp>
      <p:pic>
        <p:nvPicPr>
          <p:cNvPr descr="A black letter f in a white circle&#10;&#10;Description automatically generated" id="140" name="Google Shape;140;p12">
            <a:hlinkClick r:id="rId5"/>
          </p:cNvPr>
          <p:cNvPicPr preferRelativeResize="0"/>
          <p:nvPr/>
        </p:nvPicPr>
        <p:blipFill rotWithShape="1">
          <a:blip r:embed="rId6">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41" name="Google Shape;141;p12"/>
          <p:cNvPicPr preferRelativeResize="0"/>
          <p:nvPr/>
        </p:nvPicPr>
        <p:blipFill rotWithShape="1">
          <a:blip r:embed="rId7">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42" name="Google Shape;142;p12"/>
          <p:cNvPicPr preferRelativeResize="0"/>
          <p:nvPr/>
        </p:nvPicPr>
        <p:blipFill rotWithShape="1">
          <a:blip r:embed="rId8">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43" name="Google Shape;143;p12"/>
          <p:cNvPicPr preferRelativeResize="0"/>
          <p:nvPr/>
        </p:nvPicPr>
        <p:blipFill rotWithShape="1">
          <a:blip r:embed="rId9">
            <a:alphaModFix/>
          </a:blip>
          <a:srcRect b="0" l="0" r="0" t="0"/>
          <a:stretch/>
        </p:blipFill>
        <p:spPr>
          <a:xfrm>
            <a:off x="2305574" y="5995316"/>
            <a:ext cx="433362" cy="416694"/>
          </a:xfrm>
          <a:prstGeom prst="rect">
            <a:avLst/>
          </a:prstGeom>
          <a:noFill/>
          <a:ln>
            <a:noFill/>
          </a:ln>
        </p:spPr>
      </p:pic>
      <p:sp>
        <p:nvSpPr>
          <p:cNvPr id="144" name="Google Shape;144;p12"/>
          <p:cNvSpPr txBox="1"/>
          <p:nvPr>
            <p:ph type="title"/>
          </p:nvPr>
        </p:nvSpPr>
        <p:spPr>
          <a:xfrm>
            <a:off x="380575" y="3534850"/>
            <a:ext cx="7202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10" name="Shape 1310"/>
        <p:cNvGrpSpPr/>
        <p:nvPr/>
      </p:nvGrpSpPr>
      <p:grpSpPr>
        <a:xfrm>
          <a:off x="0" y="0"/>
          <a:ext cx="0" cy="0"/>
          <a:chOff x="0" y="0"/>
          <a:chExt cx="0" cy="0"/>
        </a:xfrm>
      </p:grpSpPr>
      <p:sp>
        <p:nvSpPr>
          <p:cNvPr id="1311" name="Google Shape;1311;g2a79c321108_2_69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2" name="Google Shape;1312;g2a79c321108_2_69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g2a79c321108_2_69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14" name="Google Shape;1314;g2a79c321108_2_69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5" name="Shape 1315"/>
        <p:cNvGrpSpPr/>
        <p:nvPr/>
      </p:nvGrpSpPr>
      <p:grpSpPr>
        <a:xfrm>
          <a:off x="0" y="0"/>
          <a:ext cx="0" cy="0"/>
          <a:chOff x="0" y="0"/>
          <a:chExt cx="0" cy="0"/>
        </a:xfrm>
      </p:grpSpPr>
      <p:sp>
        <p:nvSpPr>
          <p:cNvPr id="1316" name="Google Shape;1316;g2a79c321108_2_70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7" name="Google Shape;1317;g2a79c321108_2_70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18" name="Google Shape;1318;g2a79c321108_2_70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g2a79c321108_2_70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20" name="Google Shape;1320;g2a79c321108_2_70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1" name="Google Shape;1321;g2a79c321108_2_70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2" name="Shape 1322"/>
        <p:cNvGrpSpPr/>
        <p:nvPr/>
      </p:nvGrpSpPr>
      <p:grpSpPr>
        <a:xfrm>
          <a:off x="0" y="0"/>
          <a:ext cx="0" cy="0"/>
          <a:chOff x="0" y="0"/>
          <a:chExt cx="0" cy="0"/>
        </a:xfrm>
      </p:grpSpPr>
      <p:sp>
        <p:nvSpPr>
          <p:cNvPr id="1323" name="Google Shape;1323;g2a79c321108_2_71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324" name="Google Shape;1324;g2a79c321108_2_71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5" name="Shape 1325"/>
        <p:cNvGrpSpPr/>
        <p:nvPr/>
      </p:nvGrpSpPr>
      <p:grpSpPr>
        <a:xfrm>
          <a:off x="0" y="0"/>
          <a:ext cx="0" cy="0"/>
          <a:chOff x="0" y="0"/>
          <a:chExt cx="0" cy="0"/>
        </a:xfrm>
      </p:grpSpPr>
      <p:sp>
        <p:nvSpPr>
          <p:cNvPr id="1326" name="Google Shape;1326;g2a79c321108_2_7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7" name="Google Shape;1327;g2a79c321108_2_7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8" name="Google Shape;1328;g2a79c321108_2_7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9" name="Shape 1329"/>
        <p:cNvGrpSpPr/>
        <p:nvPr/>
      </p:nvGrpSpPr>
      <p:grpSpPr>
        <a:xfrm>
          <a:off x="0" y="0"/>
          <a:ext cx="0" cy="0"/>
          <a:chOff x="0" y="0"/>
          <a:chExt cx="0" cy="0"/>
        </a:xfrm>
      </p:grpSpPr>
      <p:sp>
        <p:nvSpPr>
          <p:cNvPr id="1330" name="Google Shape;1330;g2a79c321108_2_7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1" name="Google Shape;1331;g2a79c321108_2_7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2" name="Google Shape;1332;g2a79c321108_2_7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333" name="Google Shape;1333;g2a79c321108_2_7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4" name="Google Shape;1334;g2a79c321108_2_7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5" name="Google Shape;1335;g2a79c321108_2_7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45" name="Shape 145"/>
        <p:cNvGrpSpPr/>
        <p:nvPr/>
      </p:nvGrpSpPr>
      <p:grpSpPr>
        <a:xfrm>
          <a:off x="0" y="0"/>
          <a:ext cx="0" cy="0"/>
          <a:chOff x="0" y="0"/>
          <a:chExt cx="0" cy="0"/>
        </a:xfrm>
      </p:grpSpPr>
      <p:pic>
        <p:nvPicPr>
          <p:cNvPr descr="A logo with blue and yellow colors&#10;&#10;Description automatically generated" id="146" name="Google Shape;14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7" name="Google Shape;14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48" name="Google Shape;14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49" name="Google Shape;14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52" name="Shape 152"/>
        <p:cNvGrpSpPr/>
        <p:nvPr/>
      </p:nvGrpSpPr>
      <p:grpSpPr>
        <a:xfrm>
          <a:off x="0" y="0"/>
          <a:ext cx="0" cy="0"/>
          <a:chOff x="0" y="0"/>
          <a:chExt cx="0" cy="0"/>
        </a:xfrm>
      </p:grpSpPr>
      <p:sp>
        <p:nvSpPr>
          <p:cNvPr id="153" name="Google Shape;15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54" name="Google Shape;15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55" name="Google Shape;15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56" name="Google Shape;15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8" name="Google Shape;15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59" name="Google Shape;15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5" name="Google Shape;16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66" name="Google Shape;16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69" name="Google Shape;169;p15"/>
          <p:cNvGrpSpPr/>
          <p:nvPr/>
        </p:nvGrpSpPr>
        <p:grpSpPr>
          <a:xfrm>
            <a:off x="11436251" y="129884"/>
            <a:ext cx="661669" cy="1214119"/>
            <a:chOff x="11436251" y="129884"/>
            <a:chExt cx="661669" cy="1214119"/>
          </a:xfrm>
        </p:grpSpPr>
        <p:sp>
          <p:nvSpPr>
            <p:cNvPr id="170" name="Google Shape;17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04" name="Google Shape;20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6" name="Google Shape;20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07" name="Google Shape;20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08" name="Google Shape;208;p16"/>
          <p:cNvGrpSpPr/>
          <p:nvPr/>
        </p:nvGrpSpPr>
        <p:grpSpPr>
          <a:xfrm>
            <a:off x="11436251" y="129884"/>
            <a:ext cx="661669" cy="1214119"/>
            <a:chOff x="11436251" y="129884"/>
            <a:chExt cx="661669" cy="1214119"/>
          </a:xfrm>
        </p:grpSpPr>
        <p:sp>
          <p:nvSpPr>
            <p:cNvPr id="209" name="Google Shape;20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37" name="Google Shape;23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6.xml"/><Relationship Id="rId22" Type="http://schemas.openxmlformats.org/officeDocument/2006/relationships/slideLayout" Target="../slideLayouts/slideLayout48.xml"/><Relationship Id="rId21" Type="http://schemas.openxmlformats.org/officeDocument/2006/relationships/slideLayout" Target="../slideLayouts/slideLayout47.xml"/><Relationship Id="rId24" Type="http://schemas.openxmlformats.org/officeDocument/2006/relationships/slideLayout" Target="../slideLayouts/slideLayout50.xml"/><Relationship Id="rId23" Type="http://schemas.openxmlformats.org/officeDocument/2006/relationships/slideLayout" Target="../slideLayouts/slideLayout49.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26" Type="http://schemas.openxmlformats.org/officeDocument/2006/relationships/slideLayout" Target="../slideLayouts/slideLayout52.xml"/><Relationship Id="rId25" Type="http://schemas.openxmlformats.org/officeDocument/2006/relationships/slideLayout" Target="../slideLayouts/slideLayout51.xml"/><Relationship Id="rId28" Type="http://schemas.openxmlformats.org/officeDocument/2006/relationships/slideLayout" Target="../slideLayouts/slideLayout54.xml"/><Relationship Id="rId27" Type="http://schemas.openxmlformats.org/officeDocument/2006/relationships/slideLayout" Target="../slideLayouts/slideLayout53.xml"/><Relationship Id="rId5" Type="http://schemas.openxmlformats.org/officeDocument/2006/relationships/slideLayout" Target="../slideLayouts/slideLayout31.xml"/><Relationship Id="rId6" Type="http://schemas.openxmlformats.org/officeDocument/2006/relationships/slideLayout" Target="../slideLayouts/slideLayout32.xml"/><Relationship Id="rId29" Type="http://schemas.openxmlformats.org/officeDocument/2006/relationships/theme" Target="../theme/theme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9" Type="http://schemas.openxmlformats.org/officeDocument/2006/relationships/slideLayout" Target="../slideLayouts/slideLayout45.xml"/><Relationship Id="rId1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15" name="Shape 615"/>
        <p:cNvGrpSpPr/>
        <p:nvPr/>
      </p:nvGrpSpPr>
      <p:grpSpPr>
        <a:xfrm>
          <a:off x="0" y="0"/>
          <a:ext cx="0" cy="0"/>
          <a:chOff x="0" y="0"/>
          <a:chExt cx="0" cy="0"/>
        </a:xfrm>
      </p:grpSpPr>
      <p:sp>
        <p:nvSpPr>
          <p:cNvPr id="616" name="Google Shape;616;g2a79c321108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7" name="Google Shape;617;g2a79c321108_2_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
          <p:cNvSpPr txBox="1"/>
          <p:nvPr>
            <p:ph type="title"/>
          </p:nvPr>
        </p:nvSpPr>
        <p:spPr>
          <a:xfrm>
            <a:off x="492630" y="818832"/>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3C Framework</a:t>
            </a:r>
            <a:endParaRPr/>
          </a:p>
        </p:txBody>
      </p:sp>
      <p:pic>
        <p:nvPicPr>
          <p:cNvPr id="1341" name="Google Shape;1341;p1"/>
          <p:cNvPicPr preferRelativeResize="0"/>
          <p:nvPr/>
        </p:nvPicPr>
        <p:blipFill rotWithShape="1">
          <a:blip r:embed="rId3">
            <a:alphaModFix/>
          </a:blip>
          <a:srcRect b="0" l="0" r="0" t="0"/>
          <a:stretch/>
        </p:blipFill>
        <p:spPr>
          <a:xfrm>
            <a:off x="6601175" y="2571725"/>
            <a:ext cx="1584175" cy="1156074"/>
          </a:xfrm>
          <a:prstGeom prst="rect">
            <a:avLst/>
          </a:prstGeom>
          <a:noFill/>
          <a:ln>
            <a:noFill/>
          </a:ln>
        </p:spPr>
      </p:pic>
      <p:pic>
        <p:nvPicPr>
          <p:cNvPr id="1342" name="Google Shape;1342;p1"/>
          <p:cNvPicPr preferRelativeResize="0"/>
          <p:nvPr/>
        </p:nvPicPr>
        <p:blipFill rotWithShape="1">
          <a:blip r:embed="rId3">
            <a:alphaModFix/>
          </a:blip>
          <a:srcRect b="0" l="0" r="0" t="0"/>
          <a:stretch/>
        </p:blipFill>
        <p:spPr>
          <a:xfrm>
            <a:off x="3903474" y="3727801"/>
            <a:ext cx="1058300" cy="772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g2a79c321108_2_7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48" name="Google Shape;1348;g2a79c321108_2_7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49" name="Google Shape;1349;g2a79c321108_2_724"/>
          <p:cNvSpPr txBox="1"/>
          <p:nvPr>
            <p:ph type="title"/>
          </p:nvPr>
        </p:nvSpPr>
        <p:spPr>
          <a:xfrm>
            <a:off x="333525" y="472400"/>
            <a:ext cx="11306100" cy="54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Montserrat SemiBold"/>
              <a:buNone/>
            </a:pPr>
            <a:r>
              <a:rPr lang="en-GB" sz="2800"/>
              <a:t>Strategy linking customers, competitors and company</a:t>
            </a:r>
            <a:r>
              <a:rPr lang="en-GB" sz="2800">
                <a:solidFill>
                  <a:schemeClr val="accent1"/>
                </a:solidFill>
              </a:rPr>
              <a:t>.</a:t>
            </a:r>
            <a:endParaRPr sz="3400">
              <a:solidFill>
                <a:schemeClr val="accent1"/>
              </a:solidFill>
              <a:latin typeface="Montserrat"/>
              <a:ea typeface="Montserrat"/>
              <a:cs typeface="Montserrat"/>
              <a:sym typeface="Montserrat"/>
            </a:endParaRPr>
          </a:p>
        </p:txBody>
      </p:sp>
      <p:sp>
        <p:nvSpPr>
          <p:cNvPr id="1350" name="Google Shape;1350;g2a79c321108_2_724"/>
          <p:cNvSpPr txBox="1"/>
          <p:nvPr/>
        </p:nvSpPr>
        <p:spPr>
          <a:xfrm>
            <a:off x="442936" y="1859225"/>
            <a:ext cx="1013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u="none" cap="none" strike="noStrike">
                <a:solidFill>
                  <a:srgbClr val="2B3940"/>
                </a:solidFill>
                <a:latin typeface="Montserrat Light"/>
                <a:ea typeface="Montserrat Light"/>
                <a:cs typeface="Montserrat Light"/>
                <a:sym typeface="Montserrat Light"/>
              </a:rPr>
              <a:t>This model from Kenichi Ohmae proposes a framework in which three elements are in balance:</a:t>
            </a:r>
            <a:endParaRPr b="0" i="0" u="none" cap="none" strike="noStrike">
              <a:solidFill>
                <a:srgbClr val="2B3940"/>
              </a:solidFill>
              <a:latin typeface="Montserrat Light"/>
              <a:ea typeface="Montserrat Light"/>
              <a:cs typeface="Montserrat Light"/>
              <a:sym typeface="Montserrat Light"/>
            </a:endParaRPr>
          </a:p>
        </p:txBody>
      </p:sp>
      <p:sp>
        <p:nvSpPr>
          <p:cNvPr id="1351" name="Google Shape;1351;g2a79c321108_2_724"/>
          <p:cNvSpPr txBox="1"/>
          <p:nvPr/>
        </p:nvSpPr>
        <p:spPr>
          <a:xfrm>
            <a:off x="488525" y="2578050"/>
            <a:ext cx="6542700" cy="33879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15000"/>
              </a:lnSpc>
              <a:spcBef>
                <a:spcPts val="0"/>
              </a:spcBef>
              <a:spcAft>
                <a:spcPts val="0"/>
              </a:spcAft>
              <a:buClr>
                <a:schemeClr val="lt1"/>
              </a:buClr>
              <a:buSzPts val="1400"/>
              <a:buFont typeface="Arial"/>
              <a:buChar char="•"/>
            </a:pPr>
            <a:r>
              <a:rPr b="1" i="0" lang="en-GB" u="none" cap="none" strike="noStrike">
                <a:solidFill>
                  <a:schemeClr val="lt1"/>
                </a:solidFill>
                <a:latin typeface="Montserrat SemiBold"/>
                <a:ea typeface="Montserrat SemiBold"/>
                <a:cs typeface="Montserrat SemiBold"/>
                <a:sym typeface="Montserrat SemiBold"/>
              </a:rPr>
              <a:t>Competitors. </a:t>
            </a:r>
            <a:r>
              <a:rPr b="0" i="0" lang="en-GB" u="none" cap="none" strike="noStrike">
                <a:solidFill>
                  <a:srgbClr val="2B3940"/>
                </a:solidFill>
                <a:latin typeface="Montserrat Light"/>
                <a:ea typeface="Montserrat Light"/>
                <a:cs typeface="Montserrat Light"/>
                <a:sym typeface="Montserrat Light"/>
              </a:rPr>
              <a:t>It is important to understand competitors’ strengths.</a:t>
            </a:r>
            <a:br>
              <a:rPr lang="en-GB">
                <a:solidFill>
                  <a:srgbClr val="2B3940"/>
                </a:solidFill>
                <a:latin typeface="Montserrat Light"/>
                <a:ea typeface="Montserrat Light"/>
                <a:cs typeface="Montserrat Light"/>
                <a:sym typeface="Montserrat Light"/>
              </a:rPr>
            </a:br>
            <a:r>
              <a:rPr b="0" i="0" lang="en-GB" u="none" cap="none" strike="noStrike">
                <a:solidFill>
                  <a:srgbClr val="2B3940"/>
                </a:solidFill>
                <a:latin typeface="Montserrat Light"/>
                <a:ea typeface="Montserrat Light"/>
                <a:cs typeface="Montserrat Light"/>
                <a:sym typeface="Montserrat Light"/>
              </a:rPr>
              <a:t>For some firms it may be a cost advantage while for others it could be their reputation and brand strength</a:t>
            </a:r>
            <a:endParaRPr/>
          </a:p>
          <a:p>
            <a:pPr indent="-184150" lvl="0" marL="171450" marR="0" rtl="0" algn="l">
              <a:lnSpc>
                <a:spcPct val="115000"/>
              </a:lnSpc>
              <a:spcBef>
                <a:spcPts val="1000"/>
              </a:spcBef>
              <a:spcAft>
                <a:spcPts val="0"/>
              </a:spcAft>
              <a:buClr>
                <a:schemeClr val="lt1"/>
              </a:buClr>
              <a:buSzPts val="1400"/>
              <a:buFont typeface="Arial"/>
              <a:buChar char="•"/>
            </a:pPr>
            <a:r>
              <a:rPr b="1" i="0" lang="en-GB" u="none" cap="none" strike="noStrike">
                <a:solidFill>
                  <a:schemeClr val="lt1"/>
                </a:solidFill>
                <a:latin typeface="Montserrat SemiBold"/>
                <a:ea typeface="Montserrat SemiBold"/>
                <a:cs typeface="Montserrat SemiBold"/>
                <a:sym typeface="Montserrat SemiBold"/>
              </a:rPr>
              <a:t>Customers. </a:t>
            </a:r>
            <a:r>
              <a:rPr b="0" i="0" lang="en-GB" u="none" cap="none" strike="noStrike">
                <a:solidFill>
                  <a:srgbClr val="2B3940"/>
                </a:solidFill>
                <a:latin typeface="Montserrat Light"/>
                <a:ea typeface="Montserrat Light"/>
                <a:cs typeface="Montserrat Light"/>
                <a:sym typeface="Montserrat Light"/>
              </a:rPr>
              <a:t>Customers will buy from companies they believe offers them better value, better service or in some way a competitive edge. Ohmae recommends segmenting customers according to their different needs and behaviours. </a:t>
            </a:r>
            <a:endParaRPr b="1" i="0" u="none" cap="none" strike="noStrike">
              <a:solidFill>
                <a:schemeClr val="lt1"/>
              </a:solidFill>
              <a:latin typeface="Montserrat SemiBold"/>
              <a:ea typeface="Montserrat SemiBold"/>
              <a:cs typeface="Montserrat SemiBold"/>
              <a:sym typeface="Montserrat SemiBold"/>
            </a:endParaRPr>
          </a:p>
          <a:p>
            <a:pPr indent="-184150" lvl="0" marL="171450" marR="0" rtl="0" algn="l">
              <a:lnSpc>
                <a:spcPct val="115000"/>
              </a:lnSpc>
              <a:spcBef>
                <a:spcPts val="1000"/>
              </a:spcBef>
              <a:spcAft>
                <a:spcPts val="0"/>
              </a:spcAft>
              <a:buClr>
                <a:schemeClr val="lt1"/>
              </a:buClr>
              <a:buSzPts val="1400"/>
              <a:buFont typeface="Arial"/>
              <a:buChar char="•"/>
            </a:pPr>
            <a:r>
              <a:rPr b="1" i="0" lang="en-GB" u="none" cap="none" strike="noStrike">
                <a:solidFill>
                  <a:schemeClr val="lt1"/>
                </a:solidFill>
                <a:latin typeface="Montserrat SemiBold"/>
                <a:ea typeface="Montserrat SemiBold"/>
                <a:cs typeface="Montserrat SemiBold"/>
                <a:sym typeface="Montserrat SemiBold"/>
              </a:rPr>
              <a:t>Company. </a:t>
            </a:r>
            <a:r>
              <a:rPr b="0" i="0" lang="en-GB" u="none" cap="none" strike="noStrike">
                <a:solidFill>
                  <a:srgbClr val="2B3940"/>
                </a:solidFill>
                <a:latin typeface="Montserrat Light"/>
                <a:ea typeface="Montserrat Light"/>
                <a:cs typeface="Montserrat Light"/>
                <a:sym typeface="Montserrat Light"/>
              </a:rPr>
              <a:t>A company needs to understand its competitive advantage. Things that are difficult to do could be outsourced. If they are outsourced it may be necessary to manage in-house costs in order to ensure there is no loss of competitive advantage.</a:t>
            </a:r>
            <a:endParaRPr/>
          </a:p>
          <a:p>
            <a:pPr indent="-209550" lvl="0" marL="285750" marR="0" rtl="0" algn="l">
              <a:spcBef>
                <a:spcPts val="1000"/>
              </a:spcBef>
              <a:spcAft>
                <a:spcPts val="0"/>
              </a:spcAft>
              <a:buClr>
                <a:schemeClr val="lt1"/>
              </a:buClr>
              <a:buSzPts val="1200"/>
              <a:buFont typeface="Arial"/>
              <a:buNone/>
            </a:pPr>
            <a:r>
              <a:t/>
            </a:r>
            <a:endParaRPr b="0" i="0" sz="1200" u="none" cap="none" strike="noStrike">
              <a:solidFill>
                <a:srgbClr val="2B3940"/>
              </a:solidFill>
              <a:latin typeface="Montserrat Light"/>
              <a:ea typeface="Montserrat Light"/>
              <a:cs typeface="Montserrat Light"/>
              <a:sym typeface="Montserrat Light"/>
            </a:endParaRPr>
          </a:p>
        </p:txBody>
      </p:sp>
      <p:sp>
        <p:nvSpPr>
          <p:cNvPr id="1352" name="Google Shape;1352;g2a79c321108_2_724"/>
          <p:cNvSpPr txBox="1"/>
          <p:nvPr/>
        </p:nvSpPr>
        <p:spPr>
          <a:xfrm>
            <a:off x="442913" y="1319827"/>
            <a:ext cx="113061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800" u="none" cap="none" strike="noStrike">
                <a:solidFill>
                  <a:schemeClr val="lt1"/>
                </a:solidFill>
                <a:latin typeface="Montserrat SemiBold"/>
                <a:ea typeface="Montserrat SemiBold"/>
                <a:cs typeface="Montserrat SemiBold"/>
                <a:sym typeface="Montserrat SemiBold"/>
              </a:rPr>
              <a:t>Use this model to maximise a company's strength relative to the competition</a:t>
            </a:r>
            <a:endParaRPr sz="1600">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b="1" sz="1600">
              <a:solidFill>
                <a:schemeClr val="lt1"/>
              </a:solidFill>
              <a:latin typeface="Montserrat SemiBold"/>
              <a:ea typeface="Montserrat SemiBold"/>
              <a:cs typeface="Montserrat SemiBold"/>
              <a:sym typeface="Montserrat SemiBold"/>
            </a:endParaRPr>
          </a:p>
        </p:txBody>
      </p:sp>
      <p:pic>
        <p:nvPicPr>
          <p:cNvPr id="1353" name="Google Shape;1353;g2a79c321108_2_724"/>
          <p:cNvPicPr preferRelativeResize="0"/>
          <p:nvPr/>
        </p:nvPicPr>
        <p:blipFill rotWithShape="1">
          <a:blip r:embed="rId3">
            <a:alphaModFix/>
          </a:blip>
          <a:srcRect b="0" l="0" r="0" t="0"/>
          <a:stretch/>
        </p:blipFill>
        <p:spPr>
          <a:xfrm>
            <a:off x="7461149" y="2600078"/>
            <a:ext cx="4003805" cy="3944272"/>
          </a:xfrm>
          <a:prstGeom prst="rect">
            <a:avLst/>
          </a:prstGeom>
          <a:noFill/>
          <a:ln>
            <a:noFill/>
          </a:ln>
        </p:spPr>
      </p:pic>
      <p:sp>
        <p:nvSpPr>
          <p:cNvPr id="1354" name="Google Shape;1354;g2a79c321108_2_724"/>
          <p:cNvSpPr txBox="1"/>
          <p:nvPr/>
        </p:nvSpPr>
        <p:spPr>
          <a:xfrm>
            <a:off x="8876352" y="2507726"/>
            <a:ext cx="123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Montserrat SemiBold"/>
                <a:ea typeface="Montserrat SemiBold"/>
                <a:cs typeface="Montserrat SemiBold"/>
                <a:sym typeface="Montserrat SemiBold"/>
              </a:rPr>
              <a:t>Strategy</a:t>
            </a:r>
            <a:endParaRPr/>
          </a:p>
          <a:p>
            <a:pPr indent="0" lvl="0" marL="0" marR="0" rtl="0" algn="l">
              <a:spcBef>
                <a:spcPts val="0"/>
              </a:spcBef>
              <a:spcAft>
                <a:spcPts val="0"/>
              </a:spcAft>
              <a:buNone/>
            </a:pPr>
            <a:r>
              <a:t/>
            </a:r>
            <a:endParaRPr b="1" sz="1600">
              <a:solidFill>
                <a:schemeClr val="dk1"/>
              </a:solidFill>
              <a:latin typeface="Montserrat SemiBold"/>
              <a:ea typeface="Montserrat SemiBold"/>
              <a:cs typeface="Montserrat SemiBold"/>
              <a:sym typeface="Montserrat SemiBold"/>
            </a:endParaRPr>
          </a:p>
        </p:txBody>
      </p:sp>
      <p:grpSp>
        <p:nvGrpSpPr>
          <p:cNvPr id="1355" name="Google Shape;1355;g2a79c321108_2_724"/>
          <p:cNvGrpSpPr/>
          <p:nvPr/>
        </p:nvGrpSpPr>
        <p:grpSpPr>
          <a:xfrm>
            <a:off x="0" y="1100016"/>
            <a:ext cx="1397787" cy="57996"/>
            <a:chOff x="0" y="1077191"/>
            <a:chExt cx="1397787" cy="57996"/>
          </a:xfrm>
        </p:grpSpPr>
        <p:sp>
          <p:nvSpPr>
            <p:cNvPr id="1356" name="Google Shape;1356;g2a79c321108_2_724"/>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7" name="Google Shape;1357;g2a79c321108_2_724"/>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3"/>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800">
                <a:latin typeface="Montserrat SemiBold"/>
                <a:ea typeface="Montserrat SemiBold"/>
                <a:cs typeface="Montserrat SemiBold"/>
                <a:sym typeface="Montserrat SemiBold"/>
              </a:rPr>
              <a:t>Find the sweet spot</a:t>
            </a:r>
            <a:r>
              <a:rPr lang="en-GB" sz="2800">
                <a:solidFill>
                  <a:schemeClr val="accent1"/>
                </a:solidFill>
                <a:latin typeface="Montserrat SemiBold"/>
                <a:ea typeface="Montserrat SemiBold"/>
                <a:cs typeface="Montserrat SemiBold"/>
                <a:sym typeface="Montserrat SemiBold"/>
              </a:rPr>
              <a:t>.</a:t>
            </a:r>
            <a:endParaRPr sz="2800">
              <a:solidFill>
                <a:schemeClr val="accent1"/>
              </a:solidFill>
              <a:latin typeface="Montserrat SemiBold"/>
              <a:ea typeface="Montserrat SemiBold"/>
              <a:cs typeface="Montserrat SemiBold"/>
              <a:sym typeface="Montserrat SemiBold"/>
            </a:endParaRPr>
          </a:p>
        </p:txBody>
      </p:sp>
      <p:sp>
        <p:nvSpPr>
          <p:cNvPr id="1363" name="Google Shape;1363;p3"/>
          <p:cNvSpPr/>
          <p:nvPr/>
        </p:nvSpPr>
        <p:spPr>
          <a:xfrm>
            <a:off x="333525" y="1283525"/>
            <a:ext cx="105066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Look for where your strengths beat the competition and equal what customers want</a:t>
            </a:r>
            <a:endParaRPr sz="1800">
              <a:solidFill>
                <a:schemeClr val="lt1"/>
              </a:solidFill>
              <a:latin typeface="Montserrat SemiBold"/>
              <a:ea typeface="Montserrat SemiBold"/>
              <a:cs typeface="Montserrat SemiBold"/>
              <a:sym typeface="Montserrat SemiBold"/>
            </a:endParaRPr>
          </a:p>
        </p:txBody>
      </p:sp>
      <p:pic>
        <p:nvPicPr>
          <p:cNvPr id="1364" name="Google Shape;1364;p3"/>
          <p:cNvPicPr preferRelativeResize="0"/>
          <p:nvPr/>
        </p:nvPicPr>
        <p:blipFill rotWithShape="1">
          <a:blip r:embed="rId3">
            <a:alphaModFix/>
          </a:blip>
          <a:srcRect b="0" l="0" r="0" t="0"/>
          <a:stretch/>
        </p:blipFill>
        <p:spPr>
          <a:xfrm>
            <a:off x="5336408" y="1950437"/>
            <a:ext cx="5948227" cy="4340774"/>
          </a:xfrm>
          <a:prstGeom prst="rect">
            <a:avLst/>
          </a:prstGeom>
          <a:noFill/>
          <a:ln>
            <a:noFill/>
          </a:ln>
        </p:spPr>
      </p:pic>
      <p:sp>
        <p:nvSpPr>
          <p:cNvPr id="1365" name="Google Shape;1365;p3"/>
          <p:cNvSpPr txBox="1"/>
          <p:nvPr/>
        </p:nvSpPr>
        <p:spPr>
          <a:xfrm>
            <a:off x="494551" y="1950425"/>
            <a:ext cx="3993300" cy="411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strategy to beat the competition can only be devised after balancing the strengths of the company and its unique selling points, and understanding of customers and what they value, and the way in which the companies offer is better than the competition. Focusing on just one or two of these “Cs” would not be sufficient to be successful in the marketplace.</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the Venn diagram consider the questions posed next to Competitors, Customers and Company. You are looking for the point in the middle where what you offer meets with what customers want and what competitors find hard to deliver.</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933">
              <a:solidFill>
                <a:schemeClr val="dk1"/>
              </a:solidFill>
              <a:latin typeface="Calibri"/>
              <a:ea typeface="Calibri"/>
              <a:cs typeface="Calibri"/>
              <a:sym typeface="Calibri"/>
            </a:endParaRPr>
          </a:p>
        </p:txBody>
      </p:sp>
      <p:sp>
        <p:nvSpPr>
          <p:cNvPr id="1366" name="Google Shape;136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67" name="Google Shape;136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g2a79c321108_2_73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73" name="Google Shape;1373;g2a79c321108_2_73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74" name="Google Shape;1374;g2a79c321108_2_737"/>
          <p:cNvSpPr txBox="1"/>
          <p:nvPr>
            <p:ph type="title"/>
          </p:nvPr>
        </p:nvSpPr>
        <p:spPr>
          <a:xfrm>
            <a:off x="266026" y="510975"/>
            <a:ext cx="102327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solidFill>
                  <a:schemeClr val="dk2"/>
                </a:solidFill>
              </a:rPr>
              <a:t>The importance of questions “why and how</a:t>
            </a:r>
            <a:r>
              <a:rPr lang="en-GB" sz="2800">
                <a:solidFill>
                  <a:schemeClr val="accent3"/>
                </a:solidFill>
              </a:rPr>
              <a:t>?</a:t>
            </a:r>
            <a:r>
              <a:rPr lang="en-GB" sz="2800">
                <a:solidFill>
                  <a:schemeClr val="dk2"/>
                </a:solidFill>
              </a:rPr>
              <a:t>”</a:t>
            </a:r>
            <a:endParaRPr sz="2800">
              <a:solidFill>
                <a:schemeClr val="dk2"/>
              </a:solidFill>
            </a:endParaRPr>
          </a:p>
        </p:txBody>
      </p:sp>
      <p:sp>
        <p:nvSpPr>
          <p:cNvPr id="1375" name="Google Shape;1375;g2a79c321108_2_737"/>
          <p:cNvSpPr txBox="1"/>
          <p:nvPr/>
        </p:nvSpPr>
        <p:spPr>
          <a:xfrm>
            <a:off x="634125" y="2430875"/>
            <a:ext cx="8343300" cy="2893800"/>
          </a:xfrm>
          <a:prstGeom prst="rect">
            <a:avLst/>
          </a:prstGeom>
          <a:noFill/>
          <a:ln>
            <a:noFill/>
          </a:ln>
        </p:spPr>
        <p:txBody>
          <a:bodyPr anchorCtr="0" anchor="t" bIns="45700" lIns="91425" spcFirstLastPara="1" rIns="91425" wrap="square" tIns="45700">
            <a:spAutoFit/>
          </a:bodyPr>
          <a:lstStyle/>
          <a:p>
            <a:pPr indent="-427534" lvl="0" marL="457188" marR="0" rtl="0" algn="l">
              <a:spcBef>
                <a:spcPts val="0"/>
              </a:spcBef>
              <a:spcAft>
                <a:spcPts val="0"/>
              </a:spcAft>
              <a:buClr>
                <a:schemeClr val="accent3"/>
              </a:buClr>
              <a:buSzPts val="1400"/>
              <a:buFont typeface="Montserrat Medium"/>
              <a:buAutoNum type="arabicPeriod"/>
            </a:pPr>
            <a:r>
              <a:rPr lang="en-GB">
                <a:solidFill>
                  <a:schemeClr val="dk2"/>
                </a:solidFill>
                <a:latin typeface="Montserrat Light"/>
                <a:ea typeface="Montserrat Light"/>
                <a:cs typeface="Montserrat Light"/>
                <a:sym typeface="Montserrat Light"/>
              </a:rPr>
              <a:t>First focus on just one thing – the thing that matters most to customers.</a:t>
            </a:r>
            <a:br>
              <a:rPr lang="en-GB">
                <a:solidFill>
                  <a:schemeClr val="dk2"/>
                </a:solidFill>
                <a:latin typeface="Montserrat Light"/>
                <a:ea typeface="Montserrat Light"/>
                <a:cs typeface="Montserrat Light"/>
                <a:sym typeface="Montserrat Light"/>
              </a:rPr>
            </a:br>
            <a:r>
              <a:rPr lang="en-GB">
                <a:solidFill>
                  <a:schemeClr val="dk2"/>
                </a:solidFill>
                <a:latin typeface="Montserrat Light"/>
                <a:ea typeface="Montserrat Light"/>
                <a:cs typeface="Montserrat Light"/>
                <a:sym typeface="Montserrat Light"/>
              </a:rPr>
              <a:t>What is thing and </a:t>
            </a:r>
            <a:r>
              <a:rPr lang="en-GB" u="sng">
                <a:solidFill>
                  <a:schemeClr val="dk2"/>
                </a:solidFill>
                <a:latin typeface="Montserrat Light"/>
                <a:ea typeface="Montserrat Light"/>
                <a:cs typeface="Montserrat Light"/>
                <a:sym typeface="Montserrat Light"/>
              </a:rPr>
              <a:t>why is it important?</a:t>
            </a:r>
            <a:r>
              <a:rPr lang="en-GB">
                <a:solidFill>
                  <a:schemeClr val="dk2"/>
                </a:solidFill>
                <a:latin typeface="Montserrat Light"/>
                <a:ea typeface="Montserrat Light"/>
                <a:cs typeface="Montserrat Light"/>
                <a:sym typeface="Montserrat Light"/>
              </a:rPr>
              <a:t> </a:t>
            </a:r>
            <a:endParaRPr>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427534" lvl="0" marL="457188" marR="0" rtl="0" algn="l">
              <a:spcBef>
                <a:spcPts val="0"/>
              </a:spcBef>
              <a:spcAft>
                <a:spcPts val="0"/>
              </a:spcAft>
              <a:buClr>
                <a:schemeClr val="accent3"/>
              </a:buClr>
              <a:buSzPts val="1400"/>
              <a:buFont typeface="Montserrat Medium"/>
              <a:buAutoNum type="arabicPeriod"/>
            </a:pPr>
            <a:r>
              <a:rPr lang="en-GB">
                <a:solidFill>
                  <a:schemeClr val="dk2"/>
                </a:solidFill>
                <a:latin typeface="Montserrat Light"/>
                <a:ea typeface="Montserrat Light"/>
                <a:cs typeface="Montserrat Light"/>
                <a:sym typeface="Montserrat Light"/>
              </a:rPr>
              <a:t>How can you provide what customers want in a way they want it?</a:t>
            </a:r>
            <a:endParaRPr>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rPr lang="en-GB">
                <a:solidFill>
                  <a:schemeClr val="dk2"/>
                </a:solidFill>
                <a:latin typeface="Montserrat Light"/>
                <a:ea typeface="Montserrat Light"/>
                <a:cs typeface="Montserrat Light"/>
                <a:sym typeface="Montserrat Light"/>
              </a:rPr>
              <a:t> </a:t>
            </a:r>
            <a:endParaRPr>
              <a:solidFill>
                <a:schemeClr val="dk2"/>
              </a:solidFill>
            </a:endParaRPr>
          </a:p>
          <a:p>
            <a:pPr indent="-427534" lvl="0" marL="457188" marR="0" rtl="0" algn="l">
              <a:spcBef>
                <a:spcPts val="0"/>
              </a:spcBef>
              <a:spcAft>
                <a:spcPts val="0"/>
              </a:spcAft>
              <a:buClr>
                <a:schemeClr val="accent3"/>
              </a:buClr>
              <a:buSzPts val="1400"/>
              <a:buFont typeface="Montserrat Medium"/>
              <a:buAutoNum type="arabicPeriod"/>
            </a:pPr>
            <a:r>
              <a:rPr lang="en-GB">
                <a:solidFill>
                  <a:schemeClr val="dk2"/>
                </a:solidFill>
                <a:latin typeface="Montserrat Light"/>
                <a:ea typeface="Montserrat Light"/>
                <a:cs typeface="Montserrat Light"/>
                <a:sym typeface="Montserrat Light"/>
              </a:rPr>
              <a:t>Now think about your competitive advantage and how you can achieve it at a reasonable cost. </a:t>
            </a:r>
            <a:endParaRPr>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427534" lvl="0" marL="457188" marR="0" rtl="0" algn="l">
              <a:spcBef>
                <a:spcPts val="0"/>
              </a:spcBef>
              <a:spcAft>
                <a:spcPts val="0"/>
              </a:spcAft>
              <a:buClr>
                <a:schemeClr val="accent3"/>
              </a:buClr>
              <a:buSzPts val="1400"/>
              <a:buFont typeface="Montserrat Medium"/>
              <a:buAutoNum type="arabicPeriod"/>
            </a:pPr>
            <a:r>
              <a:rPr lang="en-GB">
                <a:solidFill>
                  <a:schemeClr val="dk2"/>
                </a:solidFill>
                <a:latin typeface="Montserrat Light"/>
                <a:ea typeface="Montserrat Light"/>
                <a:cs typeface="Montserrat Light"/>
                <a:sym typeface="Montserrat Light"/>
              </a:rPr>
              <a:t>Having understood the competition see if you can recognise a relative strength in your company as perceived by your customers. </a:t>
            </a:r>
            <a:endParaRPr>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427534" lvl="0" marL="457188" marR="0" rtl="0" algn="l">
              <a:spcBef>
                <a:spcPts val="0"/>
              </a:spcBef>
              <a:spcAft>
                <a:spcPts val="0"/>
              </a:spcAft>
              <a:buClr>
                <a:schemeClr val="accent3"/>
              </a:buClr>
              <a:buSzPts val="1400"/>
              <a:buFont typeface="Montserrat Medium"/>
              <a:buAutoNum type="arabicPeriod"/>
            </a:pPr>
            <a:r>
              <a:rPr lang="en-GB">
                <a:solidFill>
                  <a:schemeClr val="dk2"/>
                </a:solidFill>
                <a:latin typeface="Montserrat Light"/>
                <a:ea typeface="Montserrat Light"/>
                <a:cs typeface="Montserrat Light"/>
                <a:sym typeface="Montserrat Light"/>
              </a:rPr>
              <a:t>Bearing in mind what customers want and your competitive strength, develop an offer that gives customers what they want and that doesn’t copy what competitors offer.</a:t>
            </a:r>
            <a:endParaRPr>
              <a:solidFill>
                <a:schemeClr val="dk2"/>
              </a:solidFill>
            </a:endParaRPr>
          </a:p>
        </p:txBody>
      </p:sp>
      <p:sp>
        <p:nvSpPr>
          <p:cNvPr id="1376" name="Google Shape;1376;g2a79c321108_2_737"/>
          <p:cNvSpPr/>
          <p:nvPr/>
        </p:nvSpPr>
        <p:spPr>
          <a:xfrm>
            <a:off x="316050" y="1443600"/>
            <a:ext cx="11019000" cy="66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accent1"/>
                </a:solidFill>
                <a:latin typeface="Montserrat SemiBold"/>
                <a:ea typeface="Montserrat SemiBold"/>
                <a:cs typeface="Montserrat SemiBold"/>
                <a:sym typeface="Montserrat SemiBold"/>
              </a:rPr>
              <a:t>Why do customers want to buy from you? How are you better than the competition?</a:t>
            </a:r>
            <a:endParaRPr sz="1800">
              <a:solidFill>
                <a:schemeClr val="accent1"/>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5"/>
          <p:cNvSpPr txBox="1"/>
          <p:nvPr>
            <p:ph type="title"/>
          </p:nvPr>
        </p:nvSpPr>
        <p:spPr>
          <a:xfrm>
            <a:off x="308103" y="514800"/>
            <a:ext cx="5156200" cy="5100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1382" name="Google Shape;1382;p5"/>
          <p:cNvSpPr txBox="1"/>
          <p:nvPr/>
        </p:nvSpPr>
        <p:spPr>
          <a:xfrm>
            <a:off x="893964" y="1901056"/>
            <a:ext cx="8905200" cy="257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t/>
            </a:r>
            <a:endParaRPr sz="1433">
              <a:solidFill>
                <a:schemeClr val="dk1"/>
              </a:solidFill>
              <a:latin typeface="Montserrat Light"/>
              <a:ea typeface="Montserrat Light"/>
              <a:cs typeface="Montserrat Light"/>
              <a:sym typeface="Montserrat Light"/>
            </a:endParaRPr>
          </a:p>
          <a:p>
            <a:pPr indent="-177800" lvl="0" marL="171450" rtl="0" algn="l">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What is the critical success factor within your company?</a:t>
            </a:r>
            <a:endParaRPr sz="1433">
              <a:solidFill>
                <a:schemeClr val="dk1"/>
              </a:solidFill>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b="1" sz="1300">
              <a:solidFill>
                <a:schemeClr val="lt1"/>
              </a:solidFill>
              <a:latin typeface="Montserrat SemiBold"/>
              <a:ea typeface="Montserrat SemiBold"/>
              <a:cs typeface="Montserrat SemiBold"/>
              <a:sym typeface="Montserrat SemiBold"/>
            </a:endParaRPr>
          </a:p>
          <a:p>
            <a:pPr indent="-177800" lvl="0" marL="171450" rtl="0" algn="l">
              <a:lnSpc>
                <a:spcPct val="115000"/>
              </a:lnSpc>
              <a:spcBef>
                <a:spcPts val="0"/>
              </a:spcBef>
              <a:spcAft>
                <a:spcPts val="0"/>
              </a:spcAft>
              <a:buClr>
                <a:schemeClr val="lt1"/>
              </a:buClr>
              <a:buSzPts val="1300"/>
              <a:buChar char="•"/>
            </a:pPr>
            <a:r>
              <a:rPr b="1" lang="en-GB" sz="1300">
                <a:solidFill>
                  <a:schemeClr val="lt1"/>
                </a:solidFill>
                <a:latin typeface="Montserrat SemiBold"/>
                <a:ea typeface="Montserrat SemiBold"/>
                <a:cs typeface="Montserrat SemiBold"/>
                <a:sym typeface="Montserrat SemiBold"/>
              </a:rPr>
              <a:t> </a:t>
            </a:r>
            <a:r>
              <a:rPr lang="en-GB" sz="1433">
                <a:solidFill>
                  <a:schemeClr val="dk1"/>
                </a:solidFill>
                <a:latin typeface="Montserrat Light"/>
                <a:ea typeface="Montserrat Light"/>
                <a:cs typeface="Montserrat Light"/>
                <a:sym typeface="Montserrat Light"/>
              </a:rPr>
              <a:t>How could you make better use of your resources?</a:t>
            </a:r>
            <a:endParaRPr sz="1433">
              <a:solidFill>
                <a:schemeClr val="dk1"/>
              </a:solidFill>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433">
              <a:solidFill>
                <a:schemeClr val="dk1"/>
              </a:solidFill>
              <a:latin typeface="Montserrat Light"/>
              <a:ea typeface="Montserrat Light"/>
              <a:cs typeface="Montserrat Light"/>
              <a:sym typeface="Montserrat Light"/>
            </a:endParaRPr>
          </a:p>
          <a:p>
            <a:pPr indent="-177800" lvl="0" marL="171450" rtl="0" algn="l">
              <a:lnSpc>
                <a:spcPct val="115000"/>
              </a:lnSpc>
              <a:spcBef>
                <a:spcPts val="0"/>
              </a:spcBef>
              <a:spcAft>
                <a:spcPts val="0"/>
              </a:spcAft>
              <a:buClr>
                <a:schemeClr val="lt1"/>
              </a:buClr>
              <a:buSzPts val="1300"/>
              <a:buChar char="•"/>
            </a:pPr>
            <a:r>
              <a:rPr b="1" lang="en-GB" sz="1300">
                <a:solidFill>
                  <a:schemeClr val="lt1"/>
                </a:solidFill>
                <a:latin typeface="Montserrat SemiBold"/>
                <a:ea typeface="Montserrat SemiBold"/>
                <a:cs typeface="Montserrat SemiBold"/>
                <a:sym typeface="Montserrat SemiBold"/>
              </a:rPr>
              <a:t> </a:t>
            </a:r>
            <a:r>
              <a:rPr lang="en-GB" sz="1433">
                <a:solidFill>
                  <a:schemeClr val="dk1"/>
                </a:solidFill>
                <a:latin typeface="Montserrat Light"/>
                <a:ea typeface="Montserrat Light"/>
                <a:cs typeface="Montserrat Light"/>
                <a:sym typeface="Montserrat Light"/>
              </a:rPr>
              <a:t>Why do people buy your competitors’ products?</a:t>
            </a:r>
            <a:endParaRPr sz="1433">
              <a:solidFill>
                <a:schemeClr val="dk1"/>
              </a:solidFill>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433">
              <a:solidFill>
                <a:schemeClr val="dk1"/>
              </a:solidFill>
              <a:latin typeface="Montserrat Light"/>
              <a:ea typeface="Montserrat Light"/>
              <a:cs typeface="Montserrat Light"/>
              <a:sym typeface="Montserrat Light"/>
            </a:endParaRPr>
          </a:p>
          <a:p>
            <a:pPr indent="-177800" lvl="0" marL="171450" rtl="0" algn="l">
              <a:lnSpc>
                <a:spcPct val="115000"/>
              </a:lnSpc>
              <a:spcBef>
                <a:spcPts val="0"/>
              </a:spcBef>
              <a:spcAft>
                <a:spcPts val="0"/>
              </a:spcAft>
              <a:buClr>
                <a:schemeClr val="lt1"/>
              </a:buClr>
              <a:buSzPts val="1300"/>
              <a:buChar char="•"/>
            </a:pPr>
            <a:r>
              <a:rPr b="1" lang="en-GB" sz="1300">
                <a:solidFill>
                  <a:schemeClr val="lt1"/>
                </a:solidFill>
                <a:latin typeface="Montserrat SemiBold"/>
                <a:ea typeface="Montserrat SemiBold"/>
                <a:cs typeface="Montserrat SemiBold"/>
                <a:sym typeface="Montserrat SemiBold"/>
              </a:rPr>
              <a:t> </a:t>
            </a:r>
            <a:r>
              <a:rPr lang="en-GB" sz="1433">
                <a:solidFill>
                  <a:schemeClr val="dk1"/>
                </a:solidFill>
                <a:latin typeface="Montserrat Light"/>
                <a:ea typeface="Montserrat Light"/>
                <a:cs typeface="Montserrat Light"/>
                <a:sym typeface="Montserrat Light"/>
              </a:rPr>
              <a:t>What above all else do your customers value from the products you supply?</a:t>
            </a:r>
            <a:endParaRPr sz="1433">
              <a:solidFill>
                <a:schemeClr val="dk1"/>
              </a:solidFill>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433">
              <a:solidFill>
                <a:schemeClr val="dk1"/>
              </a:solidFill>
              <a:latin typeface="Montserrat Light"/>
              <a:ea typeface="Montserrat Light"/>
              <a:cs typeface="Montserrat Light"/>
              <a:sym typeface="Montserrat Light"/>
            </a:endParaRPr>
          </a:p>
          <a:p>
            <a:pPr indent="-177800" lvl="0" marL="171450" rtl="0" algn="l">
              <a:lnSpc>
                <a:spcPct val="115000"/>
              </a:lnSpc>
              <a:spcBef>
                <a:spcPts val="0"/>
              </a:spcBef>
              <a:spcAft>
                <a:spcPts val="0"/>
              </a:spcAft>
              <a:buClr>
                <a:schemeClr val="lt1"/>
              </a:buClr>
              <a:buSzPts val="1300"/>
              <a:buChar char="•"/>
            </a:pPr>
            <a:r>
              <a:rPr b="1" lang="en-GB" sz="1300">
                <a:solidFill>
                  <a:schemeClr val="lt1"/>
                </a:solidFill>
                <a:latin typeface="Montserrat SemiBold"/>
                <a:ea typeface="Montserrat SemiBold"/>
                <a:cs typeface="Montserrat SemiBold"/>
                <a:sym typeface="Montserrat SemiBold"/>
              </a:rPr>
              <a:t> </a:t>
            </a:r>
            <a:r>
              <a:rPr lang="en-GB" sz="1433">
                <a:solidFill>
                  <a:schemeClr val="dk1"/>
                </a:solidFill>
                <a:latin typeface="Montserrat Light"/>
                <a:ea typeface="Montserrat Light"/>
                <a:cs typeface="Montserrat Light"/>
                <a:sym typeface="Montserrat Light"/>
              </a:rPr>
              <a:t>What is your company's single relative strength versus the competition?</a:t>
            </a:r>
            <a:endParaRPr sz="700">
              <a:latin typeface="Montserrat Light"/>
              <a:ea typeface="Montserrat Light"/>
              <a:cs typeface="Montserrat Light"/>
              <a:sym typeface="Montserrat Light"/>
            </a:endParaRPr>
          </a:p>
        </p:txBody>
      </p:sp>
      <p:sp>
        <p:nvSpPr>
          <p:cNvPr id="1383" name="Google Shape;138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84" name="Google Shape;1384;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85" name="Google Shape;1385;p5"/>
          <p:cNvSpPr/>
          <p:nvPr/>
        </p:nvSpPr>
        <p:spPr>
          <a:xfrm>
            <a:off x="484601" y="1386550"/>
            <a:ext cx="101061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Make sure your resources are organised to deliver what customers want</a:t>
            </a:r>
            <a:endParaRPr sz="1800">
              <a:solidFill>
                <a:schemeClr val="lt1"/>
              </a:solidFill>
              <a:latin typeface="Montserrat SemiBold"/>
              <a:ea typeface="Montserrat SemiBold"/>
              <a:cs typeface="Montserrat SemiBold"/>
              <a:sym typeface="Montserrat SemiBold"/>
            </a:endParaRPr>
          </a:p>
        </p:txBody>
      </p:sp>
      <p:grpSp>
        <p:nvGrpSpPr>
          <p:cNvPr id="1386" name="Google Shape;1386;p5"/>
          <p:cNvGrpSpPr/>
          <p:nvPr/>
        </p:nvGrpSpPr>
        <p:grpSpPr>
          <a:xfrm>
            <a:off x="0" y="1100016"/>
            <a:ext cx="1397787" cy="57996"/>
            <a:chOff x="0" y="1077191"/>
            <a:chExt cx="1397787" cy="57996"/>
          </a:xfrm>
        </p:grpSpPr>
        <p:sp>
          <p:nvSpPr>
            <p:cNvPr id="1387" name="Google Shape;1387;p5"/>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8" name="Google Shape;1388;p5"/>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6"/>
          <p:cNvSpPr txBox="1"/>
          <p:nvPr>
            <p:ph type="title"/>
          </p:nvPr>
        </p:nvSpPr>
        <p:spPr>
          <a:xfrm>
            <a:off x="380575" y="3534850"/>
            <a:ext cx="72024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1394" name="Google Shape;1394;p6">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5" name="Google Shape;1395;p6">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6" name="Google Shape;1396;p6">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7" name="Google Shape;1397;p6">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8" name="Google Shape;1398;p6">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