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Lst>
  <p:sldSz cy="6858000" cx="12192000"/>
  <p:notesSz cx="6858000" cy="9144000"/>
  <p:embeddedFontLst>
    <p:embeddedFont>
      <p:font typeface="Montserrat SemiBold"/>
      <p:regular r:id="rId17"/>
      <p:bold r:id="rId18"/>
      <p:italic r:id="rId19"/>
      <p:boldItalic r:id="rId20"/>
    </p:embeddedFont>
    <p:embeddedFont>
      <p:font typeface="Montserrat"/>
      <p:regular r:id="rId21"/>
      <p:bold r:id="rId22"/>
      <p:italic r:id="rId23"/>
      <p:boldItalic r:id="rId24"/>
    </p:embeddedFont>
    <p:embeddedFont>
      <p:font typeface="Montserrat Medium"/>
      <p:regular r:id="rId25"/>
      <p:bold r:id="rId26"/>
      <p:italic r:id="rId27"/>
      <p:boldItalic r:id="rId28"/>
    </p:embeddedFont>
    <p:embeddedFont>
      <p:font typeface="Montserrat Light"/>
      <p:regular r:id="rId29"/>
      <p:bold r:id="rId30"/>
      <p:italic r:id="rId31"/>
      <p:boldItalic r:id="rId3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33" roundtripDataSignature="AMtx7mhNun62uwhg7Ijt4Ab+yWGm4+wQ5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5B839390-7462-4F71-ABBC-110CC5568DF6}">
  <a:tblStyle styleId="{5B839390-7462-4F71-ABBC-110CC5568DF6}" styleName="Table_0">
    <a:wholeTbl>
      <a:tcTxStyle b="off" i="off">
        <a:font>
          <a:latin typeface="Calibri"/>
          <a:ea typeface="Calibri"/>
          <a:cs typeface="Calibri"/>
        </a:font>
        <a:schemeClr val="dk1"/>
      </a:tcTxStyle>
      <a:tcStyle>
        <a:tcBdr>
          <a:left>
            <a:ln cap="flat" cmpd="sng" w="12700">
              <a:solidFill>
                <a:schemeClr val="dk1"/>
              </a:solidFill>
              <a:prstDash val="solid"/>
              <a:round/>
              <a:headEnd len="sm" w="sm" type="none"/>
              <a:tailEnd len="sm" w="sm" type="none"/>
            </a:ln>
          </a:left>
          <a:right>
            <a:ln cap="flat" cmpd="sng" w="12700">
              <a:solidFill>
                <a:schemeClr val="dk1"/>
              </a:solidFill>
              <a:prstDash val="solid"/>
              <a:round/>
              <a:headEnd len="sm" w="sm" type="none"/>
              <a:tailEnd len="sm" w="sm" type="none"/>
            </a:ln>
          </a:right>
          <a:top>
            <a:ln cap="flat" cmpd="sng" w="12700">
              <a:solidFill>
                <a:schemeClr val="dk1"/>
              </a:solidFill>
              <a:prstDash val="solid"/>
              <a:round/>
              <a:headEnd len="sm" w="sm" type="none"/>
              <a:tailEnd len="sm" w="sm" type="none"/>
            </a:ln>
          </a:top>
          <a:bottom>
            <a:ln cap="flat" cmpd="sng" w="12700">
              <a:solidFill>
                <a:schemeClr val="dk1"/>
              </a:solidFill>
              <a:prstDash val="solid"/>
              <a:round/>
              <a:headEnd len="sm" w="sm" type="none"/>
              <a:tailEnd len="sm" w="sm" type="none"/>
            </a:ln>
          </a:bottom>
          <a:insideH>
            <a:ln cap="flat" cmpd="sng" w="12700">
              <a:solidFill>
                <a:schemeClr val="dk1"/>
              </a:solidFill>
              <a:prstDash val="solid"/>
              <a:round/>
              <a:headEnd len="sm" w="sm" type="none"/>
              <a:tailEnd len="sm" w="sm" type="none"/>
            </a:ln>
          </a:insideH>
          <a:insideV>
            <a:ln cap="flat" cmpd="sng" w="12700">
              <a:solidFill>
                <a:schemeClr val="dk1"/>
              </a:solidFill>
              <a:prstDash val="solid"/>
              <a:round/>
              <a:headEnd len="sm" w="sm" type="none"/>
              <a:tailEnd len="sm" w="sm" type="none"/>
            </a:ln>
          </a:insideV>
        </a:tcBdr>
        <a:fill>
          <a:solidFill>
            <a:srgbClr val="FFFFFF">
              <a:alpha val="0"/>
            </a:srgbClr>
          </a:solidFill>
        </a:fill>
      </a:tcStyle>
    </a:wholeTbl>
    <a:band1H>
      <a:tcTxStyle/>
      <a:tcStyle>
        <a:fill>
          <a:solidFill>
            <a:schemeClr val="dk1">
              <a:alpha val="20000"/>
            </a:schemeClr>
          </a:solidFill>
        </a:fill>
      </a:tcStyle>
    </a:band1H>
    <a:band2H>
      <a:tcTxStyle/>
    </a:band2H>
    <a:band1V>
      <a:tcTxStyle/>
      <a:tcStyle>
        <a:fill>
          <a:solidFill>
            <a:schemeClr val="dk1">
              <a:alpha val="20000"/>
            </a:schemeClr>
          </a:solidFill>
        </a:fill>
      </a:tcStyle>
    </a:band1V>
    <a:band2V>
      <a:tcTxStyle/>
    </a:band2V>
    <a:lastCol>
      <a:tcTxStyle b="on" i="off"/>
    </a:lastCol>
    <a:firstCol>
      <a:tcTxStyle b="on" i="off"/>
    </a:firstCol>
    <a:lastRow>
      <a:tcTxStyle b="on" i="off"/>
      <a:tcStyle>
        <a:tcBdr>
          <a:top>
            <a:ln cap="flat" cmpd="sng" w="50800">
              <a:solidFill>
                <a:schemeClr val="dk1"/>
              </a:solidFill>
              <a:prstDash val="solid"/>
              <a:round/>
              <a:headEnd len="sm" w="sm" type="none"/>
              <a:tailEnd len="sm" w="sm" type="none"/>
            </a:ln>
          </a:top>
        </a:tcBdr>
        <a:fill>
          <a:solidFill>
            <a:srgbClr val="FFFFFF">
              <a:alpha val="0"/>
            </a:srgbClr>
          </a:solidFill>
        </a:fill>
      </a:tcStyle>
    </a:lastRow>
    <a:seCell>
      <a:tcTxStyle/>
    </a:seCell>
    <a:swCell>
      <a:tcTxStyle/>
    </a:swCell>
    <a:firstRow>
      <a:tcTxStyle b="on" i="off"/>
      <a:tcStyle>
        <a:tcBdr>
          <a:bottom>
            <a:ln cap="flat" cmpd="sng" w="25400">
              <a:solidFill>
                <a:schemeClr val="dk1"/>
              </a:solidFill>
              <a:prstDash val="solid"/>
              <a:round/>
              <a:headEnd len="sm" w="sm" type="none"/>
              <a:tailEnd len="sm" w="sm" type="none"/>
            </a:ln>
          </a:bottom>
        </a:tcBdr>
        <a:fill>
          <a:solidFill>
            <a:srgbClr val="FFFFFF">
              <a:alpha val="0"/>
            </a:srgbClr>
          </a:solidFill>
        </a:fill>
      </a:tcStyle>
    </a:firstRow>
    <a:neCell>
      <a:tcTxStyle/>
    </a:neCell>
    <a:nwCell>
      <a:tcTxStyle/>
    </a:nwCell>
  </a:tblStyle>
</a:tblStyleLst>
</file>

<file path=ppt/_rels/presentation.xml.rels><?xml version="1.0" encoding="UTF-8" standalone="yes"?><Relationships xmlns="http://schemas.openxmlformats.org/package/2006/relationships"><Relationship Id="rId20" Type="http://schemas.openxmlformats.org/officeDocument/2006/relationships/font" Target="fonts/MontserratSemiBold-boldItalic.fntdata"/><Relationship Id="rId22" Type="http://schemas.openxmlformats.org/officeDocument/2006/relationships/font" Target="fonts/Montserrat-bold.fntdata"/><Relationship Id="rId21" Type="http://schemas.openxmlformats.org/officeDocument/2006/relationships/font" Target="fonts/Montserrat-regular.fntdata"/><Relationship Id="rId24" Type="http://schemas.openxmlformats.org/officeDocument/2006/relationships/font" Target="fonts/Montserrat-boldItalic.fntdata"/><Relationship Id="rId23" Type="http://schemas.openxmlformats.org/officeDocument/2006/relationships/font" Target="fonts/Montserrat-italic.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MontserratMedium-bold.fntdata"/><Relationship Id="rId25" Type="http://schemas.openxmlformats.org/officeDocument/2006/relationships/font" Target="fonts/MontserratMedium-regular.fntdata"/><Relationship Id="rId28" Type="http://schemas.openxmlformats.org/officeDocument/2006/relationships/font" Target="fonts/MontserratMedium-boldItalic.fntdata"/><Relationship Id="rId27" Type="http://schemas.openxmlformats.org/officeDocument/2006/relationships/font" Target="fonts/MontserratMedium-italic.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MontserratLight-regular.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MontserratLight-italic.fntdata"/><Relationship Id="rId30" Type="http://schemas.openxmlformats.org/officeDocument/2006/relationships/font" Target="fonts/MontserratLight-bold.fntdata"/><Relationship Id="rId11" Type="http://schemas.openxmlformats.org/officeDocument/2006/relationships/slide" Target="slides/slide6.xml"/><Relationship Id="rId33" Type="http://customschemas.google.com/relationships/presentationmetadata" Target="metadata"/><Relationship Id="rId10" Type="http://schemas.openxmlformats.org/officeDocument/2006/relationships/slide" Target="slides/slide5.xml"/><Relationship Id="rId32" Type="http://schemas.openxmlformats.org/officeDocument/2006/relationships/font" Target="fonts/MontserratLight-boldItalic.fntdata"/><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font" Target="fonts/MontserratSemiBold-regular.fntdata"/><Relationship Id="rId16" Type="http://schemas.openxmlformats.org/officeDocument/2006/relationships/slide" Target="slides/slide11.xml"/><Relationship Id="rId19" Type="http://schemas.openxmlformats.org/officeDocument/2006/relationships/font" Target="fonts/MontserratSemiBold-italic.fntdata"/><Relationship Id="rId18" Type="http://schemas.openxmlformats.org/officeDocument/2006/relationships/font" Target="fonts/MontserratSemiBold-bold.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GB"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9" name="Shape 619"/>
        <p:cNvGrpSpPr/>
        <p:nvPr/>
      </p:nvGrpSpPr>
      <p:grpSpPr>
        <a:xfrm>
          <a:off x="0" y="0"/>
          <a:ext cx="0" cy="0"/>
          <a:chOff x="0" y="0"/>
          <a:chExt cx="0" cy="0"/>
        </a:xfrm>
      </p:grpSpPr>
      <p:sp>
        <p:nvSpPr>
          <p:cNvPr id="620" name="Google Shape;620;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21" name="Google Shape;621;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6" name="Shape 706"/>
        <p:cNvGrpSpPr/>
        <p:nvPr/>
      </p:nvGrpSpPr>
      <p:grpSpPr>
        <a:xfrm>
          <a:off x="0" y="0"/>
          <a:ext cx="0" cy="0"/>
          <a:chOff x="0" y="0"/>
          <a:chExt cx="0" cy="0"/>
        </a:xfrm>
      </p:grpSpPr>
      <p:sp>
        <p:nvSpPr>
          <p:cNvPr id="707" name="Google Shape;707;p1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08" name="Google Shape;708;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4" name="Shape 714"/>
        <p:cNvGrpSpPr/>
        <p:nvPr/>
      </p:nvGrpSpPr>
      <p:grpSpPr>
        <a:xfrm>
          <a:off x="0" y="0"/>
          <a:ext cx="0" cy="0"/>
          <a:chOff x="0" y="0"/>
          <a:chExt cx="0" cy="0"/>
        </a:xfrm>
      </p:grpSpPr>
      <p:sp>
        <p:nvSpPr>
          <p:cNvPr id="715" name="Google Shape;715;g28e7628ca3d_0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16" name="Google Shape;716;g28e7628ca3d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6" name="Shape 626"/>
        <p:cNvGrpSpPr/>
        <p:nvPr/>
      </p:nvGrpSpPr>
      <p:grpSpPr>
        <a:xfrm>
          <a:off x="0" y="0"/>
          <a:ext cx="0" cy="0"/>
          <a:chOff x="0" y="0"/>
          <a:chExt cx="0" cy="0"/>
        </a:xfrm>
      </p:grpSpPr>
      <p:sp>
        <p:nvSpPr>
          <p:cNvPr id="627" name="Google Shape;627;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28" name="Google Shape;628;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6" name="Shape 636"/>
        <p:cNvGrpSpPr/>
        <p:nvPr/>
      </p:nvGrpSpPr>
      <p:grpSpPr>
        <a:xfrm>
          <a:off x="0" y="0"/>
          <a:ext cx="0" cy="0"/>
          <a:chOff x="0" y="0"/>
          <a:chExt cx="0" cy="0"/>
        </a:xfrm>
      </p:grpSpPr>
      <p:sp>
        <p:nvSpPr>
          <p:cNvPr id="637" name="Google Shape;637;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38" name="Google Shape;638;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6" name="Shape 646"/>
        <p:cNvGrpSpPr/>
        <p:nvPr/>
      </p:nvGrpSpPr>
      <p:grpSpPr>
        <a:xfrm>
          <a:off x="0" y="0"/>
          <a:ext cx="0" cy="0"/>
          <a:chOff x="0" y="0"/>
          <a:chExt cx="0" cy="0"/>
        </a:xfrm>
      </p:grpSpPr>
      <p:sp>
        <p:nvSpPr>
          <p:cNvPr id="647" name="Google Shape;647;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48" name="Google Shape;648;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6" name="Shape 656"/>
        <p:cNvGrpSpPr/>
        <p:nvPr/>
      </p:nvGrpSpPr>
      <p:grpSpPr>
        <a:xfrm>
          <a:off x="0" y="0"/>
          <a:ext cx="0" cy="0"/>
          <a:chOff x="0" y="0"/>
          <a:chExt cx="0" cy="0"/>
        </a:xfrm>
      </p:grpSpPr>
      <p:sp>
        <p:nvSpPr>
          <p:cNvPr id="657" name="Google Shape;657;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58" name="Google Shape;658;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6" name="Shape 666"/>
        <p:cNvGrpSpPr/>
        <p:nvPr/>
      </p:nvGrpSpPr>
      <p:grpSpPr>
        <a:xfrm>
          <a:off x="0" y="0"/>
          <a:ext cx="0" cy="0"/>
          <a:chOff x="0" y="0"/>
          <a:chExt cx="0" cy="0"/>
        </a:xfrm>
      </p:grpSpPr>
      <p:sp>
        <p:nvSpPr>
          <p:cNvPr id="667" name="Google Shape;667;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68" name="Google Shape;668;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6" name="Shape 676"/>
        <p:cNvGrpSpPr/>
        <p:nvPr/>
      </p:nvGrpSpPr>
      <p:grpSpPr>
        <a:xfrm>
          <a:off x="0" y="0"/>
          <a:ext cx="0" cy="0"/>
          <a:chOff x="0" y="0"/>
          <a:chExt cx="0" cy="0"/>
        </a:xfrm>
      </p:grpSpPr>
      <p:sp>
        <p:nvSpPr>
          <p:cNvPr id="677" name="Google Shape;677;p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78" name="Google Shape;678;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6" name="Shape 686"/>
        <p:cNvGrpSpPr/>
        <p:nvPr/>
      </p:nvGrpSpPr>
      <p:grpSpPr>
        <a:xfrm>
          <a:off x="0" y="0"/>
          <a:ext cx="0" cy="0"/>
          <a:chOff x="0" y="0"/>
          <a:chExt cx="0" cy="0"/>
        </a:xfrm>
      </p:grpSpPr>
      <p:sp>
        <p:nvSpPr>
          <p:cNvPr id="687" name="Google Shape;687;p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88" name="Google Shape;688;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6" name="Shape 696"/>
        <p:cNvGrpSpPr/>
        <p:nvPr/>
      </p:nvGrpSpPr>
      <p:grpSpPr>
        <a:xfrm>
          <a:off x="0" y="0"/>
          <a:ext cx="0" cy="0"/>
          <a:chOff x="0" y="0"/>
          <a:chExt cx="0" cy="0"/>
        </a:xfrm>
      </p:grpSpPr>
      <p:sp>
        <p:nvSpPr>
          <p:cNvPr id="697" name="Google Shape;697;p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98" name="Google Shape;698;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1.png"/><Relationship Id="rId3" Type="http://schemas.openxmlformats.org/officeDocument/2006/relationships/image" Target="../media/image19.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9.png"/><Relationship Id="rId4" Type="http://schemas.openxmlformats.org/officeDocument/2006/relationships/image" Target="../media/image8.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9.png"/><Relationship Id="rId4" Type="http://schemas.openxmlformats.org/officeDocument/2006/relationships/image" Target="../media/image23.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9.png"/><Relationship Id="rId4" Type="http://schemas.openxmlformats.org/officeDocument/2006/relationships/image" Target="../media/image23.png"/><Relationship Id="rId5" Type="http://schemas.openxmlformats.org/officeDocument/2006/relationships/image" Target="../media/image7.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13.png"/><Relationship Id="rId4" Type="http://schemas.openxmlformats.org/officeDocument/2006/relationships/image" Target="../media/image11.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13.png"/><Relationship Id="rId4" Type="http://schemas.openxmlformats.org/officeDocument/2006/relationships/image" Target="../media/image17.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13.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13.png"/><Relationship Id="rId4" Type="http://schemas.openxmlformats.org/officeDocument/2006/relationships/image" Target="../media/image7.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13.png"/><Relationship Id="rId4" Type="http://schemas.openxmlformats.org/officeDocument/2006/relationships/image" Target="../media/image11.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13.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 Id="rId3"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9.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1.png"/><Relationship Id="rId3" Type="http://schemas.openxmlformats.org/officeDocument/2006/relationships/image" Target="../media/image14.png"/><Relationship Id="rId4" Type="http://schemas.openxmlformats.org/officeDocument/2006/relationships/image" Target="../media/image2.png"/><Relationship Id="rId5" Type="http://schemas.openxmlformats.org/officeDocument/2006/relationships/image" Target="../media/image5.png"/><Relationship Id="rId6"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1.png"/><Relationship Id="rId3" Type="http://schemas.openxmlformats.org/officeDocument/2006/relationships/image" Target="../media/image19.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png"/><Relationship Id="rId3"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13.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9.png"/><Relationship Id="rId4" Type="http://schemas.openxmlformats.org/officeDocument/2006/relationships/image" Target="../media/image8.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9.png"/><Relationship Id="rId4" Type="http://schemas.openxmlformats.org/officeDocument/2006/relationships/image" Target="../media/image23.png"/><Relationship Id="rId5" Type="http://schemas.openxmlformats.org/officeDocument/2006/relationships/image" Target="../media/image7.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9.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3">
  <p:cSld name="Title Slide 3">
    <p:bg>
      <p:bgPr>
        <a:solidFill>
          <a:schemeClr val="dk1"/>
        </a:solidFill>
      </p:bgPr>
    </p:bg>
    <p:spTree>
      <p:nvGrpSpPr>
        <p:cNvPr id="12" name="Shape 12"/>
        <p:cNvGrpSpPr/>
        <p:nvPr/>
      </p:nvGrpSpPr>
      <p:grpSpPr>
        <a:xfrm>
          <a:off x="0" y="0"/>
          <a:ext cx="0" cy="0"/>
          <a:chOff x="0" y="0"/>
          <a:chExt cx="0" cy="0"/>
        </a:xfrm>
      </p:grpSpPr>
      <p:sp>
        <p:nvSpPr>
          <p:cNvPr id="13" name="Google Shape;13;p13"/>
          <p:cNvSpPr txBox="1"/>
          <p:nvPr/>
        </p:nvSpPr>
        <p:spPr>
          <a:xfrm>
            <a:off x="521110" y="436948"/>
            <a:ext cx="5156200" cy="1325563"/>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2000"/>
              <a:buFont typeface="Montserrat"/>
              <a:buNone/>
            </a:pPr>
            <a:r>
              <a:rPr b="0" i="0" lang="en-GB" sz="2000" u="none" cap="none" strike="noStrike">
                <a:solidFill>
                  <a:schemeClr val="lt1"/>
                </a:solidFill>
                <a:latin typeface="Montserrat"/>
                <a:ea typeface="Montserrat"/>
                <a:cs typeface="Montserrat"/>
                <a:sym typeface="Montserrat"/>
              </a:rPr>
              <a:t>B2B FRAMEWORKS</a:t>
            </a:r>
            <a:endParaRPr b="0" i="0" sz="2000" u="none" cap="none" strike="noStrike">
              <a:solidFill>
                <a:schemeClr val="lt1"/>
              </a:solidFill>
              <a:latin typeface="Montserrat"/>
              <a:ea typeface="Montserrat"/>
              <a:cs typeface="Montserrat"/>
              <a:sym typeface="Montserrat"/>
            </a:endParaRPr>
          </a:p>
        </p:txBody>
      </p:sp>
      <p:sp>
        <p:nvSpPr>
          <p:cNvPr id="14" name="Google Shape;14;p13"/>
          <p:cNvSpPr/>
          <p:nvPr/>
        </p:nvSpPr>
        <p:spPr>
          <a:xfrm>
            <a:off x="0" y="1585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descr="A logo with blue and yellow colors&#10;&#10;Description automatically generated" id="15" name="Google Shape;15;p13"/>
          <p:cNvPicPr preferRelativeResize="0"/>
          <p:nvPr/>
        </p:nvPicPr>
        <p:blipFill rotWithShape="1">
          <a:blip r:embed="rId2">
            <a:alphaModFix/>
          </a:blip>
          <a:srcRect b="0" l="0" r="0" t="0"/>
          <a:stretch/>
        </p:blipFill>
        <p:spPr>
          <a:xfrm>
            <a:off x="9029700" y="5514927"/>
            <a:ext cx="2922386" cy="1162946"/>
          </a:xfrm>
          <a:prstGeom prst="rect">
            <a:avLst/>
          </a:prstGeom>
          <a:noFill/>
          <a:ln>
            <a:noFill/>
          </a:ln>
        </p:spPr>
      </p:pic>
      <p:pic>
        <p:nvPicPr>
          <p:cNvPr id="16" name="Google Shape;16;p13"/>
          <p:cNvPicPr preferRelativeResize="0"/>
          <p:nvPr/>
        </p:nvPicPr>
        <p:blipFill rotWithShape="1">
          <a:blip r:embed="rId3">
            <a:alphaModFix/>
          </a:blip>
          <a:srcRect b="0" l="0" r="0" t="0"/>
          <a:stretch/>
        </p:blipFill>
        <p:spPr>
          <a:xfrm>
            <a:off x="2616612" y="1333051"/>
            <a:ext cx="7054162" cy="4344864"/>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3">
  <p:cSld name="step 3">
    <p:bg>
      <p:bgPr>
        <a:solidFill>
          <a:schemeClr val="dk2"/>
        </a:solidFill>
      </p:bgPr>
    </p:bg>
    <p:spTree>
      <p:nvGrpSpPr>
        <p:cNvPr id="239" name="Shape 239"/>
        <p:cNvGrpSpPr/>
        <p:nvPr/>
      </p:nvGrpSpPr>
      <p:grpSpPr>
        <a:xfrm>
          <a:off x="0" y="0"/>
          <a:ext cx="0" cy="0"/>
          <a:chOff x="0" y="0"/>
          <a:chExt cx="0" cy="0"/>
        </a:xfrm>
      </p:grpSpPr>
      <p:pic>
        <p:nvPicPr>
          <p:cNvPr descr="A yellow circle on a black background&#10;&#10;Description automatically generated" id="240" name="Google Shape;240;p22"/>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241" name="Google Shape;241;p22"/>
          <p:cNvSpPr/>
          <p:nvPr/>
        </p:nvSpPr>
        <p:spPr>
          <a:xfrm flipH="1">
            <a:off x="85237" y="6260464"/>
            <a:ext cx="470943" cy="470943"/>
          </a:xfrm>
          <a:prstGeom prst="rtTriangl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42" name="Google Shape;242;p22"/>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3" name="Google Shape;243;p22"/>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grpSp>
        <p:nvGrpSpPr>
          <p:cNvPr id="244" name="Google Shape;244;p22"/>
          <p:cNvGrpSpPr/>
          <p:nvPr/>
        </p:nvGrpSpPr>
        <p:grpSpPr>
          <a:xfrm>
            <a:off x="0" y="962050"/>
            <a:ext cx="1397812" cy="58002"/>
            <a:chOff x="0" y="1077191"/>
            <a:chExt cx="1397812" cy="58002"/>
          </a:xfrm>
        </p:grpSpPr>
        <p:sp>
          <p:nvSpPr>
            <p:cNvPr id="245" name="Google Shape;245;p22"/>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46" name="Google Shape;246;p22"/>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247" name="Google Shape;247;p22"/>
          <p:cNvSpPr txBox="1"/>
          <p:nvPr>
            <p:ph type="title"/>
          </p:nvPr>
        </p:nvSpPr>
        <p:spPr>
          <a:xfrm>
            <a:off x="320708" y="798230"/>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pic>
        <p:nvPicPr>
          <p:cNvPr id="248" name="Google Shape;248;p22"/>
          <p:cNvPicPr preferRelativeResize="0"/>
          <p:nvPr/>
        </p:nvPicPr>
        <p:blipFill rotWithShape="1">
          <a:blip r:embed="rId3">
            <a:alphaModFix/>
          </a:blip>
          <a:srcRect b="0" l="0" r="0" t="0"/>
          <a:stretch/>
        </p:blipFill>
        <p:spPr>
          <a:xfrm>
            <a:off x="10089605" y="6341879"/>
            <a:ext cx="1807529" cy="426924"/>
          </a:xfrm>
          <a:prstGeom prst="rect">
            <a:avLst/>
          </a:prstGeom>
          <a:noFill/>
          <a:ln>
            <a:noFill/>
          </a:ln>
        </p:spPr>
      </p:pic>
      <p:grpSp>
        <p:nvGrpSpPr>
          <p:cNvPr id="249" name="Google Shape;249;p22"/>
          <p:cNvGrpSpPr/>
          <p:nvPr/>
        </p:nvGrpSpPr>
        <p:grpSpPr>
          <a:xfrm>
            <a:off x="11436251" y="129884"/>
            <a:ext cx="661669" cy="1214119"/>
            <a:chOff x="11436251" y="129884"/>
            <a:chExt cx="661669" cy="1214119"/>
          </a:xfrm>
        </p:grpSpPr>
        <p:sp>
          <p:nvSpPr>
            <p:cNvPr id="250" name="Google Shape;250;p22"/>
            <p:cNvSpPr/>
            <p:nvPr/>
          </p:nvSpPr>
          <p:spPr>
            <a:xfrm>
              <a:off x="114362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1" name="Google Shape;251;p22"/>
            <p:cNvSpPr/>
            <p:nvPr/>
          </p:nvSpPr>
          <p:spPr>
            <a:xfrm>
              <a:off x="118426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2" name="Google Shape;252;p22"/>
            <p:cNvSpPr/>
            <p:nvPr/>
          </p:nvSpPr>
          <p:spPr>
            <a:xfrm>
              <a:off x="114362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3" name="Google Shape;253;p22"/>
            <p:cNvSpPr/>
            <p:nvPr/>
          </p:nvSpPr>
          <p:spPr>
            <a:xfrm>
              <a:off x="118426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4" name="Google Shape;254;p22"/>
            <p:cNvSpPr/>
            <p:nvPr/>
          </p:nvSpPr>
          <p:spPr>
            <a:xfrm>
              <a:off x="114362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5" name="Google Shape;255;p22"/>
            <p:cNvSpPr/>
            <p:nvPr/>
          </p:nvSpPr>
          <p:spPr>
            <a:xfrm>
              <a:off x="118426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6" name="Google Shape;256;p22"/>
            <p:cNvSpPr/>
            <p:nvPr/>
          </p:nvSpPr>
          <p:spPr>
            <a:xfrm>
              <a:off x="116394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7" name="Google Shape;257;p22"/>
            <p:cNvSpPr/>
            <p:nvPr/>
          </p:nvSpPr>
          <p:spPr>
            <a:xfrm>
              <a:off x="116394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8" name="Google Shape;258;p22"/>
            <p:cNvSpPr/>
            <p:nvPr/>
          </p:nvSpPr>
          <p:spPr>
            <a:xfrm>
              <a:off x="116394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9" name="Google Shape;259;p22"/>
            <p:cNvSpPr/>
            <p:nvPr/>
          </p:nvSpPr>
          <p:spPr>
            <a:xfrm>
              <a:off x="120458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0" name="Google Shape;260;p22"/>
            <p:cNvSpPr/>
            <p:nvPr/>
          </p:nvSpPr>
          <p:spPr>
            <a:xfrm>
              <a:off x="120458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1" name="Google Shape;261;p22"/>
            <p:cNvSpPr/>
            <p:nvPr/>
          </p:nvSpPr>
          <p:spPr>
            <a:xfrm>
              <a:off x="120458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2" name="Google Shape;262;p22"/>
            <p:cNvSpPr/>
            <p:nvPr/>
          </p:nvSpPr>
          <p:spPr>
            <a:xfrm>
              <a:off x="114394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3" name="Google Shape;263;p22"/>
            <p:cNvSpPr/>
            <p:nvPr/>
          </p:nvSpPr>
          <p:spPr>
            <a:xfrm>
              <a:off x="118458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4" name="Google Shape;264;p22"/>
            <p:cNvSpPr/>
            <p:nvPr/>
          </p:nvSpPr>
          <p:spPr>
            <a:xfrm>
              <a:off x="114394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5" name="Google Shape;265;p22"/>
            <p:cNvSpPr/>
            <p:nvPr/>
          </p:nvSpPr>
          <p:spPr>
            <a:xfrm>
              <a:off x="118458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6" name="Google Shape;266;p22"/>
            <p:cNvSpPr/>
            <p:nvPr/>
          </p:nvSpPr>
          <p:spPr>
            <a:xfrm>
              <a:off x="114394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7" name="Google Shape;267;p22"/>
            <p:cNvSpPr/>
            <p:nvPr/>
          </p:nvSpPr>
          <p:spPr>
            <a:xfrm>
              <a:off x="118458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8" name="Google Shape;268;p22"/>
            <p:cNvSpPr/>
            <p:nvPr/>
          </p:nvSpPr>
          <p:spPr>
            <a:xfrm>
              <a:off x="116426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9" name="Google Shape;269;p22"/>
            <p:cNvSpPr/>
            <p:nvPr/>
          </p:nvSpPr>
          <p:spPr>
            <a:xfrm>
              <a:off x="116426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0" name="Google Shape;270;p22"/>
            <p:cNvSpPr/>
            <p:nvPr/>
          </p:nvSpPr>
          <p:spPr>
            <a:xfrm>
              <a:off x="116426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1" name="Google Shape;271;p22"/>
            <p:cNvSpPr/>
            <p:nvPr/>
          </p:nvSpPr>
          <p:spPr>
            <a:xfrm>
              <a:off x="120490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2" name="Google Shape;272;p22"/>
            <p:cNvSpPr/>
            <p:nvPr/>
          </p:nvSpPr>
          <p:spPr>
            <a:xfrm>
              <a:off x="120490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3" name="Google Shape;273;p22"/>
            <p:cNvSpPr/>
            <p:nvPr/>
          </p:nvSpPr>
          <p:spPr>
            <a:xfrm>
              <a:off x="120490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4" name="Google Shape;274;p22"/>
            <p:cNvSpPr/>
            <p:nvPr/>
          </p:nvSpPr>
          <p:spPr>
            <a:xfrm>
              <a:off x="114426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5" name="Google Shape;275;p22"/>
            <p:cNvSpPr/>
            <p:nvPr/>
          </p:nvSpPr>
          <p:spPr>
            <a:xfrm>
              <a:off x="118490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6" name="Google Shape;276;p22"/>
            <p:cNvSpPr/>
            <p:nvPr/>
          </p:nvSpPr>
          <p:spPr>
            <a:xfrm>
              <a:off x="116458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7" name="Google Shape;277;p22"/>
            <p:cNvSpPr/>
            <p:nvPr/>
          </p:nvSpPr>
          <p:spPr>
            <a:xfrm>
              <a:off x="120522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descr="A yellow and black striped sign&#10;&#10;Description automatically generated" id="278" name="Google Shape;278;p22"/>
          <p:cNvPicPr preferRelativeResize="0"/>
          <p:nvPr/>
        </p:nvPicPr>
        <p:blipFill rotWithShape="1">
          <a:blip r:embed="rId4">
            <a:alphaModFix/>
          </a:blip>
          <a:srcRect b="0" l="0" r="0" t="0"/>
          <a:stretch/>
        </p:blipFill>
        <p:spPr>
          <a:xfrm>
            <a:off x="11759075" y="1053240"/>
            <a:ext cx="444500" cy="762000"/>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4">
  <p:cSld name="step 4">
    <p:bg>
      <p:bgPr>
        <a:solidFill>
          <a:schemeClr val="dk2"/>
        </a:solidFill>
      </p:bgPr>
    </p:bg>
    <p:spTree>
      <p:nvGrpSpPr>
        <p:cNvPr id="279" name="Shape 279"/>
        <p:cNvGrpSpPr/>
        <p:nvPr/>
      </p:nvGrpSpPr>
      <p:grpSpPr>
        <a:xfrm>
          <a:off x="0" y="0"/>
          <a:ext cx="0" cy="0"/>
          <a:chOff x="0" y="0"/>
          <a:chExt cx="0" cy="0"/>
        </a:xfrm>
      </p:grpSpPr>
      <p:pic>
        <p:nvPicPr>
          <p:cNvPr descr="A yellow circle on a black background&#10;&#10;Description automatically generated" id="280" name="Google Shape;280;p23"/>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281" name="Google Shape;281;p23"/>
          <p:cNvSpPr/>
          <p:nvPr/>
        </p:nvSpPr>
        <p:spPr>
          <a:xfrm flipH="1">
            <a:off x="71589" y="6260464"/>
            <a:ext cx="470943" cy="470943"/>
          </a:xfrm>
          <a:prstGeom prst="rtTriangl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82" name="Google Shape;282;p23"/>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3" name="Google Shape;283;p23"/>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grpSp>
        <p:nvGrpSpPr>
          <p:cNvPr id="284" name="Google Shape;284;p23"/>
          <p:cNvGrpSpPr/>
          <p:nvPr/>
        </p:nvGrpSpPr>
        <p:grpSpPr>
          <a:xfrm>
            <a:off x="109955" y="1005479"/>
            <a:ext cx="1397812" cy="58002"/>
            <a:chOff x="0" y="1077191"/>
            <a:chExt cx="1397812" cy="58002"/>
          </a:xfrm>
        </p:grpSpPr>
        <p:sp>
          <p:nvSpPr>
            <p:cNvPr id="285" name="Google Shape;285;p23"/>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86" name="Google Shape;286;p23"/>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287" name="Google Shape;287;p23"/>
          <p:cNvSpPr txBox="1"/>
          <p:nvPr>
            <p:ph type="title"/>
          </p:nvPr>
        </p:nvSpPr>
        <p:spPr>
          <a:xfrm>
            <a:off x="298676" y="750470"/>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pic>
        <p:nvPicPr>
          <p:cNvPr id="288" name="Google Shape;288;p23"/>
          <p:cNvPicPr preferRelativeResize="0"/>
          <p:nvPr/>
        </p:nvPicPr>
        <p:blipFill rotWithShape="1">
          <a:blip r:embed="rId3">
            <a:alphaModFix/>
          </a:blip>
          <a:srcRect b="0" l="0" r="0" t="0"/>
          <a:stretch/>
        </p:blipFill>
        <p:spPr>
          <a:xfrm>
            <a:off x="10089605" y="6341879"/>
            <a:ext cx="1807529" cy="426924"/>
          </a:xfrm>
          <a:prstGeom prst="rect">
            <a:avLst/>
          </a:prstGeom>
          <a:noFill/>
          <a:ln>
            <a:noFill/>
          </a:ln>
        </p:spPr>
      </p:pic>
      <p:pic>
        <p:nvPicPr>
          <p:cNvPr descr="A blue circle with black border&#10;&#10;Description automatically generated" id="289" name="Google Shape;289;p23"/>
          <p:cNvPicPr preferRelativeResize="0"/>
          <p:nvPr/>
        </p:nvPicPr>
        <p:blipFill rotWithShape="1">
          <a:blip r:embed="rId4">
            <a:alphaModFix/>
          </a:blip>
          <a:srcRect b="0" l="0" r="0" t="0"/>
          <a:stretch/>
        </p:blipFill>
        <p:spPr>
          <a:xfrm rot="-5400000">
            <a:off x="10780967" y="-553762"/>
            <a:ext cx="424803" cy="1542707"/>
          </a:xfrm>
          <a:prstGeom prst="rect">
            <a:avLst/>
          </a:prstGeom>
          <a:noFill/>
          <a:ln>
            <a:noFill/>
          </a:ln>
        </p:spPr>
      </p:pic>
      <p:sp>
        <p:nvSpPr>
          <p:cNvPr id="290" name="Google Shape;290;p23"/>
          <p:cNvSpPr/>
          <p:nvPr/>
        </p:nvSpPr>
        <p:spPr>
          <a:xfrm>
            <a:off x="11176000" y="126197"/>
            <a:ext cx="401507" cy="401507"/>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291" name="Google Shape;291;p23"/>
          <p:cNvGrpSpPr/>
          <p:nvPr/>
        </p:nvGrpSpPr>
        <p:grpSpPr>
          <a:xfrm>
            <a:off x="11626751" y="129884"/>
            <a:ext cx="661669" cy="1214119"/>
            <a:chOff x="11436251" y="129884"/>
            <a:chExt cx="661669" cy="1214119"/>
          </a:xfrm>
        </p:grpSpPr>
        <p:sp>
          <p:nvSpPr>
            <p:cNvPr id="292" name="Google Shape;292;p23"/>
            <p:cNvSpPr/>
            <p:nvPr/>
          </p:nvSpPr>
          <p:spPr>
            <a:xfrm>
              <a:off x="114362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93" name="Google Shape;293;p23"/>
            <p:cNvSpPr/>
            <p:nvPr/>
          </p:nvSpPr>
          <p:spPr>
            <a:xfrm>
              <a:off x="118426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94" name="Google Shape;294;p23"/>
            <p:cNvSpPr/>
            <p:nvPr/>
          </p:nvSpPr>
          <p:spPr>
            <a:xfrm>
              <a:off x="114362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95" name="Google Shape;295;p23"/>
            <p:cNvSpPr/>
            <p:nvPr/>
          </p:nvSpPr>
          <p:spPr>
            <a:xfrm>
              <a:off x="118426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96" name="Google Shape;296;p23"/>
            <p:cNvSpPr/>
            <p:nvPr/>
          </p:nvSpPr>
          <p:spPr>
            <a:xfrm>
              <a:off x="114362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97" name="Google Shape;297;p23"/>
            <p:cNvSpPr/>
            <p:nvPr/>
          </p:nvSpPr>
          <p:spPr>
            <a:xfrm>
              <a:off x="118426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98" name="Google Shape;298;p23"/>
            <p:cNvSpPr/>
            <p:nvPr/>
          </p:nvSpPr>
          <p:spPr>
            <a:xfrm>
              <a:off x="116394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99" name="Google Shape;299;p23"/>
            <p:cNvSpPr/>
            <p:nvPr/>
          </p:nvSpPr>
          <p:spPr>
            <a:xfrm>
              <a:off x="116394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0" name="Google Shape;300;p23"/>
            <p:cNvSpPr/>
            <p:nvPr/>
          </p:nvSpPr>
          <p:spPr>
            <a:xfrm>
              <a:off x="116394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1" name="Google Shape;301;p23"/>
            <p:cNvSpPr/>
            <p:nvPr/>
          </p:nvSpPr>
          <p:spPr>
            <a:xfrm>
              <a:off x="120458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2" name="Google Shape;302;p23"/>
            <p:cNvSpPr/>
            <p:nvPr/>
          </p:nvSpPr>
          <p:spPr>
            <a:xfrm>
              <a:off x="120458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3" name="Google Shape;303;p23"/>
            <p:cNvSpPr/>
            <p:nvPr/>
          </p:nvSpPr>
          <p:spPr>
            <a:xfrm>
              <a:off x="120458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4" name="Google Shape;304;p23"/>
            <p:cNvSpPr/>
            <p:nvPr/>
          </p:nvSpPr>
          <p:spPr>
            <a:xfrm>
              <a:off x="114394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5" name="Google Shape;305;p23"/>
            <p:cNvSpPr/>
            <p:nvPr/>
          </p:nvSpPr>
          <p:spPr>
            <a:xfrm>
              <a:off x="118458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6" name="Google Shape;306;p23"/>
            <p:cNvSpPr/>
            <p:nvPr/>
          </p:nvSpPr>
          <p:spPr>
            <a:xfrm>
              <a:off x="114394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7" name="Google Shape;307;p23"/>
            <p:cNvSpPr/>
            <p:nvPr/>
          </p:nvSpPr>
          <p:spPr>
            <a:xfrm>
              <a:off x="118458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8" name="Google Shape;308;p23"/>
            <p:cNvSpPr/>
            <p:nvPr/>
          </p:nvSpPr>
          <p:spPr>
            <a:xfrm>
              <a:off x="114394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9" name="Google Shape;309;p23"/>
            <p:cNvSpPr/>
            <p:nvPr/>
          </p:nvSpPr>
          <p:spPr>
            <a:xfrm>
              <a:off x="118458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0" name="Google Shape;310;p23"/>
            <p:cNvSpPr/>
            <p:nvPr/>
          </p:nvSpPr>
          <p:spPr>
            <a:xfrm>
              <a:off x="116426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1" name="Google Shape;311;p23"/>
            <p:cNvSpPr/>
            <p:nvPr/>
          </p:nvSpPr>
          <p:spPr>
            <a:xfrm>
              <a:off x="116426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2" name="Google Shape;312;p23"/>
            <p:cNvSpPr/>
            <p:nvPr/>
          </p:nvSpPr>
          <p:spPr>
            <a:xfrm>
              <a:off x="116426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3" name="Google Shape;313;p23"/>
            <p:cNvSpPr/>
            <p:nvPr/>
          </p:nvSpPr>
          <p:spPr>
            <a:xfrm>
              <a:off x="120490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4" name="Google Shape;314;p23"/>
            <p:cNvSpPr/>
            <p:nvPr/>
          </p:nvSpPr>
          <p:spPr>
            <a:xfrm>
              <a:off x="120490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5" name="Google Shape;315;p23"/>
            <p:cNvSpPr/>
            <p:nvPr/>
          </p:nvSpPr>
          <p:spPr>
            <a:xfrm>
              <a:off x="120490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6" name="Google Shape;316;p23"/>
            <p:cNvSpPr/>
            <p:nvPr/>
          </p:nvSpPr>
          <p:spPr>
            <a:xfrm>
              <a:off x="114426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7" name="Google Shape;317;p23"/>
            <p:cNvSpPr/>
            <p:nvPr/>
          </p:nvSpPr>
          <p:spPr>
            <a:xfrm>
              <a:off x="118490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8" name="Google Shape;318;p23"/>
            <p:cNvSpPr/>
            <p:nvPr/>
          </p:nvSpPr>
          <p:spPr>
            <a:xfrm>
              <a:off x="116458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9" name="Google Shape;319;p23"/>
            <p:cNvSpPr/>
            <p:nvPr/>
          </p:nvSpPr>
          <p:spPr>
            <a:xfrm>
              <a:off x="120522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5">
  <p:cSld name="step 5">
    <p:bg>
      <p:bgPr>
        <a:solidFill>
          <a:schemeClr val="dk2"/>
        </a:solidFill>
      </p:bgPr>
    </p:bg>
    <p:spTree>
      <p:nvGrpSpPr>
        <p:cNvPr id="320" name="Shape 320"/>
        <p:cNvGrpSpPr/>
        <p:nvPr/>
      </p:nvGrpSpPr>
      <p:grpSpPr>
        <a:xfrm>
          <a:off x="0" y="0"/>
          <a:ext cx="0" cy="0"/>
          <a:chOff x="0" y="0"/>
          <a:chExt cx="0" cy="0"/>
        </a:xfrm>
      </p:grpSpPr>
      <p:pic>
        <p:nvPicPr>
          <p:cNvPr descr="A yellow circle on a black background&#10;&#10;Description automatically generated" id="321" name="Google Shape;321;p24"/>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322" name="Google Shape;322;p24"/>
          <p:cNvSpPr/>
          <p:nvPr/>
        </p:nvSpPr>
        <p:spPr>
          <a:xfrm flipH="1">
            <a:off x="71589" y="6260464"/>
            <a:ext cx="470943" cy="470943"/>
          </a:xfrm>
          <a:prstGeom prst="rtTriangl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23" name="Google Shape;323;p24"/>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4" name="Google Shape;324;p24"/>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grpSp>
        <p:nvGrpSpPr>
          <p:cNvPr id="325" name="Google Shape;325;p24"/>
          <p:cNvGrpSpPr/>
          <p:nvPr/>
        </p:nvGrpSpPr>
        <p:grpSpPr>
          <a:xfrm>
            <a:off x="133822" y="976478"/>
            <a:ext cx="1397812" cy="58002"/>
            <a:chOff x="0" y="1077191"/>
            <a:chExt cx="1397812" cy="58002"/>
          </a:xfrm>
        </p:grpSpPr>
        <p:sp>
          <p:nvSpPr>
            <p:cNvPr id="326" name="Google Shape;326;p24"/>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27" name="Google Shape;327;p24"/>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328" name="Google Shape;328;p24"/>
          <p:cNvSpPr txBox="1"/>
          <p:nvPr>
            <p:ph type="title"/>
          </p:nvPr>
        </p:nvSpPr>
        <p:spPr>
          <a:xfrm>
            <a:off x="298676" y="750470"/>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pic>
        <p:nvPicPr>
          <p:cNvPr id="329" name="Google Shape;329;p24"/>
          <p:cNvPicPr preferRelativeResize="0"/>
          <p:nvPr/>
        </p:nvPicPr>
        <p:blipFill rotWithShape="1">
          <a:blip r:embed="rId3">
            <a:alphaModFix/>
          </a:blip>
          <a:srcRect b="0" l="0" r="0" t="0"/>
          <a:stretch/>
        </p:blipFill>
        <p:spPr>
          <a:xfrm>
            <a:off x="10089605" y="6341879"/>
            <a:ext cx="1807529" cy="426924"/>
          </a:xfrm>
          <a:prstGeom prst="rect">
            <a:avLst/>
          </a:prstGeom>
          <a:noFill/>
          <a:ln>
            <a:noFill/>
          </a:ln>
        </p:spPr>
      </p:pic>
      <p:grpSp>
        <p:nvGrpSpPr>
          <p:cNvPr id="330" name="Google Shape;330;p24"/>
          <p:cNvGrpSpPr/>
          <p:nvPr/>
        </p:nvGrpSpPr>
        <p:grpSpPr>
          <a:xfrm>
            <a:off x="11436251" y="129884"/>
            <a:ext cx="661669" cy="1214119"/>
            <a:chOff x="11436251" y="129884"/>
            <a:chExt cx="661669" cy="1214119"/>
          </a:xfrm>
        </p:grpSpPr>
        <p:sp>
          <p:nvSpPr>
            <p:cNvPr id="331" name="Google Shape;331;p24"/>
            <p:cNvSpPr/>
            <p:nvPr/>
          </p:nvSpPr>
          <p:spPr>
            <a:xfrm>
              <a:off x="114362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32" name="Google Shape;332;p24"/>
            <p:cNvSpPr/>
            <p:nvPr/>
          </p:nvSpPr>
          <p:spPr>
            <a:xfrm>
              <a:off x="118426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33" name="Google Shape;333;p24"/>
            <p:cNvSpPr/>
            <p:nvPr/>
          </p:nvSpPr>
          <p:spPr>
            <a:xfrm>
              <a:off x="114362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34" name="Google Shape;334;p24"/>
            <p:cNvSpPr/>
            <p:nvPr/>
          </p:nvSpPr>
          <p:spPr>
            <a:xfrm>
              <a:off x="118426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35" name="Google Shape;335;p24"/>
            <p:cNvSpPr/>
            <p:nvPr/>
          </p:nvSpPr>
          <p:spPr>
            <a:xfrm>
              <a:off x="114362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36" name="Google Shape;336;p24"/>
            <p:cNvSpPr/>
            <p:nvPr/>
          </p:nvSpPr>
          <p:spPr>
            <a:xfrm>
              <a:off x="118426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37" name="Google Shape;337;p24"/>
            <p:cNvSpPr/>
            <p:nvPr/>
          </p:nvSpPr>
          <p:spPr>
            <a:xfrm>
              <a:off x="116394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38" name="Google Shape;338;p24"/>
            <p:cNvSpPr/>
            <p:nvPr/>
          </p:nvSpPr>
          <p:spPr>
            <a:xfrm>
              <a:off x="116394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39" name="Google Shape;339;p24"/>
            <p:cNvSpPr/>
            <p:nvPr/>
          </p:nvSpPr>
          <p:spPr>
            <a:xfrm>
              <a:off x="116394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0" name="Google Shape;340;p24"/>
            <p:cNvSpPr/>
            <p:nvPr/>
          </p:nvSpPr>
          <p:spPr>
            <a:xfrm>
              <a:off x="120458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1" name="Google Shape;341;p24"/>
            <p:cNvSpPr/>
            <p:nvPr/>
          </p:nvSpPr>
          <p:spPr>
            <a:xfrm>
              <a:off x="120458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2" name="Google Shape;342;p24"/>
            <p:cNvSpPr/>
            <p:nvPr/>
          </p:nvSpPr>
          <p:spPr>
            <a:xfrm>
              <a:off x="120458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3" name="Google Shape;343;p24"/>
            <p:cNvSpPr/>
            <p:nvPr/>
          </p:nvSpPr>
          <p:spPr>
            <a:xfrm>
              <a:off x="114394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4" name="Google Shape;344;p24"/>
            <p:cNvSpPr/>
            <p:nvPr/>
          </p:nvSpPr>
          <p:spPr>
            <a:xfrm>
              <a:off x="118458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5" name="Google Shape;345;p24"/>
            <p:cNvSpPr/>
            <p:nvPr/>
          </p:nvSpPr>
          <p:spPr>
            <a:xfrm>
              <a:off x="114394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6" name="Google Shape;346;p24"/>
            <p:cNvSpPr/>
            <p:nvPr/>
          </p:nvSpPr>
          <p:spPr>
            <a:xfrm>
              <a:off x="118458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7" name="Google Shape;347;p24"/>
            <p:cNvSpPr/>
            <p:nvPr/>
          </p:nvSpPr>
          <p:spPr>
            <a:xfrm>
              <a:off x="114394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8" name="Google Shape;348;p24"/>
            <p:cNvSpPr/>
            <p:nvPr/>
          </p:nvSpPr>
          <p:spPr>
            <a:xfrm>
              <a:off x="118458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9" name="Google Shape;349;p24"/>
            <p:cNvSpPr/>
            <p:nvPr/>
          </p:nvSpPr>
          <p:spPr>
            <a:xfrm>
              <a:off x="116426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0" name="Google Shape;350;p24"/>
            <p:cNvSpPr/>
            <p:nvPr/>
          </p:nvSpPr>
          <p:spPr>
            <a:xfrm>
              <a:off x="116426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1" name="Google Shape;351;p24"/>
            <p:cNvSpPr/>
            <p:nvPr/>
          </p:nvSpPr>
          <p:spPr>
            <a:xfrm>
              <a:off x="116426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2" name="Google Shape;352;p24"/>
            <p:cNvSpPr/>
            <p:nvPr/>
          </p:nvSpPr>
          <p:spPr>
            <a:xfrm>
              <a:off x="120490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3" name="Google Shape;353;p24"/>
            <p:cNvSpPr/>
            <p:nvPr/>
          </p:nvSpPr>
          <p:spPr>
            <a:xfrm>
              <a:off x="120490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4" name="Google Shape;354;p24"/>
            <p:cNvSpPr/>
            <p:nvPr/>
          </p:nvSpPr>
          <p:spPr>
            <a:xfrm>
              <a:off x="120490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5" name="Google Shape;355;p24"/>
            <p:cNvSpPr/>
            <p:nvPr/>
          </p:nvSpPr>
          <p:spPr>
            <a:xfrm>
              <a:off x="114426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6" name="Google Shape;356;p24"/>
            <p:cNvSpPr/>
            <p:nvPr/>
          </p:nvSpPr>
          <p:spPr>
            <a:xfrm>
              <a:off x="118490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7" name="Google Shape;357;p24"/>
            <p:cNvSpPr/>
            <p:nvPr/>
          </p:nvSpPr>
          <p:spPr>
            <a:xfrm>
              <a:off x="116458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8" name="Google Shape;358;p24"/>
            <p:cNvSpPr/>
            <p:nvPr/>
          </p:nvSpPr>
          <p:spPr>
            <a:xfrm>
              <a:off x="120522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descr="A blue circle with black border&#10;&#10;Description automatically generated" id="359" name="Google Shape;359;p24"/>
          <p:cNvPicPr preferRelativeResize="0"/>
          <p:nvPr/>
        </p:nvPicPr>
        <p:blipFill rotWithShape="1">
          <a:blip r:embed="rId4">
            <a:alphaModFix/>
          </a:blip>
          <a:srcRect b="0" l="0" r="0" t="0"/>
          <a:stretch/>
        </p:blipFill>
        <p:spPr>
          <a:xfrm>
            <a:off x="11782156" y="722319"/>
            <a:ext cx="424803" cy="1542707"/>
          </a:xfrm>
          <a:prstGeom prst="rect">
            <a:avLst/>
          </a:prstGeom>
          <a:noFill/>
          <a:ln>
            <a:noFill/>
          </a:ln>
        </p:spPr>
      </p:pic>
      <p:pic>
        <p:nvPicPr>
          <p:cNvPr descr="A blue circle with black border&#10;&#10;Description automatically generated" id="360" name="Google Shape;360;p24"/>
          <p:cNvPicPr preferRelativeResize="0"/>
          <p:nvPr/>
        </p:nvPicPr>
        <p:blipFill rotWithShape="1">
          <a:blip r:embed="rId5">
            <a:alphaModFix/>
          </a:blip>
          <a:srcRect b="0" l="0" r="0" t="0"/>
          <a:stretch/>
        </p:blipFill>
        <p:spPr>
          <a:xfrm rot="-5400000">
            <a:off x="10529476" y="-425736"/>
            <a:ext cx="323559" cy="1175031"/>
          </a:xfrm>
          <a:prstGeom prst="rect">
            <a:avLst/>
          </a:prstGeom>
          <a:solidFill>
            <a:schemeClr val="dk2"/>
          </a:solid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1 blue bkg">
  <p:cSld name="step 1 blue bkg">
    <p:bg>
      <p:bgPr>
        <a:solidFill>
          <a:schemeClr val="lt1"/>
        </a:solidFill>
      </p:bgPr>
    </p:bg>
    <p:spTree>
      <p:nvGrpSpPr>
        <p:cNvPr id="361" name="Shape 361"/>
        <p:cNvGrpSpPr/>
        <p:nvPr/>
      </p:nvGrpSpPr>
      <p:grpSpPr>
        <a:xfrm>
          <a:off x="0" y="0"/>
          <a:ext cx="0" cy="0"/>
          <a:chOff x="0" y="0"/>
          <a:chExt cx="0" cy="0"/>
        </a:xfrm>
      </p:grpSpPr>
      <p:pic>
        <p:nvPicPr>
          <p:cNvPr descr="A yellow circle on a black background&#10;&#10;Description automatically generated" id="362" name="Google Shape;362;p25"/>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363" name="Google Shape;363;p25"/>
          <p:cNvSpPr/>
          <p:nvPr/>
        </p:nvSpPr>
        <p:spPr>
          <a:xfrm flipH="1">
            <a:off x="71589" y="6260464"/>
            <a:ext cx="470943" cy="470943"/>
          </a:xfrm>
          <a:prstGeom prst="rtTriangle">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64" name="Google Shape;364;p25"/>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solidFill>
                  <a:schemeClr val="dk2"/>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5" name="Google Shape;365;p25"/>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pic>
        <p:nvPicPr>
          <p:cNvPr id="366" name="Google Shape;366;p25"/>
          <p:cNvPicPr preferRelativeResize="0"/>
          <p:nvPr/>
        </p:nvPicPr>
        <p:blipFill rotWithShape="1">
          <a:blip r:embed="rId3">
            <a:alphaModFix/>
          </a:blip>
          <a:srcRect b="0" l="0" r="0" t="0"/>
          <a:stretch/>
        </p:blipFill>
        <p:spPr>
          <a:xfrm>
            <a:off x="10087802" y="6341879"/>
            <a:ext cx="1816291" cy="428995"/>
          </a:xfrm>
          <a:prstGeom prst="rect">
            <a:avLst/>
          </a:prstGeom>
          <a:noFill/>
          <a:ln>
            <a:noFill/>
          </a:ln>
        </p:spPr>
      </p:pic>
      <p:grpSp>
        <p:nvGrpSpPr>
          <p:cNvPr id="367" name="Google Shape;367;p25"/>
          <p:cNvGrpSpPr/>
          <p:nvPr/>
        </p:nvGrpSpPr>
        <p:grpSpPr>
          <a:xfrm>
            <a:off x="0" y="1318491"/>
            <a:ext cx="1397812" cy="58002"/>
            <a:chOff x="0" y="1077191"/>
            <a:chExt cx="1397812" cy="58002"/>
          </a:xfrm>
        </p:grpSpPr>
        <p:sp>
          <p:nvSpPr>
            <p:cNvPr id="368" name="Google Shape;368;p25"/>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69" name="Google Shape;369;p25"/>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370" name="Google Shape;370;p25"/>
          <p:cNvSpPr txBox="1"/>
          <p:nvPr/>
        </p:nvSpPr>
        <p:spPr>
          <a:xfrm>
            <a:off x="298676" y="381138"/>
            <a:ext cx="611659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800">
                <a:solidFill>
                  <a:schemeClr val="dk2"/>
                </a:solidFill>
                <a:latin typeface="Montserrat SemiBold"/>
                <a:ea typeface="Montserrat SemiBold"/>
                <a:cs typeface="Montserrat SemiBold"/>
                <a:sym typeface="Montserrat SemiBold"/>
              </a:rPr>
              <a:t>STEP 1</a:t>
            </a:r>
            <a:endParaRPr/>
          </a:p>
        </p:txBody>
      </p:sp>
      <p:sp>
        <p:nvSpPr>
          <p:cNvPr id="371" name="Google Shape;371;p25"/>
          <p:cNvSpPr txBox="1"/>
          <p:nvPr>
            <p:ph type="title"/>
          </p:nvPr>
        </p:nvSpPr>
        <p:spPr>
          <a:xfrm>
            <a:off x="298676" y="750470"/>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grpSp>
        <p:nvGrpSpPr>
          <p:cNvPr id="372" name="Google Shape;372;p25"/>
          <p:cNvGrpSpPr/>
          <p:nvPr/>
        </p:nvGrpSpPr>
        <p:grpSpPr>
          <a:xfrm>
            <a:off x="11614051" y="129884"/>
            <a:ext cx="661669" cy="1214119"/>
            <a:chOff x="11436251" y="129884"/>
            <a:chExt cx="661669" cy="1214119"/>
          </a:xfrm>
        </p:grpSpPr>
        <p:sp>
          <p:nvSpPr>
            <p:cNvPr id="373" name="Google Shape;373;p25"/>
            <p:cNvSpPr/>
            <p:nvPr/>
          </p:nvSpPr>
          <p:spPr>
            <a:xfrm>
              <a:off x="114362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74" name="Google Shape;374;p25"/>
            <p:cNvSpPr/>
            <p:nvPr/>
          </p:nvSpPr>
          <p:spPr>
            <a:xfrm>
              <a:off x="118426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75" name="Google Shape;375;p25"/>
            <p:cNvSpPr/>
            <p:nvPr/>
          </p:nvSpPr>
          <p:spPr>
            <a:xfrm>
              <a:off x="114362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76" name="Google Shape;376;p25"/>
            <p:cNvSpPr/>
            <p:nvPr/>
          </p:nvSpPr>
          <p:spPr>
            <a:xfrm>
              <a:off x="118426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77" name="Google Shape;377;p25"/>
            <p:cNvSpPr/>
            <p:nvPr/>
          </p:nvSpPr>
          <p:spPr>
            <a:xfrm>
              <a:off x="114362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78" name="Google Shape;378;p25"/>
            <p:cNvSpPr/>
            <p:nvPr/>
          </p:nvSpPr>
          <p:spPr>
            <a:xfrm>
              <a:off x="118426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79" name="Google Shape;379;p25"/>
            <p:cNvSpPr/>
            <p:nvPr/>
          </p:nvSpPr>
          <p:spPr>
            <a:xfrm>
              <a:off x="116394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0" name="Google Shape;380;p25"/>
            <p:cNvSpPr/>
            <p:nvPr/>
          </p:nvSpPr>
          <p:spPr>
            <a:xfrm>
              <a:off x="116394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1" name="Google Shape;381;p25"/>
            <p:cNvSpPr/>
            <p:nvPr/>
          </p:nvSpPr>
          <p:spPr>
            <a:xfrm>
              <a:off x="116394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2" name="Google Shape;382;p25"/>
            <p:cNvSpPr/>
            <p:nvPr/>
          </p:nvSpPr>
          <p:spPr>
            <a:xfrm>
              <a:off x="120458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3" name="Google Shape;383;p25"/>
            <p:cNvSpPr/>
            <p:nvPr/>
          </p:nvSpPr>
          <p:spPr>
            <a:xfrm>
              <a:off x="120458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4" name="Google Shape;384;p25"/>
            <p:cNvSpPr/>
            <p:nvPr/>
          </p:nvSpPr>
          <p:spPr>
            <a:xfrm>
              <a:off x="120458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5" name="Google Shape;385;p25"/>
            <p:cNvSpPr/>
            <p:nvPr/>
          </p:nvSpPr>
          <p:spPr>
            <a:xfrm>
              <a:off x="114394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6" name="Google Shape;386;p25"/>
            <p:cNvSpPr/>
            <p:nvPr/>
          </p:nvSpPr>
          <p:spPr>
            <a:xfrm>
              <a:off x="118458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7" name="Google Shape;387;p25"/>
            <p:cNvSpPr/>
            <p:nvPr/>
          </p:nvSpPr>
          <p:spPr>
            <a:xfrm>
              <a:off x="114394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8" name="Google Shape;388;p25"/>
            <p:cNvSpPr/>
            <p:nvPr/>
          </p:nvSpPr>
          <p:spPr>
            <a:xfrm>
              <a:off x="118458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9" name="Google Shape;389;p25"/>
            <p:cNvSpPr/>
            <p:nvPr/>
          </p:nvSpPr>
          <p:spPr>
            <a:xfrm>
              <a:off x="114394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0" name="Google Shape;390;p25"/>
            <p:cNvSpPr/>
            <p:nvPr/>
          </p:nvSpPr>
          <p:spPr>
            <a:xfrm>
              <a:off x="118458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1" name="Google Shape;391;p25"/>
            <p:cNvSpPr/>
            <p:nvPr/>
          </p:nvSpPr>
          <p:spPr>
            <a:xfrm>
              <a:off x="116426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2" name="Google Shape;392;p25"/>
            <p:cNvSpPr/>
            <p:nvPr/>
          </p:nvSpPr>
          <p:spPr>
            <a:xfrm>
              <a:off x="116426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3" name="Google Shape;393;p25"/>
            <p:cNvSpPr/>
            <p:nvPr/>
          </p:nvSpPr>
          <p:spPr>
            <a:xfrm>
              <a:off x="116426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4" name="Google Shape;394;p25"/>
            <p:cNvSpPr/>
            <p:nvPr/>
          </p:nvSpPr>
          <p:spPr>
            <a:xfrm>
              <a:off x="120490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5" name="Google Shape;395;p25"/>
            <p:cNvSpPr/>
            <p:nvPr/>
          </p:nvSpPr>
          <p:spPr>
            <a:xfrm>
              <a:off x="120490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6" name="Google Shape;396;p25"/>
            <p:cNvSpPr/>
            <p:nvPr/>
          </p:nvSpPr>
          <p:spPr>
            <a:xfrm>
              <a:off x="120490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7" name="Google Shape;397;p25"/>
            <p:cNvSpPr/>
            <p:nvPr/>
          </p:nvSpPr>
          <p:spPr>
            <a:xfrm>
              <a:off x="114426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8" name="Google Shape;398;p25"/>
            <p:cNvSpPr/>
            <p:nvPr/>
          </p:nvSpPr>
          <p:spPr>
            <a:xfrm>
              <a:off x="118490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9" name="Google Shape;399;p25"/>
            <p:cNvSpPr/>
            <p:nvPr/>
          </p:nvSpPr>
          <p:spPr>
            <a:xfrm>
              <a:off x="116458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00" name="Google Shape;400;p25"/>
            <p:cNvSpPr/>
            <p:nvPr/>
          </p:nvSpPr>
          <p:spPr>
            <a:xfrm>
              <a:off x="120522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descr="A blue and black logo&#10;&#10;Description automatically generated" id="401" name="Google Shape;401;p25"/>
          <p:cNvPicPr preferRelativeResize="0"/>
          <p:nvPr/>
        </p:nvPicPr>
        <p:blipFill rotWithShape="1">
          <a:blip r:embed="rId4">
            <a:alphaModFix/>
          </a:blip>
          <a:srcRect b="0" l="0" r="0" t="0"/>
          <a:stretch/>
        </p:blipFill>
        <p:spPr>
          <a:xfrm>
            <a:off x="11645801" y="1399884"/>
            <a:ext cx="558800" cy="584200"/>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2 blue bkg">
  <p:cSld name="step 2 blue bkg">
    <p:bg>
      <p:bgPr>
        <a:solidFill>
          <a:schemeClr val="lt1"/>
        </a:solidFill>
      </p:bgPr>
    </p:bg>
    <p:spTree>
      <p:nvGrpSpPr>
        <p:cNvPr id="402" name="Shape 402"/>
        <p:cNvGrpSpPr/>
        <p:nvPr/>
      </p:nvGrpSpPr>
      <p:grpSpPr>
        <a:xfrm>
          <a:off x="0" y="0"/>
          <a:ext cx="0" cy="0"/>
          <a:chOff x="0" y="0"/>
          <a:chExt cx="0" cy="0"/>
        </a:xfrm>
      </p:grpSpPr>
      <p:pic>
        <p:nvPicPr>
          <p:cNvPr descr="A yellow circle on a black background&#10;&#10;Description automatically generated" id="403" name="Google Shape;403;p26"/>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404" name="Google Shape;404;p26"/>
          <p:cNvSpPr/>
          <p:nvPr/>
        </p:nvSpPr>
        <p:spPr>
          <a:xfrm flipH="1">
            <a:off x="71589" y="6260464"/>
            <a:ext cx="470943" cy="470943"/>
          </a:xfrm>
          <a:prstGeom prst="rtTriangle">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05" name="Google Shape;405;p26"/>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solidFill>
                  <a:schemeClr val="dk2"/>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06" name="Google Shape;406;p26"/>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pic>
        <p:nvPicPr>
          <p:cNvPr id="407" name="Google Shape;407;p26"/>
          <p:cNvPicPr preferRelativeResize="0"/>
          <p:nvPr/>
        </p:nvPicPr>
        <p:blipFill rotWithShape="1">
          <a:blip r:embed="rId3">
            <a:alphaModFix/>
          </a:blip>
          <a:srcRect b="0" l="0" r="0" t="0"/>
          <a:stretch/>
        </p:blipFill>
        <p:spPr>
          <a:xfrm>
            <a:off x="10087802" y="6341879"/>
            <a:ext cx="1816291" cy="428995"/>
          </a:xfrm>
          <a:prstGeom prst="rect">
            <a:avLst/>
          </a:prstGeom>
          <a:noFill/>
          <a:ln>
            <a:noFill/>
          </a:ln>
        </p:spPr>
      </p:pic>
      <p:grpSp>
        <p:nvGrpSpPr>
          <p:cNvPr id="408" name="Google Shape;408;p26"/>
          <p:cNvGrpSpPr/>
          <p:nvPr/>
        </p:nvGrpSpPr>
        <p:grpSpPr>
          <a:xfrm>
            <a:off x="0" y="1318491"/>
            <a:ext cx="1397812" cy="58002"/>
            <a:chOff x="0" y="1077191"/>
            <a:chExt cx="1397812" cy="58002"/>
          </a:xfrm>
        </p:grpSpPr>
        <p:sp>
          <p:nvSpPr>
            <p:cNvPr id="409" name="Google Shape;409;p26"/>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10" name="Google Shape;410;p26"/>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411" name="Google Shape;411;p26"/>
          <p:cNvSpPr txBox="1"/>
          <p:nvPr/>
        </p:nvSpPr>
        <p:spPr>
          <a:xfrm>
            <a:off x="298676" y="381138"/>
            <a:ext cx="611659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800">
                <a:solidFill>
                  <a:schemeClr val="dk2"/>
                </a:solidFill>
                <a:latin typeface="Montserrat SemiBold"/>
                <a:ea typeface="Montserrat SemiBold"/>
                <a:cs typeface="Montserrat SemiBold"/>
                <a:sym typeface="Montserrat SemiBold"/>
              </a:rPr>
              <a:t>STEP 2</a:t>
            </a:r>
            <a:endParaRPr/>
          </a:p>
        </p:txBody>
      </p:sp>
      <p:sp>
        <p:nvSpPr>
          <p:cNvPr id="412" name="Google Shape;412;p26"/>
          <p:cNvSpPr txBox="1"/>
          <p:nvPr>
            <p:ph type="title"/>
          </p:nvPr>
        </p:nvSpPr>
        <p:spPr>
          <a:xfrm>
            <a:off x="298676" y="750470"/>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grpSp>
        <p:nvGrpSpPr>
          <p:cNvPr id="413" name="Google Shape;413;p26"/>
          <p:cNvGrpSpPr/>
          <p:nvPr/>
        </p:nvGrpSpPr>
        <p:grpSpPr>
          <a:xfrm>
            <a:off x="11436251" y="129884"/>
            <a:ext cx="661669" cy="1214119"/>
            <a:chOff x="11436251" y="129884"/>
            <a:chExt cx="661669" cy="1214119"/>
          </a:xfrm>
        </p:grpSpPr>
        <p:sp>
          <p:nvSpPr>
            <p:cNvPr id="414" name="Google Shape;414;p26"/>
            <p:cNvSpPr/>
            <p:nvPr/>
          </p:nvSpPr>
          <p:spPr>
            <a:xfrm>
              <a:off x="114362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15" name="Google Shape;415;p26"/>
            <p:cNvSpPr/>
            <p:nvPr/>
          </p:nvSpPr>
          <p:spPr>
            <a:xfrm>
              <a:off x="118426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16" name="Google Shape;416;p26"/>
            <p:cNvSpPr/>
            <p:nvPr/>
          </p:nvSpPr>
          <p:spPr>
            <a:xfrm>
              <a:off x="114362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17" name="Google Shape;417;p26"/>
            <p:cNvSpPr/>
            <p:nvPr/>
          </p:nvSpPr>
          <p:spPr>
            <a:xfrm>
              <a:off x="118426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18" name="Google Shape;418;p26"/>
            <p:cNvSpPr/>
            <p:nvPr/>
          </p:nvSpPr>
          <p:spPr>
            <a:xfrm>
              <a:off x="114362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19" name="Google Shape;419;p26"/>
            <p:cNvSpPr/>
            <p:nvPr/>
          </p:nvSpPr>
          <p:spPr>
            <a:xfrm>
              <a:off x="118426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0" name="Google Shape;420;p26"/>
            <p:cNvSpPr/>
            <p:nvPr/>
          </p:nvSpPr>
          <p:spPr>
            <a:xfrm>
              <a:off x="116394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1" name="Google Shape;421;p26"/>
            <p:cNvSpPr/>
            <p:nvPr/>
          </p:nvSpPr>
          <p:spPr>
            <a:xfrm>
              <a:off x="116394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2" name="Google Shape;422;p26"/>
            <p:cNvSpPr/>
            <p:nvPr/>
          </p:nvSpPr>
          <p:spPr>
            <a:xfrm>
              <a:off x="116394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3" name="Google Shape;423;p26"/>
            <p:cNvSpPr/>
            <p:nvPr/>
          </p:nvSpPr>
          <p:spPr>
            <a:xfrm>
              <a:off x="120458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4" name="Google Shape;424;p26"/>
            <p:cNvSpPr/>
            <p:nvPr/>
          </p:nvSpPr>
          <p:spPr>
            <a:xfrm>
              <a:off x="120458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5" name="Google Shape;425;p26"/>
            <p:cNvSpPr/>
            <p:nvPr/>
          </p:nvSpPr>
          <p:spPr>
            <a:xfrm>
              <a:off x="120458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6" name="Google Shape;426;p26"/>
            <p:cNvSpPr/>
            <p:nvPr/>
          </p:nvSpPr>
          <p:spPr>
            <a:xfrm>
              <a:off x="114394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7" name="Google Shape;427;p26"/>
            <p:cNvSpPr/>
            <p:nvPr/>
          </p:nvSpPr>
          <p:spPr>
            <a:xfrm>
              <a:off x="118458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8" name="Google Shape;428;p26"/>
            <p:cNvSpPr/>
            <p:nvPr/>
          </p:nvSpPr>
          <p:spPr>
            <a:xfrm>
              <a:off x="114394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9" name="Google Shape;429;p26"/>
            <p:cNvSpPr/>
            <p:nvPr/>
          </p:nvSpPr>
          <p:spPr>
            <a:xfrm>
              <a:off x="118458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0" name="Google Shape;430;p26"/>
            <p:cNvSpPr/>
            <p:nvPr/>
          </p:nvSpPr>
          <p:spPr>
            <a:xfrm>
              <a:off x="114394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1" name="Google Shape;431;p26"/>
            <p:cNvSpPr/>
            <p:nvPr/>
          </p:nvSpPr>
          <p:spPr>
            <a:xfrm>
              <a:off x="118458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2" name="Google Shape;432;p26"/>
            <p:cNvSpPr/>
            <p:nvPr/>
          </p:nvSpPr>
          <p:spPr>
            <a:xfrm>
              <a:off x="116426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3" name="Google Shape;433;p26"/>
            <p:cNvSpPr/>
            <p:nvPr/>
          </p:nvSpPr>
          <p:spPr>
            <a:xfrm>
              <a:off x="116426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4" name="Google Shape;434;p26"/>
            <p:cNvSpPr/>
            <p:nvPr/>
          </p:nvSpPr>
          <p:spPr>
            <a:xfrm>
              <a:off x="116426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5" name="Google Shape;435;p26"/>
            <p:cNvSpPr/>
            <p:nvPr/>
          </p:nvSpPr>
          <p:spPr>
            <a:xfrm>
              <a:off x="120490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6" name="Google Shape;436;p26"/>
            <p:cNvSpPr/>
            <p:nvPr/>
          </p:nvSpPr>
          <p:spPr>
            <a:xfrm>
              <a:off x="120490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7" name="Google Shape;437;p26"/>
            <p:cNvSpPr/>
            <p:nvPr/>
          </p:nvSpPr>
          <p:spPr>
            <a:xfrm>
              <a:off x="120490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8" name="Google Shape;438;p26"/>
            <p:cNvSpPr/>
            <p:nvPr/>
          </p:nvSpPr>
          <p:spPr>
            <a:xfrm>
              <a:off x="114426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9" name="Google Shape;439;p26"/>
            <p:cNvSpPr/>
            <p:nvPr/>
          </p:nvSpPr>
          <p:spPr>
            <a:xfrm>
              <a:off x="118490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40" name="Google Shape;440;p26"/>
            <p:cNvSpPr/>
            <p:nvPr/>
          </p:nvSpPr>
          <p:spPr>
            <a:xfrm>
              <a:off x="116458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41" name="Google Shape;441;p26"/>
            <p:cNvSpPr/>
            <p:nvPr/>
          </p:nvSpPr>
          <p:spPr>
            <a:xfrm>
              <a:off x="120522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descr="A blue and black striped background&#10;&#10;Description automatically generated" id="442" name="Google Shape;442;p26"/>
          <p:cNvPicPr preferRelativeResize="0"/>
          <p:nvPr/>
        </p:nvPicPr>
        <p:blipFill rotWithShape="1">
          <a:blip r:embed="rId4">
            <a:alphaModFix/>
          </a:blip>
          <a:srcRect b="0" l="0" r="0" t="0"/>
          <a:stretch/>
        </p:blipFill>
        <p:spPr>
          <a:xfrm>
            <a:off x="11747500" y="1506427"/>
            <a:ext cx="444500" cy="762000"/>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3 blue bkg">
  <p:cSld name="step 3 blue bkg">
    <p:bg>
      <p:bgPr>
        <a:solidFill>
          <a:schemeClr val="lt1"/>
        </a:solidFill>
      </p:bgPr>
    </p:bg>
    <p:spTree>
      <p:nvGrpSpPr>
        <p:cNvPr id="443" name="Shape 443"/>
        <p:cNvGrpSpPr/>
        <p:nvPr/>
      </p:nvGrpSpPr>
      <p:grpSpPr>
        <a:xfrm>
          <a:off x="0" y="0"/>
          <a:ext cx="0" cy="0"/>
          <a:chOff x="0" y="0"/>
          <a:chExt cx="0" cy="0"/>
        </a:xfrm>
      </p:grpSpPr>
      <p:pic>
        <p:nvPicPr>
          <p:cNvPr descr="A yellow circle on a black background&#10;&#10;Description automatically generated" id="444" name="Google Shape;444;p27"/>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445" name="Google Shape;445;p27"/>
          <p:cNvSpPr/>
          <p:nvPr/>
        </p:nvSpPr>
        <p:spPr>
          <a:xfrm flipH="1">
            <a:off x="71589" y="6260464"/>
            <a:ext cx="470943" cy="470943"/>
          </a:xfrm>
          <a:prstGeom prst="rtTriangle">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46" name="Google Shape;446;p27"/>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solidFill>
                  <a:schemeClr val="dk2"/>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7" name="Google Shape;447;p27"/>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pic>
        <p:nvPicPr>
          <p:cNvPr id="448" name="Google Shape;448;p27"/>
          <p:cNvPicPr preferRelativeResize="0"/>
          <p:nvPr/>
        </p:nvPicPr>
        <p:blipFill rotWithShape="1">
          <a:blip r:embed="rId3">
            <a:alphaModFix/>
          </a:blip>
          <a:srcRect b="0" l="0" r="0" t="0"/>
          <a:stretch/>
        </p:blipFill>
        <p:spPr>
          <a:xfrm>
            <a:off x="10087802" y="6341879"/>
            <a:ext cx="1816291" cy="428995"/>
          </a:xfrm>
          <a:prstGeom prst="rect">
            <a:avLst/>
          </a:prstGeom>
          <a:noFill/>
          <a:ln>
            <a:noFill/>
          </a:ln>
        </p:spPr>
      </p:pic>
      <p:grpSp>
        <p:nvGrpSpPr>
          <p:cNvPr id="449" name="Google Shape;449;p27"/>
          <p:cNvGrpSpPr/>
          <p:nvPr/>
        </p:nvGrpSpPr>
        <p:grpSpPr>
          <a:xfrm>
            <a:off x="0" y="1318491"/>
            <a:ext cx="1397812" cy="58002"/>
            <a:chOff x="0" y="1077191"/>
            <a:chExt cx="1397812" cy="58002"/>
          </a:xfrm>
        </p:grpSpPr>
        <p:sp>
          <p:nvSpPr>
            <p:cNvPr id="450" name="Google Shape;450;p27"/>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51" name="Google Shape;451;p27"/>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452" name="Google Shape;452;p27"/>
          <p:cNvSpPr txBox="1"/>
          <p:nvPr/>
        </p:nvSpPr>
        <p:spPr>
          <a:xfrm>
            <a:off x="298676" y="381138"/>
            <a:ext cx="611659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800">
                <a:solidFill>
                  <a:schemeClr val="dk2"/>
                </a:solidFill>
                <a:latin typeface="Montserrat SemiBold"/>
                <a:ea typeface="Montserrat SemiBold"/>
                <a:cs typeface="Montserrat SemiBold"/>
                <a:sym typeface="Montserrat SemiBold"/>
              </a:rPr>
              <a:t>STEP 3</a:t>
            </a:r>
            <a:endParaRPr/>
          </a:p>
        </p:txBody>
      </p:sp>
      <p:sp>
        <p:nvSpPr>
          <p:cNvPr id="453" name="Google Shape;453;p27"/>
          <p:cNvSpPr txBox="1"/>
          <p:nvPr>
            <p:ph type="title"/>
          </p:nvPr>
        </p:nvSpPr>
        <p:spPr>
          <a:xfrm>
            <a:off x="298676" y="750470"/>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grpSp>
        <p:nvGrpSpPr>
          <p:cNvPr id="454" name="Google Shape;454;p27"/>
          <p:cNvGrpSpPr/>
          <p:nvPr/>
        </p:nvGrpSpPr>
        <p:grpSpPr>
          <a:xfrm>
            <a:off x="11436251" y="129884"/>
            <a:ext cx="661669" cy="1214119"/>
            <a:chOff x="11436251" y="129884"/>
            <a:chExt cx="661669" cy="1214119"/>
          </a:xfrm>
        </p:grpSpPr>
        <p:sp>
          <p:nvSpPr>
            <p:cNvPr id="455" name="Google Shape;455;p27"/>
            <p:cNvSpPr/>
            <p:nvPr/>
          </p:nvSpPr>
          <p:spPr>
            <a:xfrm>
              <a:off x="114362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56" name="Google Shape;456;p27"/>
            <p:cNvSpPr/>
            <p:nvPr/>
          </p:nvSpPr>
          <p:spPr>
            <a:xfrm>
              <a:off x="118426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57" name="Google Shape;457;p27"/>
            <p:cNvSpPr/>
            <p:nvPr/>
          </p:nvSpPr>
          <p:spPr>
            <a:xfrm>
              <a:off x="114362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58" name="Google Shape;458;p27"/>
            <p:cNvSpPr/>
            <p:nvPr/>
          </p:nvSpPr>
          <p:spPr>
            <a:xfrm>
              <a:off x="118426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59" name="Google Shape;459;p27"/>
            <p:cNvSpPr/>
            <p:nvPr/>
          </p:nvSpPr>
          <p:spPr>
            <a:xfrm>
              <a:off x="114362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0" name="Google Shape;460;p27"/>
            <p:cNvSpPr/>
            <p:nvPr/>
          </p:nvSpPr>
          <p:spPr>
            <a:xfrm>
              <a:off x="118426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1" name="Google Shape;461;p27"/>
            <p:cNvSpPr/>
            <p:nvPr/>
          </p:nvSpPr>
          <p:spPr>
            <a:xfrm>
              <a:off x="116394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2" name="Google Shape;462;p27"/>
            <p:cNvSpPr/>
            <p:nvPr/>
          </p:nvSpPr>
          <p:spPr>
            <a:xfrm>
              <a:off x="116394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3" name="Google Shape;463;p27"/>
            <p:cNvSpPr/>
            <p:nvPr/>
          </p:nvSpPr>
          <p:spPr>
            <a:xfrm>
              <a:off x="116394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4" name="Google Shape;464;p27"/>
            <p:cNvSpPr/>
            <p:nvPr/>
          </p:nvSpPr>
          <p:spPr>
            <a:xfrm>
              <a:off x="120458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5" name="Google Shape;465;p27"/>
            <p:cNvSpPr/>
            <p:nvPr/>
          </p:nvSpPr>
          <p:spPr>
            <a:xfrm>
              <a:off x="120458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6" name="Google Shape;466;p27"/>
            <p:cNvSpPr/>
            <p:nvPr/>
          </p:nvSpPr>
          <p:spPr>
            <a:xfrm>
              <a:off x="120458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7" name="Google Shape;467;p27"/>
            <p:cNvSpPr/>
            <p:nvPr/>
          </p:nvSpPr>
          <p:spPr>
            <a:xfrm>
              <a:off x="114394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8" name="Google Shape;468;p27"/>
            <p:cNvSpPr/>
            <p:nvPr/>
          </p:nvSpPr>
          <p:spPr>
            <a:xfrm>
              <a:off x="118458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9" name="Google Shape;469;p27"/>
            <p:cNvSpPr/>
            <p:nvPr/>
          </p:nvSpPr>
          <p:spPr>
            <a:xfrm>
              <a:off x="114394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0" name="Google Shape;470;p27"/>
            <p:cNvSpPr/>
            <p:nvPr/>
          </p:nvSpPr>
          <p:spPr>
            <a:xfrm>
              <a:off x="118458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1" name="Google Shape;471;p27"/>
            <p:cNvSpPr/>
            <p:nvPr/>
          </p:nvSpPr>
          <p:spPr>
            <a:xfrm>
              <a:off x="114394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2" name="Google Shape;472;p27"/>
            <p:cNvSpPr/>
            <p:nvPr/>
          </p:nvSpPr>
          <p:spPr>
            <a:xfrm>
              <a:off x="118458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3" name="Google Shape;473;p27"/>
            <p:cNvSpPr/>
            <p:nvPr/>
          </p:nvSpPr>
          <p:spPr>
            <a:xfrm>
              <a:off x="116426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4" name="Google Shape;474;p27"/>
            <p:cNvSpPr/>
            <p:nvPr/>
          </p:nvSpPr>
          <p:spPr>
            <a:xfrm>
              <a:off x="116426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5" name="Google Shape;475;p27"/>
            <p:cNvSpPr/>
            <p:nvPr/>
          </p:nvSpPr>
          <p:spPr>
            <a:xfrm>
              <a:off x="116426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6" name="Google Shape;476;p27"/>
            <p:cNvSpPr/>
            <p:nvPr/>
          </p:nvSpPr>
          <p:spPr>
            <a:xfrm>
              <a:off x="120490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7" name="Google Shape;477;p27"/>
            <p:cNvSpPr/>
            <p:nvPr/>
          </p:nvSpPr>
          <p:spPr>
            <a:xfrm>
              <a:off x="120490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8" name="Google Shape;478;p27"/>
            <p:cNvSpPr/>
            <p:nvPr/>
          </p:nvSpPr>
          <p:spPr>
            <a:xfrm>
              <a:off x="120490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9" name="Google Shape;479;p27"/>
            <p:cNvSpPr/>
            <p:nvPr/>
          </p:nvSpPr>
          <p:spPr>
            <a:xfrm>
              <a:off x="114426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80" name="Google Shape;480;p27"/>
            <p:cNvSpPr/>
            <p:nvPr/>
          </p:nvSpPr>
          <p:spPr>
            <a:xfrm>
              <a:off x="118490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81" name="Google Shape;481;p27"/>
            <p:cNvSpPr/>
            <p:nvPr/>
          </p:nvSpPr>
          <p:spPr>
            <a:xfrm>
              <a:off x="116458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82" name="Google Shape;482;p27"/>
            <p:cNvSpPr/>
            <p:nvPr/>
          </p:nvSpPr>
          <p:spPr>
            <a:xfrm>
              <a:off x="120522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483" name="Google Shape;483;p27"/>
          <p:cNvSpPr/>
          <p:nvPr/>
        </p:nvSpPr>
        <p:spPr>
          <a:xfrm rot="10800000">
            <a:off x="11601449" y="-6278"/>
            <a:ext cx="590451" cy="590451"/>
          </a:xfrm>
          <a:prstGeom prst="rtTriangl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4 blue bkg">
  <p:cSld name="step 4 blue bkg">
    <p:bg>
      <p:bgPr>
        <a:solidFill>
          <a:schemeClr val="lt1"/>
        </a:solidFill>
      </p:bgPr>
    </p:bg>
    <p:spTree>
      <p:nvGrpSpPr>
        <p:cNvPr id="484" name="Shape 484"/>
        <p:cNvGrpSpPr/>
        <p:nvPr/>
      </p:nvGrpSpPr>
      <p:grpSpPr>
        <a:xfrm>
          <a:off x="0" y="0"/>
          <a:ext cx="0" cy="0"/>
          <a:chOff x="0" y="0"/>
          <a:chExt cx="0" cy="0"/>
        </a:xfrm>
      </p:grpSpPr>
      <p:pic>
        <p:nvPicPr>
          <p:cNvPr descr="A yellow circle on a black background&#10;&#10;Description automatically generated" id="485" name="Google Shape;485;p28"/>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486" name="Google Shape;486;p28"/>
          <p:cNvSpPr/>
          <p:nvPr/>
        </p:nvSpPr>
        <p:spPr>
          <a:xfrm flipH="1">
            <a:off x="71589" y="6260464"/>
            <a:ext cx="470943" cy="470943"/>
          </a:xfrm>
          <a:prstGeom prst="rtTriangle">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87" name="Google Shape;487;p28"/>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solidFill>
                  <a:schemeClr val="dk2"/>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8" name="Google Shape;488;p28"/>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pic>
        <p:nvPicPr>
          <p:cNvPr id="489" name="Google Shape;489;p28"/>
          <p:cNvPicPr preferRelativeResize="0"/>
          <p:nvPr/>
        </p:nvPicPr>
        <p:blipFill rotWithShape="1">
          <a:blip r:embed="rId3">
            <a:alphaModFix/>
          </a:blip>
          <a:srcRect b="0" l="0" r="0" t="0"/>
          <a:stretch/>
        </p:blipFill>
        <p:spPr>
          <a:xfrm>
            <a:off x="10087802" y="6341879"/>
            <a:ext cx="1816291" cy="428995"/>
          </a:xfrm>
          <a:prstGeom prst="rect">
            <a:avLst/>
          </a:prstGeom>
          <a:noFill/>
          <a:ln>
            <a:noFill/>
          </a:ln>
        </p:spPr>
      </p:pic>
      <p:grpSp>
        <p:nvGrpSpPr>
          <p:cNvPr id="490" name="Google Shape;490;p28"/>
          <p:cNvGrpSpPr/>
          <p:nvPr/>
        </p:nvGrpSpPr>
        <p:grpSpPr>
          <a:xfrm>
            <a:off x="0" y="1318491"/>
            <a:ext cx="1397812" cy="58002"/>
            <a:chOff x="0" y="1077191"/>
            <a:chExt cx="1397812" cy="58002"/>
          </a:xfrm>
        </p:grpSpPr>
        <p:sp>
          <p:nvSpPr>
            <p:cNvPr id="491" name="Google Shape;491;p28"/>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92" name="Google Shape;492;p28"/>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493" name="Google Shape;493;p28"/>
          <p:cNvSpPr txBox="1"/>
          <p:nvPr/>
        </p:nvSpPr>
        <p:spPr>
          <a:xfrm>
            <a:off x="298676" y="381138"/>
            <a:ext cx="611659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800">
                <a:solidFill>
                  <a:schemeClr val="dk2"/>
                </a:solidFill>
                <a:latin typeface="Montserrat SemiBold"/>
                <a:ea typeface="Montserrat SemiBold"/>
                <a:cs typeface="Montserrat SemiBold"/>
                <a:sym typeface="Montserrat SemiBold"/>
              </a:rPr>
              <a:t>STEP 4</a:t>
            </a:r>
            <a:endParaRPr/>
          </a:p>
        </p:txBody>
      </p:sp>
      <p:sp>
        <p:nvSpPr>
          <p:cNvPr id="494" name="Google Shape;494;p28"/>
          <p:cNvSpPr txBox="1"/>
          <p:nvPr>
            <p:ph type="title"/>
          </p:nvPr>
        </p:nvSpPr>
        <p:spPr>
          <a:xfrm>
            <a:off x="298676" y="750470"/>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grpSp>
        <p:nvGrpSpPr>
          <p:cNvPr id="495" name="Google Shape;495;p28"/>
          <p:cNvGrpSpPr/>
          <p:nvPr/>
        </p:nvGrpSpPr>
        <p:grpSpPr>
          <a:xfrm>
            <a:off x="11436251" y="129884"/>
            <a:ext cx="661669" cy="1214119"/>
            <a:chOff x="11436251" y="129884"/>
            <a:chExt cx="661669" cy="1214119"/>
          </a:xfrm>
        </p:grpSpPr>
        <p:sp>
          <p:nvSpPr>
            <p:cNvPr id="496" name="Google Shape;496;p28"/>
            <p:cNvSpPr/>
            <p:nvPr/>
          </p:nvSpPr>
          <p:spPr>
            <a:xfrm>
              <a:off x="114362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97" name="Google Shape;497;p28"/>
            <p:cNvSpPr/>
            <p:nvPr/>
          </p:nvSpPr>
          <p:spPr>
            <a:xfrm>
              <a:off x="118426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98" name="Google Shape;498;p28"/>
            <p:cNvSpPr/>
            <p:nvPr/>
          </p:nvSpPr>
          <p:spPr>
            <a:xfrm>
              <a:off x="114362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99" name="Google Shape;499;p28"/>
            <p:cNvSpPr/>
            <p:nvPr/>
          </p:nvSpPr>
          <p:spPr>
            <a:xfrm>
              <a:off x="118426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00" name="Google Shape;500;p28"/>
            <p:cNvSpPr/>
            <p:nvPr/>
          </p:nvSpPr>
          <p:spPr>
            <a:xfrm>
              <a:off x="114362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01" name="Google Shape;501;p28"/>
            <p:cNvSpPr/>
            <p:nvPr/>
          </p:nvSpPr>
          <p:spPr>
            <a:xfrm>
              <a:off x="118426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02" name="Google Shape;502;p28"/>
            <p:cNvSpPr/>
            <p:nvPr/>
          </p:nvSpPr>
          <p:spPr>
            <a:xfrm>
              <a:off x="116394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03" name="Google Shape;503;p28"/>
            <p:cNvSpPr/>
            <p:nvPr/>
          </p:nvSpPr>
          <p:spPr>
            <a:xfrm>
              <a:off x="116394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04" name="Google Shape;504;p28"/>
            <p:cNvSpPr/>
            <p:nvPr/>
          </p:nvSpPr>
          <p:spPr>
            <a:xfrm>
              <a:off x="116394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05" name="Google Shape;505;p28"/>
            <p:cNvSpPr/>
            <p:nvPr/>
          </p:nvSpPr>
          <p:spPr>
            <a:xfrm>
              <a:off x="120458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06" name="Google Shape;506;p28"/>
            <p:cNvSpPr/>
            <p:nvPr/>
          </p:nvSpPr>
          <p:spPr>
            <a:xfrm>
              <a:off x="120458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07" name="Google Shape;507;p28"/>
            <p:cNvSpPr/>
            <p:nvPr/>
          </p:nvSpPr>
          <p:spPr>
            <a:xfrm>
              <a:off x="120458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08" name="Google Shape;508;p28"/>
            <p:cNvSpPr/>
            <p:nvPr/>
          </p:nvSpPr>
          <p:spPr>
            <a:xfrm>
              <a:off x="114394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09" name="Google Shape;509;p28"/>
            <p:cNvSpPr/>
            <p:nvPr/>
          </p:nvSpPr>
          <p:spPr>
            <a:xfrm>
              <a:off x="118458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0" name="Google Shape;510;p28"/>
            <p:cNvSpPr/>
            <p:nvPr/>
          </p:nvSpPr>
          <p:spPr>
            <a:xfrm>
              <a:off x="114394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1" name="Google Shape;511;p28"/>
            <p:cNvSpPr/>
            <p:nvPr/>
          </p:nvSpPr>
          <p:spPr>
            <a:xfrm>
              <a:off x="118458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2" name="Google Shape;512;p28"/>
            <p:cNvSpPr/>
            <p:nvPr/>
          </p:nvSpPr>
          <p:spPr>
            <a:xfrm>
              <a:off x="114394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3" name="Google Shape;513;p28"/>
            <p:cNvSpPr/>
            <p:nvPr/>
          </p:nvSpPr>
          <p:spPr>
            <a:xfrm>
              <a:off x="118458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4" name="Google Shape;514;p28"/>
            <p:cNvSpPr/>
            <p:nvPr/>
          </p:nvSpPr>
          <p:spPr>
            <a:xfrm>
              <a:off x="116426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5" name="Google Shape;515;p28"/>
            <p:cNvSpPr/>
            <p:nvPr/>
          </p:nvSpPr>
          <p:spPr>
            <a:xfrm>
              <a:off x="116426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6" name="Google Shape;516;p28"/>
            <p:cNvSpPr/>
            <p:nvPr/>
          </p:nvSpPr>
          <p:spPr>
            <a:xfrm>
              <a:off x="116426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7" name="Google Shape;517;p28"/>
            <p:cNvSpPr/>
            <p:nvPr/>
          </p:nvSpPr>
          <p:spPr>
            <a:xfrm>
              <a:off x="120490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8" name="Google Shape;518;p28"/>
            <p:cNvSpPr/>
            <p:nvPr/>
          </p:nvSpPr>
          <p:spPr>
            <a:xfrm>
              <a:off x="120490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9" name="Google Shape;519;p28"/>
            <p:cNvSpPr/>
            <p:nvPr/>
          </p:nvSpPr>
          <p:spPr>
            <a:xfrm>
              <a:off x="120490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20" name="Google Shape;520;p28"/>
            <p:cNvSpPr/>
            <p:nvPr/>
          </p:nvSpPr>
          <p:spPr>
            <a:xfrm>
              <a:off x="114426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21" name="Google Shape;521;p28"/>
            <p:cNvSpPr/>
            <p:nvPr/>
          </p:nvSpPr>
          <p:spPr>
            <a:xfrm>
              <a:off x="118490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22" name="Google Shape;522;p28"/>
            <p:cNvSpPr/>
            <p:nvPr/>
          </p:nvSpPr>
          <p:spPr>
            <a:xfrm>
              <a:off x="116458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23" name="Google Shape;523;p28"/>
            <p:cNvSpPr/>
            <p:nvPr/>
          </p:nvSpPr>
          <p:spPr>
            <a:xfrm>
              <a:off x="120522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descr="A blue circle with black border&#10;&#10;Description automatically generated" id="524" name="Google Shape;524;p28"/>
          <p:cNvPicPr preferRelativeResize="0"/>
          <p:nvPr/>
        </p:nvPicPr>
        <p:blipFill rotWithShape="1">
          <a:blip r:embed="rId4">
            <a:alphaModFix/>
          </a:blip>
          <a:srcRect b="0" l="0" r="0" t="0"/>
          <a:stretch/>
        </p:blipFill>
        <p:spPr>
          <a:xfrm>
            <a:off x="11782156" y="722319"/>
            <a:ext cx="424803" cy="1542707"/>
          </a:xfrm>
          <a:prstGeom prst="rect">
            <a:avLst/>
          </a:prstGeom>
          <a:noFill/>
          <a:ln>
            <a:noFill/>
          </a:ln>
        </p:spPr>
      </p:pic>
      <p:sp>
        <p:nvSpPr>
          <p:cNvPr id="525" name="Google Shape;525;p28"/>
          <p:cNvSpPr/>
          <p:nvPr/>
        </p:nvSpPr>
        <p:spPr>
          <a:xfrm>
            <a:off x="11575781" y="807442"/>
            <a:ext cx="453047" cy="453047"/>
          </a:xfrm>
          <a:prstGeom prst="ellipse">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5 blue bkg">
  <p:cSld name="step 5 blue bkg">
    <p:bg>
      <p:bgPr>
        <a:solidFill>
          <a:schemeClr val="lt1"/>
        </a:solidFill>
      </p:bgPr>
    </p:bg>
    <p:spTree>
      <p:nvGrpSpPr>
        <p:cNvPr id="526" name="Shape 526"/>
        <p:cNvGrpSpPr/>
        <p:nvPr/>
      </p:nvGrpSpPr>
      <p:grpSpPr>
        <a:xfrm>
          <a:off x="0" y="0"/>
          <a:ext cx="0" cy="0"/>
          <a:chOff x="0" y="0"/>
          <a:chExt cx="0" cy="0"/>
        </a:xfrm>
      </p:grpSpPr>
      <p:pic>
        <p:nvPicPr>
          <p:cNvPr descr="A yellow circle on a black background&#10;&#10;Description automatically generated" id="527" name="Google Shape;527;p29"/>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528" name="Google Shape;528;p29"/>
          <p:cNvSpPr/>
          <p:nvPr/>
        </p:nvSpPr>
        <p:spPr>
          <a:xfrm flipH="1">
            <a:off x="71589" y="6260464"/>
            <a:ext cx="470943" cy="470943"/>
          </a:xfrm>
          <a:prstGeom prst="rtTriangle">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29" name="Google Shape;529;p29"/>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solidFill>
                  <a:schemeClr val="dk2"/>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0" name="Google Shape;530;p29"/>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pic>
        <p:nvPicPr>
          <p:cNvPr id="531" name="Google Shape;531;p29"/>
          <p:cNvPicPr preferRelativeResize="0"/>
          <p:nvPr/>
        </p:nvPicPr>
        <p:blipFill rotWithShape="1">
          <a:blip r:embed="rId3">
            <a:alphaModFix/>
          </a:blip>
          <a:srcRect b="0" l="0" r="0" t="0"/>
          <a:stretch/>
        </p:blipFill>
        <p:spPr>
          <a:xfrm>
            <a:off x="10087802" y="6341879"/>
            <a:ext cx="1816291" cy="428995"/>
          </a:xfrm>
          <a:prstGeom prst="rect">
            <a:avLst/>
          </a:prstGeom>
          <a:noFill/>
          <a:ln>
            <a:noFill/>
          </a:ln>
        </p:spPr>
      </p:pic>
      <p:grpSp>
        <p:nvGrpSpPr>
          <p:cNvPr id="532" name="Google Shape;532;p29"/>
          <p:cNvGrpSpPr/>
          <p:nvPr/>
        </p:nvGrpSpPr>
        <p:grpSpPr>
          <a:xfrm>
            <a:off x="0" y="1318491"/>
            <a:ext cx="1397812" cy="58002"/>
            <a:chOff x="0" y="1077191"/>
            <a:chExt cx="1397812" cy="58002"/>
          </a:xfrm>
        </p:grpSpPr>
        <p:sp>
          <p:nvSpPr>
            <p:cNvPr id="533" name="Google Shape;533;p29"/>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34" name="Google Shape;534;p29"/>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535" name="Google Shape;535;p29"/>
          <p:cNvSpPr txBox="1"/>
          <p:nvPr/>
        </p:nvSpPr>
        <p:spPr>
          <a:xfrm>
            <a:off x="298676" y="381138"/>
            <a:ext cx="611659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800">
                <a:solidFill>
                  <a:schemeClr val="dk2"/>
                </a:solidFill>
                <a:latin typeface="Montserrat SemiBold"/>
                <a:ea typeface="Montserrat SemiBold"/>
                <a:cs typeface="Montserrat SemiBold"/>
                <a:sym typeface="Montserrat SemiBold"/>
              </a:rPr>
              <a:t>STEP 5</a:t>
            </a:r>
            <a:endParaRPr/>
          </a:p>
        </p:txBody>
      </p:sp>
      <p:sp>
        <p:nvSpPr>
          <p:cNvPr id="536" name="Google Shape;536;p29"/>
          <p:cNvSpPr txBox="1"/>
          <p:nvPr>
            <p:ph type="title"/>
          </p:nvPr>
        </p:nvSpPr>
        <p:spPr>
          <a:xfrm>
            <a:off x="298676" y="750470"/>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grpSp>
        <p:nvGrpSpPr>
          <p:cNvPr id="537" name="Google Shape;537;p29"/>
          <p:cNvGrpSpPr/>
          <p:nvPr/>
        </p:nvGrpSpPr>
        <p:grpSpPr>
          <a:xfrm>
            <a:off x="11614051" y="129884"/>
            <a:ext cx="661669" cy="1214119"/>
            <a:chOff x="11436251" y="129884"/>
            <a:chExt cx="661669" cy="1214119"/>
          </a:xfrm>
        </p:grpSpPr>
        <p:sp>
          <p:nvSpPr>
            <p:cNvPr id="538" name="Google Shape;538;p29"/>
            <p:cNvSpPr/>
            <p:nvPr/>
          </p:nvSpPr>
          <p:spPr>
            <a:xfrm>
              <a:off x="114362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39" name="Google Shape;539;p29"/>
            <p:cNvSpPr/>
            <p:nvPr/>
          </p:nvSpPr>
          <p:spPr>
            <a:xfrm>
              <a:off x="118426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40" name="Google Shape;540;p29"/>
            <p:cNvSpPr/>
            <p:nvPr/>
          </p:nvSpPr>
          <p:spPr>
            <a:xfrm>
              <a:off x="114362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41" name="Google Shape;541;p29"/>
            <p:cNvSpPr/>
            <p:nvPr/>
          </p:nvSpPr>
          <p:spPr>
            <a:xfrm>
              <a:off x="118426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42" name="Google Shape;542;p29"/>
            <p:cNvSpPr/>
            <p:nvPr/>
          </p:nvSpPr>
          <p:spPr>
            <a:xfrm>
              <a:off x="114362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43" name="Google Shape;543;p29"/>
            <p:cNvSpPr/>
            <p:nvPr/>
          </p:nvSpPr>
          <p:spPr>
            <a:xfrm>
              <a:off x="118426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44" name="Google Shape;544;p29"/>
            <p:cNvSpPr/>
            <p:nvPr/>
          </p:nvSpPr>
          <p:spPr>
            <a:xfrm>
              <a:off x="116394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45" name="Google Shape;545;p29"/>
            <p:cNvSpPr/>
            <p:nvPr/>
          </p:nvSpPr>
          <p:spPr>
            <a:xfrm>
              <a:off x="116394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46" name="Google Shape;546;p29"/>
            <p:cNvSpPr/>
            <p:nvPr/>
          </p:nvSpPr>
          <p:spPr>
            <a:xfrm>
              <a:off x="116394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47" name="Google Shape;547;p29"/>
            <p:cNvSpPr/>
            <p:nvPr/>
          </p:nvSpPr>
          <p:spPr>
            <a:xfrm>
              <a:off x="120458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48" name="Google Shape;548;p29"/>
            <p:cNvSpPr/>
            <p:nvPr/>
          </p:nvSpPr>
          <p:spPr>
            <a:xfrm>
              <a:off x="120458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49" name="Google Shape;549;p29"/>
            <p:cNvSpPr/>
            <p:nvPr/>
          </p:nvSpPr>
          <p:spPr>
            <a:xfrm>
              <a:off x="120458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0" name="Google Shape;550;p29"/>
            <p:cNvSpPr/>
            <p:nvPr/>
          </p:nvSpPr>
          <p:spPr>
            <a:xfrm>
              <a:off x="114394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1" name="Google Shape;551;p29"/>
            <p:cNvSpPr/>
            <p:nvPr/>
          </p:nvSpPr>
          <p:spPr>
            <a:xfrm>
              <a:off x="118458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2" name="Google Shape;552;p29"/>
            <p:cNvSpPr/>
            <p:nvPr/>
          </p:nvSpPr>
          <p:spPr>
            <a:xfrm>
              <a:off x="114394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3" name="Google Shape;553;p29"/>
            <p:cNvSpPr/>
            <p:nvPr/>
          </p:nvSpPr>
          <p:spPr>
            <a:xfrm>
              <a:off x="118458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4" name="Google Shape;554;p29"/>
            <p:cNvSpPr/>
            <p:nvPr/>
          </p:nvSpPr>
          <p:spPr>
            <a:xfrm>
              <a:off x="114394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5" name="Google Shape;555;p29"/>
            <p:cNvSpPr/>
            <p:nvPr/>
          </p:nvSpPr>
          <p:spPr>
            <a:xfrm>
              <a:off x="118458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6" name="Google Shape;556;p29"/>
            <p:cNvSpPr/>
            <p:nvPr/>
          </p:nvSpPr>
          <p:spPr>
            <a:xfrm>
              <a:off x="116426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7" name="Google Shape;557;p29"/>
            <p:cNvSpPr/>
            <p:nvPr/>
          </p:nvSpPr>
          <p:spPr>
            <a:xfrm>
              <a:off x="116426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8" name="Google Shape;558;p29"/>
            <p:cNvSpPr/>
            <p:nvPr/>
          </p:nvSpPr>
          <p:spPr>
            <a:xfrm>
              <a:off x="116426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9" name="Google Shape;559;p29"/>
            <p:cNvSpPr/>
            <p:nvPr/>
          </p:nvSpPr>
          <p:spPr>
            <a:xfrm>
              <a:off x="120490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0" name="Google Shape;560;p29"/>
            <p:cNvSpPr/>
            <p:nvPr/>
          </p:nvSpPr>
          <p:spPr>
            <a:xfrm>
              <a:off x="120490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1" name="Google Shape;561;p29"/>
            <p:cNvSpPr/>
            <p:nvPr/>
          </p:nvSpPr>
          <p:spPr>
            <a:xfrm>
              <a:off x="120490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2" name="Google Shape;562;p29"/>
            <p:cNvSpPr/>
            <p:nvPr/>
          </p:nvSpPr>
          <p:spPr>
            <a:xfrm>
              <a:off x="114426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3" name="Google Shape;563;p29"/>
            <p:cNvSpPr/>
            <p:nvPr/>
          </p:nvSpPr>
          <p:spPr>
            <a:xfrm>
              <a:off x="118490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4" name="Google Shape;564;p29"/>
            <p:cNvSpPr/>
            <p:nvPr/>
          </p:nvSpPr>
          <p:spPr>
            <a:xfrm>
              <a:off x="116458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5" name="Google Shape;565;p29"/>
            <p:cNvSpPr/>
            <p:nvPr/>
          </p:nvSpPr>
          <p:spPr>
            <a:xfrm>
              <a:off x="120522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descr="A blue and black logo&#10;&#10;Description automatically generated" id="566" name="Google Shape;566;p29"/>
          <p:cNvPicPr preferRelativeResize="0"/>
          <p:nvPr/>
        </p:nvPicPr>
        <p:blipFill rotWithShape="1">
          <a:blip r:embed="rId4">
            <a:alphaModFix/>
          </a:blip>
          <a:srcRect b="0" l="0" r="0" t="0"/>
          <a:stretch/>
        </p:blipFill>
        <p:spPr>
          <a:xfrm>
            <a:off x="11645801" y="1399884"/>
            <a:ext cx="558800" cy="584200"/>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ue_blank">
  <p:cSld name="blue_blank">
    <p:bg>
      <p:bgPr>
        <a:solidFill>
          <a:schemeClr val="lt1"/>
        </a:solidFill>
      </p:bgPr>
    </p:bg>
    <p:spTree>
      <p:nvGrpSpPr>
        <p:cNvPr id="567" name="Shape 567"/>
        <p:cNvGrpSpPr/>
        <p:nvPr/>
      </p:nvGrpSpPr>
      <p:grpSpPr>
        <a:xfrm>
          <a:off x="0" y="0"/>
          <a:ext cx="0" cy="0"/>
          <a:chOff x="0" y="0"/>
          <a:chExt cx="0" cy="0"/>
        </a:xfrm>
      </p:grpSpPr>
      <p:pic>
        <p:nvPicPr>
          <p:cNvPr descr="A yellow circle on a black background&#10;&#10;Description automatically generated" id="568" name="Google Shape;568;p30"/>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569" name="Google Shape;569;p30"/>
          <p:cNvSpPr/>
          <p:nvPr/>
        </p:nvSpPr>
        <p:spPr>
          <a:xfrm flipH="1">
            <a:off x="71589" y="6260464"/>
            <a:ext cx="470943" cy="470943"/>
          </a:xfrm>
          <a:prstGeom prst="rtTriangle">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70" name="Google Shape;570;p30"/>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solidFill>
                  <a:schemeClr val="dk2"/>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1" name="Google Shape;571;p30"/>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pic>
        <p:nvPicPr>
          <p:cNvPr id="572" name="Google Shape;572;p30"/>
          <p:cNvPicPr preferRelativeResize="0"/>
          <p:nvPr/>
        </p:nvPicPr>
        <p:blipFill rotWithShape="1">
          <a:blip r:embed="rId3">
            <a:alphaModFix/>
          </a:blip>
          <a:srcRect b="0" l="0" r="0" t="0"/>
          <a:stretch/>
        </p:blipFill>
        <p:spPr>
          <a:xfrm>
            <a:off x="10087802" y="6341879"/>
            <a:ext cx="1816291" cy="428995"/>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white_blank">
  <p:cSld name="white_blank">
    <p:spTree>
      <p:nvGrpSpPr>
        <p:cNvPr id="573" name="Shape 573"/>
        <p:cNvGrpSpPr/>
        <p:nvPr/>
      </p:nvGrpSpPr>
      <p:grpSpPr>
        <a:xfrm>
          <a:off x="0" y="0"/>
          <a:ext cx="0" cy="0"/>
          <a:chOff x="0" y="0"/>
          <a:chExt cx="0" cy="0"/>
        </a:xfrm>
      </p:grpSpPr>
      <p:pic>
        <p:nvPicPr>
          <p:cNvPr id="574" name="Google Shape;574;p31"/>
          <p:cNvPicPr preferRelativeResize="0"/>
          <p:nvPr/>
        </p:nvPicPr>
        <p:blipFill rotWithShape="1">
          <a:blip r:embed="rId2">
            <a:alphaModFix/>
          </a:blip>
          <a:srcRect b="0" l="0" r="0" t="0"/>
          <a:stretch/>
        </p:blipFill>
        <p:spPr>
          <a:xfrm>
            <a:off x="10089605" y="6341879"/>
            <a:ext cx="1807529" cy="426924"/>
          </a:xfrm>
          <a:prstGeom prst="rect">
            <a:avLst/>
          </a:prstGeom>
          <a:noFill/>
          <a:ln>
            <a:noFill/>
          </a:ln>
        </p:spPr>
      </p:pic>
      <p:pic>
        <p:nvPicPr>
          <p:cNvPr descr="A yellow circle on a black background&#10;&#10;Description automatically generated" id="575" name="Google Shape;575;p31"/>
          <p:cNvPicPr preferRelativeResize="0"/>
          <p:nvPr/>
        </p:nvPicPr>
        <p:blipFill rotWithShape="1">
          <a:blip r:embed="rId3">
            <a:alphaModFix/>
          </a:blip>
          <a:srcRect b="0" l="0" r="0" t="0"/>
          <a:stretch/>
        </p:blipFill>
        <p:spPr>
          <a:xfrm>
            <a:off x="0" y="6350000"/>
            <a:ext cx="508000" cy="508000"/>
          </a:xfrm>
          <a:prstGeom prst="rect">
            <a:avLst/>
          </a:prstGeom>
          <a:noFill/>
          <a:ln>
            <a:noFill/>
          </a:ln>
        </p:spPr>
      </p:pic>
      <p:sp>
        <p:nvSpPr>
          <p:cNvPr id="576" name="Google Shape;576;p31"/>
          <p:cNvSpPr/>
          <p:nvPr/>
        </p:nvSpPr>
        <p:spPr>
          <a:xfrm flipH="1">
            <a:off x="71589" y="6260464"/>
            <a:ext cx="470943" cy="470943"/>
          </a:xfrm>
          <a:prstGeom prst="rtTriangl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77" name="Google Shape;577;p31"/>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8" name="Google Shape;578;p31"/>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White bkg 1">
  <p:cSld name="Text White bkg 1">
    <p:bg>
      <p:bgPr>
        <a:solidFill>
          <a:schemeClr val="dk2"/>
        </a:solidFill>
      </p:bgPr>
    </p:bg>
    <p:spTree>
      <p:nvGrpSpPr>
        <p:cNvPr id="17" name="Shape 17"/>
        <p:cNvGrpSpPr/>
        <p:nvPr/>
      </p:nvGrpSpPr>
      <p:grpSpPr>
        <a:xfrm>
          <a:off x="0" y="0"/>
          <a:ext cx="0" cy="0"/>
          <a:chOff x="0" y="0"/>
          <a:chExt cx="0" cy="0"/>
        </a:xfrm>
      </p:grpSpPr>
      <p:pic>
        <p:nvPicPr>
          <p:cNvPr descr="A yellow circle on a black background&#10;&#10;Description automatically generated" id="18" name="Google Shape;18;p14"/>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19" name="Google Shape;19;p14"/>
          <p:cNvSpPr/>
          <p:nvPr/>
        </p:nvSpPr>
        <p:spPr>
          <a:xfrm flipH="1">
            <a:off x="71589" y="6260464"/>
            <a:ext cx="470943" cy="470943"/>
          </a:xfrm>
          <a:prstGeom prst="rtTriangl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0" name="Google Shape;20;p14"/>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solidFill>
                  <a:srgbClr val="7F7F7F"/>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 name="Google Shape;21;p14"/>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u="none" cap="none" strike="noStrike">
                <a:solidFill>
                  <a:schemeClr val="dk2"/>
                </a:solidFill>
                <a:latin typeface="Montserrat"/>
                <a:ea typeface="Montserrat"/>
                <a:cs typeface="Montserrat"/>
                <a:sym typeface="Montserrat"/>
              </a:defRPr>
            </a:lvl1pPr>
            <a:lvl2pPr indent="0" lvl="1" marL="0" algn="l">
              <a:spcBef>
                <a:spcPts val="0"/>
              </a:spcBef>
              <a:buNone/>
              <a:defRPr b="0" i="0" sz="1000" u="none" cap="none" strike="noStrike">
                <a:solidFill>
                  <a:schemeClr val="dk2"/>
                </a:solidFill>
                <a:latin typeface="Montserrat"/>
                <a:ea typeface="Montserrat"/>
                <a:cs typeface="Montserrat"/>
                <a:sym typeface="Montserrat"/>
              </a:defRPr>
            </a:lvl2pPr>
            <a:lvl3pPr indent="0" lvl="2" marL="0" algn="l">
              <a:spcBef>
                <a:spcPts val="0"/>
              </a:spcBef>
              <a:buNone/>
              <a:defRPr b="0" i="0" sz="1000" u="none" cap="none" strike="noStrike">
                <a:solidFill>
                  <a:schemeClr val="dk2"/>
                </a:solidFill>
                <a:latin typeface="Montserrat"/>
                <a:ea typeface="Montserrat"/>
                <a:cs typeface="Montserrat"/>
                <a:sym typeface="Montserrat"/>
              </a:defRPr>
            </a:lvl3pPr>
            <a:lvl4pPr indent="0" lvl="3" marL="0" algn="l">
              <a:spcBef>
                <a:spcPts val="0"/>
              </a:spcBef>
              <a:buNone/>
              <a:defRPr b="0" i="0" sz="1000" u="none" cap="none" strike="noStrike">
                <a:solidFill>
                  <a:schemeClr val="dk2"/>
                </a:solidFill>
                <a:latin typeface="Montserrat"/>
                <a:ea typeface="Montserrat"/>
                <a:cs typeface="Montserrat"/>
                <a:sym typeface="Montserrat"/>
              </a:defRPr>
            </a:lvl4pPr>
            <a:lvl5pPr indent="0" lvl="4" marL="0" algn="l">
              <a:spcBef>
                <a:spcPts val="0"/>
              </a:spcBef>
              <a:buNone/>
              <a:defRPr b="0" i="0" sz="1000" u="none" cap="none" strike="noStrike">
                <a:solidFill>
                  <a:schemeClr val="dk2"/>
                </a:solidFill>
                <a:latin typeface="Montserrat"/>
                <a:ea typeface="Montserrat"/>
                <a:cs typeface="Montserrat"/>
                <a:sym typeface="Montserrat"/>
              </a:defRPr>
            </a:lvl5pPr>
            <a:lvl6pPr indent="0" lvl="5" marL="0" algn="l">
              <a:spcBef>
                <a:spcPts val="0"/>
              </a:spcBef>
              <a:buNone/>
              <a:defRPr b="0" i="0" sz="1000" u="none" cap="none" strike="noStrike">
                <a:solidFill>
                  <a:schemeClr val="dk2"/>
                </a:solidFill>
                <a:latin typeface="Montserrat"/>
                <a:ea typeface="Montserrat"/>
                <a:cs typeface="Montserrat"/>
                <a:sym typeface="Montserrat"/>
              </a:defRPr>
            </a:lvl6pPr>
            <a:lvl7pPr indent="0" lvl="6" marL="0" algn="l">
              <a:spcBef>
                <a:spcPts val="0"/>
              </a:spcBef>
              <a:buNone/>
              <a:defRPr b="0" i="0" sz="1000" u="none" cap="none" strike="noStrike">
                <a:solidFill>
                  <a:schemeClr val="dk2"/>
                </a:solidFill>
                <a:latin typeface="Montserrat"/>
                <a:ea typeface="Montserrat"/>
                <a:cs typeface="Montserrat"/>
                <a:sym typeface="Montserrat"/>
              </a:defRPr>
            </a:lvl7pPr>
            <a:lvl8pPr indent="0" lvl="7" marL="0" algn="l">
              <a:spcBef>
                <a:spcPts val="0"/>
              </a:spcBef>
              <a:buNone/>
              <a:defRPr b="0" i="0" sz="1000" u="none" cap="none" strike="noStrike">
                <a:solidFill>
                  <a:schemeClr val="dk2"/>
                </a:solidFill>
                <a:latin typeface="Montserrat"/>
                <a:ea typeface="Montserrat"/>
                <a:cs typeface="Montserrat"/>
                <a:sym typeface="Montserrat"/>
              </a:defRPr>
            </a:lvl8pPr>
            <a:lvl9pPr indent="0" lvl="8" marL="0" algn="l">
              <a:spcBef>
                <a:spcPts val="0"/>
              </a:spcBef>
              <a:buNone/>
              <a:defRPr b="0" i="0" sz="1000" u="none" cap="none" strike="noStrike">
                <a:solidFill>
                  <a:schemeClr val="dk2"/>
                </a:solidFill>
                <a:latin typeface="Montserrat"/>
                <a:ea typeface="Montserrat"/>
                <a:cs typeface="Montserrat"/>
                <a:sym typeface="Montserrat"/>
              </a:defRPr>
            </a:lvl9pPr>
          </a:lstStyle>
          <a:p>
            <a:pPr indent="0" lvl="0" marL="0" rtl="0" algn="l">
              <a:spcBef>
                <a:spcPts val="0"/>
              </a:spcBef>
              <a:spcAft>
                <a:spcPts val="0"/>
              </a:spcAft>
              <a:buNone/>
            </a:pPr>
            <a:fld id="{00000000-1234-1234-1234-123412341234}" type="slidenum">
              <a:rPr lang="en-GB"/>
              <a:t>‹#›</a:t>
            </a:fld>
            <a:endParaRPr/>
          </a:p>
        </p:txBody>
      </p:sp>
      <p:sp>
        <p:nvSpPr>
          <p:cNvPr id="22" name="Google Shape;22;p14"/>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3" name="Google Shape;23;p14"/>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id="24" name="Google Shape;24;p14"/>
          <p:cNvPicPr preferRelativeResize="0"/>
          <p:nvPr/>
        </p:nvPicPr>
        <p:blipFill rotWithShape="1">
          <a:blip r:embed="rId3">
            <a:alphaModFix/>
          </a:blip>
          <a:srcRect b="0" l="0" r="0" t="0"/>
          <a:stretch/>
        </p:blipFill>
        <p:spPr>
          <a:xfrm>
            <a:off x="10089605" y="6341879"/>
            <a:ext cx="1807529" cy="426924"/>
          </a:xfrm>
          <a:prstGeom prst="rect">
            <a:avLst/>
          </a:prstGeom>
          <a:noFill/>
          <a:ln>
            <a:noFill/>
          </a:ln>
        </p:spPr>
      </p:pic>
      <p:sp>
        <p:nvSpPr>
          <p:cNvPr id="25" name="Google Shape;25;p14"/>
          <p:cNvSpPr txBox="1"/>
          <p:nvPr>
            <p:ph type="title"/>
          </p:nvPr>
        </p:nvSpPr>
        <p:spPr>
          <a:xfrm>
            <a:off x="333515" y="472411"/>
            <a:ext cx="5156200" cy="546778"/>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grpSp>
        <p:nvGrpSpPr>
          <p:cNvPr id="26" name="Google Shape;26;p14"/>
          <p:cNvGrpSpPr/>
          <p:nvPr/>
        </p:nvGrpSpPr>
        <p:grpSpPr>
          <a:xfrm>
            <a:off x="11436251" y="129884"/>
            <a:ext cx="661669" cy="1214119"/>
            <a:chOff x="11436251" y="129884"/>
            <a:chExt cx="661669" cy="1214119"/>
          </a:xfrm>
        </p:grpSpPr>
        <p:sp>
          <p:nvSpPr>
            <p:cNvPr id="27" name="Google Shape;27;p14"/>
            <p:cNvSpPr/>
            <p:nvPr/>
          </p:nvSpPr>
          <p:spPr>
            <a:xfrm>
              <a:off x="114362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8" name="Google Shape;28;p14"/>
            <p:cNvSpPr/>
            <p:nvPr/>
          </p:nvSpPr>
          <p:spPr>
            <a:xfrm>
              <a:off x="118426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9" name="Google Shape;29;p14"/>
            <p:cNvSpPr/>
            <p:nvPr/>
          </p:nvSpPr>
          <p:spPr>
            <a:xfrm>
              <a:off x="114362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0" name="Google Shape;30;p14"/>
            <p:cNvSpPr/>
            <p:nvPr/>
          </p:nvSpPr>
          <p:spPr>
            <a:xfrm>
              <a:off x="118426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1" name="Google Shape;31;p14"/>
            <p:cNvSpPr/>
            <p:nvPr/>
          </p:nvSpPr>
          <p:spPr>
            <a:xfrm>
              <a:off x="114362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2" name="Google Shape;32;p14"/>
            <p:cNvSpPr/>
            <p:nvPr/>
          </p:nvSpPr>
          <p:spPr>
            <a:xfrm>
              <a:off x="118426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3" name="Google Shape;33;p14"/>
            <p:cNvSpPr/>
            <p:nvPr/>
          </p:nvSpPr>
          <p:spPr>
            <a:xfrm>
              <a:off x="116394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4" name="Google Shape;34;p14"/>
            <p:cNvSpPr/>
            <p:nvPr/>
          </p:nvSpPr>
          <p:spPr>
            <a:xfrm>
              <a:off x="116394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5" name="Google Shape;35;p14"/>
            <p:cNvSpPr/>
            <p:nvPr/>
          </p:nvSpPr>
          <p:spPr>
            <a:xfrm>
              <a:off x="116394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6" name="Google Shape;36;p14"/>
            <p:cNvSpPr/>
            <p:nvPr/>
          </p:nvSpPr>
          <p:spPr>
            <a:xfrm>
              <a:off x="120458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7" name="Google Shape;37;p14"/>
            <p:cNvSpPr/>
            <p:nvPr/>
          </p:nvSpPr>
          <p:spPr>
            <a:xfrm>
              <a:off x="120458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8" name="Google Shape;38;p14"/>
            <p:cNvSpPr/>
            <p:nvPr/>
          </p:nvSpPr>
          <p:spPr>
            <a:xfrm>
              <a:off x="120458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9" name="Google Shape;39;p14"/>
            <p:cNvSpPr/>
            <p:nvPr/>
          </p:nvSpPr>
          <p:spPr>
            <a:xfrm>
              <a:off x="114394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0" name="Google Shape;40;p14"/>
            <p:cNvSpPr/>
            <p:nvPr/>
          </p:nvSpPr>
          <p:spPr>
            <a:xfrm>
              <a:off x="118458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1" name="Google Shape;41;p14"/>
            <p:cNvSpPr/>
            <p:nvPr/>
          </p:nvSpPr>
          <p:spPr>
            <a:xfrm>
              <a:off x="114394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2" name="Google Shape;42;p14"/>
            <p:cNvSpPr/>
            <p:nvPr/>
          </p:nvSpPr>
          <p:spPr>
            <a:xfrm>
              <a:off x="118458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3" name="Google Shape;43;p14"/>
            <p:cNvSpPr/>
            <p:nvPr/>
          </p:nvSpPr>
          <p:spPr>
            <a:xfrm>
              <a:off x="114394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4" name="Google Shape;44;p14"/>
            <p:cNvSpPr/>
            <p:nvPr/>
          </p:nvSpPr>
          <p:spPr>
            <a:xfrm>
              <a:off x="118458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5" name="Google Shape;45;p14"/>
            <p:cNvSpPr/>
            <p:nvPr/>
          </p:nvSpPr>
          <p:spPr>
            <a:xfrm>
              <a:off x="116426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6" name="Google Shape;46;p14"/>
            <p:cNvSpPr/>
            <p:nvPr/>
          </p:nvSpPr>
          <p:spPr>
            <a:xfrm>
              <a:off x="116426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7" name="Google Shape;47;p14"/>
            <p:cNvSpPr/>
            <p:nvPr/>
          </p:nvSpPr>
          <p:spPr>
            <a:xfrm>
              <a:off x="116426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8" name="Google Shape;48;p14"/>
            <p:cNvSpPr/>
            <p:nvPr/>
          </p:nvSpPr>
          <p:spPr>
            <a:xfrm>
              <a:off x="120490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9" name="Google Shape;49;p14"/>
            <p:cNvSpPr/>
            <p:nvPr/>
          </p:nvSpPr>
          <p:spPr>
            <a:xfrm>
              <a:off x="120490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50" name="Google Shape;50;p14"/>
            <p:cNvSpPr/>
            <p:nvPr/>
          </p:nvSpPr>
          <p:spPr>
            <a:xfrm>
              <a:off x="120490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51" name="Google Shape;51;p14"/>
            <p:cNvSpPr/>
            <p:nvPr/>
          </p:nvSpPr>
          <p:spPr>
            <a:xfrm>
              <a:off x="114426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52" name="Google Shape;52;p14"/>
            <p:cNvSpPr/>
            <p:nvPr/>
          </p:nvSpPr>
          <p:spPr>
            <a:xfrm>
              <a:off x="118490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53" name="Google Shape;53;p14"/>
            <p:cNvSpPr/>
            <p:nvPr/>
          </p:nvSpPr>
          <p:spPr>
            <a:xfrm>
              <a:off x="116458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54" name="Google Shape;54;p14"/>
            <p:cNvSpPr/>
            <p:nvPr/>
          </p:nvSpPr>
          <p:spPr>
            <a:xfrm>
              <a:off x="120522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grpSp>
      <p:sp>
        <p:nvSpPr>
          <p:cNvPr id="55" name="Google Shape;55;p14"/>
          <p:cNvSpPr/>
          <p:nvPr/>
        </p:nvSpPr>
        <p:spPr>
          <a:xfrm rot="7200000">
            <a:off x="11962234" y="79286"/>
            <a:ext cx="179933" cy="179933"/>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56" name="Google Shape;56;p14"/>
          <p:cNvSpPr/>
          <p:nvPr/>
        </p:nvSpPr>
        <p:spPr>
          <a:xfrm rot="7200000">
            <a:off x="11756296" y="285948"/>
            <a:ext cx="179933" cy="179933"/>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579" name="Shape 579"/>
        <p:cNvGrpSpPr/>
        <p:nvPr/>
      </p:nvGrpSpPr>
      <p:grpSpPr>
        <a:xfrm>
          <a:off x="0" y="0"/>
          <a:ext cx="0" cy="0"/>
          <a:chOff x="0" y="0"/>
          <a:chExt cx="0" cy="0"/>
        </a:xfrm>
      </p:grpSpPr>
      <p:sp>
        <p:nvSpPr>
          <p:cNvPr id="580" name="Google Shape;580;p32"/>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Autofit/>
          </a:bodyPr>
          <a:lstStyle>
            <a:lvl1pPr lvl="0" marR="0" rtl="0" algn="l">
              <a:lnSpc>
                <a:spcPct val="90000"/>
              </a:lnSpc>
              <a:spcBef>
                <a:spcPts val="0"/>
              </a:spcBef>
              <a:spcAft>
                <a:spcPts val="0"/>
              </a:spcAft>
              <a:buClr>
                <a:schemeClr val="dk1"/>
              </a:buClr>
              <a:buSzPts val="6000"/>
              <a:buFont typeface="Calibri"/>
              <a:buNone/>
              <a:defRPr sz="6000">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581" name="Google Shape;581;p32"/>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888C97"/>
              </a:buClr>
              <a:buSzPts val="2400"/>
              <a:buFont typeface="Arial"/>
              <a:buNone/>
              <a:defRPr b="0" i="0" sz="2400" u="none" cap="none" strike="noStrike">
                <a:solidFill>
                  <a:srgbClr val="888C97"/>
                </a:solidFill>
                <a:latin typeface="Calibri"/>
                <a:ea typeface="Calibri"/>
                <a:cs typeface="Calibri"/>
                <a:sym typeface="Calibri"/>
              </a:defRPr>
            </a:lvl1pPr>
            <a:lvl2pPr indent="-228600" lvl="1" marL="914400" marR="0" rtl="0" algn="l">
              <a:lnSpc>
                <a:spcPct val="90000"/>
              </a:lnSpc>
              <a:spcBef>
                <a:spcPts val="500"/>
              </a:spcBef>
              <a:spcAft>
                <a:spcPts val="0"/>
              </a:spcAft>
              <a:buClr>
                <a:srgbClr val="888C97"/>
              </a:buClr>
              <a:buSzPts val="2000"/>
              <a:buFont typeface="Arial"/>
              <a:buNone/>
              <a:defRPr b="0" i="0" sz="2000" u="none" cap="none" strike="noStrike">
                <a:solidFill>
                  <a:srgbClr val="888C97"/>
                </a:solidFill>
                <a:latin typeface="Calibri"/>
                <a:ea typeface="Calibri"/>
                <a:cs typeface="Calibri"/>
                <a:sym typeface="Calibri"/>
              </a:defRPr>
            </a:lvl2pPr>
            <a:lvl3pPr indent="-228600" lvl="2" marL="1371600" marR="0" rtl="0" algn="l">
              <a:lnSpc>
                <a:spcPct val="90000"/>
              </a:lnSpc>
              <a:spcBef>
                <a:spcPts val="500"/>
              </a:spcBef>
              <a:spcAft>
                <a:spcPts val="0"/>
              </a:spcAft>
              <a:buClr>
                <a:srgbClr val="888C97"/>
              </a:buClr>
              <a:buSzPts val="1800"/>
              <a:buFont typeface="Arial"/>
              <a:buNone/>
              <a:defRPr b="0" i="0" sz="1800" u="none" cap="none" strike="noStrike">
                <a:solidFill>
                  <a:srgbClr val="888C97"/>
                </a:solidFill>
                <a:latin typeface="Calibri"/>
                <a:ea typeface="Calibri"/>
                <a:cs typeface="Calibri"/>
                <a:sym typeface="Calibri"/>
              </a:defRPr>
            </a:lvl3pPr>
            <a:lvl4pPr indent="-228600" lvl="3" marL="1828800" marR="0" rtl="0" algn="l">
              <a:lnSpc>
                <a:spcPct val="90000"/>
              </a:lnSpc>
              <a:spcBef>
                <a:spcPts val="500"/>
              </a:spcBef>
              <a:spcAft>
                <a:spcPts val="0"/>
              </a:spcAft>
              <a:buClr>
                <a:srgbClr val="888C97"/>
              </a:buClr>
              <a:buSzPts val="1600"/>
              <a:buFont typeface="Arial"/>
              <a:buNone/>
              <a:defRPr b="0" i="0" sz="1600" u="none" cap="none" strike="noStrike">
                <a:solidFill>
                  <a:srgbClr val="888C97"/>
                </a:solidFill>
                <a:latin typeface="Calibri"/>
                <a:ea typeface="Calibri"/>
                <a:cs typeface="Calibri"/>
                <a:sym typeface="Calibri"/>
              </a:defRPr>
            </a:lvl4pPr>
            <a:lvl5pPr indent="-228600" lvl="4" marL="2286000" marR="0" rtl="0" algn="l">
              <a:lnSpc>
                <a:spcPct val="90000"/>
              </a:lnSpc>
              <a:spcBef>
                <a:spcPts val="500"/>
              </a:spcBef>
              <a:spcAft>
                <a:spcPts val="0"/>
              </a:spcAft>
              <a:buClr>
                <a:srgbClr val="888C97"/>
              </a:buClr>
              <a:buSzPts val="1600"/>
              <a:buFont typeface="Arial"/>
              <a:buNone/>
              <a:defRPr b="0" i="0" sz="1600" u="none" cap="none" strike="noStrike">
                <a:solidFill>
                  <a:srgbClr val="888C97"/>
                </a:solidFill>
                <a:latin typeface="Calibri"/>
                <a:ea typeface="Calibri"/>
                <a:cs typeface="Calibri"/>
                <a:sym typeface="Calibri"/>
              </a:defRPr>
            </a:lvl5pPr>
            <a:lvl6pPr indent="-228600" lvl="5" marL="2743200" marR="0" rtl="0" algn="l">
              <a:lnSpc>
                <a:spcPct val="90000"/>
              </a:lnSpc>
              <a:spcBef>
                <a:spcPts val="500"/>
              </a:spcBef>
              <a:spcAft>
                <a:spcPts val="0"/>
              </a:spcAft>
              <a:buClr>
                <a:srgbClr val="888C97"/>
              </a:buClr>
              <a:buSzPts val="1600"/>
              <a:buFont typeface="Arial"/>
              <a:buNone/>
              <a:defRPr b="0" i="0" sz="1600" u="none" cap="none" strike="noStrike">
                <a:solidFill>
                  <a:srgbClr val="888C97"/>
                </a:solidFill>
                <a:latin typeface="Calibri"/>
                <a:ea typeface="Calibri"/>
                <a:cs typeface="Calibri"/>
                <a:sym typeface="Calibri"/>
              </a:defRPr>
            </a:lvl6pPr>
            <a:lvl7pPr indent="-228600" lvl="6" marL="3200400" marR="0" rtl="0" algn="l">
              <a:lnSpc>
                <a:spcPct val="90000"/>
              </a:lnSpc>
              <a:spcBef>
                <a:spcPts val="500"/>
              </a:spcBef>
              <a:spcAft>
                <a:spcPts val="0"/>
              </a:spcAft>
              <a:buClr>
                <a:srgbClr val="888C97"/>
              </a:buClr>
              <a:buSzPts val="1600"/>
              <a:buFont typeface="Arial"/>
              <a:buNone/>
              <a:defRPr b="0" i="0" sz="1600" u="none" cap="none" strike="noStrike">
                <a:solidFill>
                  <a:srgbClr val="888C97"/>
                </a:solidFill>
                <a:latin typeface="Calibri"/>
                <a:ea typeface="Calibri"/>
                <a:cs typeface="Calibri"/>
                <a:sym typeface="Calibri"/>
              </a:defRPr>
            </a:lvl7pPr>
            <a:lvl8pPr indent="-228600" lvl="7" marL="3657600" marR="0" rtl="0" algn="l">
              <a:lnSpc>
                <a:spcPct val="90000"/>
              </a:lnSpc>
              <a:spcBef>
                <a:spcPts val="500"/>
              </a:spcBef>
              <a:spcAft>
                <a:spcPts val="0"/>
              </a:spcAft>
              <a:buClr>
                <a:srgbClr val="888C97"/>
              </a:buClr>
              <a:buSzPts val="1600"/>
              <a:buFont typeface="Arial"/>
              <a:buNone/>
              <a:defRPr b="0" i="0" sz="1600" u="none" cap="none" strike="noStrike">
                <a:solidFill>
                  <a:srgbClr val="888C97"/>
                </a:solidFill>
                <a:latin typeface="Calibri"/>
                <a:ea typeface="Calibri"/>
                <a:cs typeface="Calibri"/>
                <a:sym typeface="Calibri"/>
              </a:defRPr>
            </a:lvl8pPr>
            <a:lvl9pPr indent="-228600" lvl="8" marL="4114800" marR="0" rtl="0" algn="l">
              <a:lnSpc>
                <a:spcPct val="90000"/>
              </a:lnSpc>
              <a:spcBef>
                <a:spcPts val="500"/>
              </a:spcBef>
              <a:spcAft>
                <a:spcPts val="0"/>
              </a:spcAft>
              <a:buClr>
                <a:srgbClr val="888C97"/>
              </a:buClr>
              <a:buSzPts val="1600"/>
              <a:buFont typeface="Arial"/>
              <a:buNone/>
              <a:defRPr b="0" i="0" sz="1600" u="none" cap="none" strike="noStrike">
                <a:solidFill>
                  <a:srgbClr val="888C97"/>
                </a:solidFill>
                <a:latin typeface="Calibri"/>
                <a:ea typeface="Calibri"/>
                <a:cs typeface="Calibri"/>
                <a:sym typeface="Calibri"/>
              </a:defRPr>
            </a:lvl9pPr>
          </a:lstStyle>
          <a:p/>
        </p:txBody>
      </p:sp>
      <p:pic>
        <p:nvPicPr>
          <p:cNvPr id="582" name="Google Shape;582;p32"/>
          <p:cNvPicPr preferRelativeResize="0"/>
          <p:nvPr/>
        </p:nvPicPr>
        <p:blipFill rotWithShape="1">
          <a:blip r:embed="rId2">
            <a:alphaModFix/>
          </a:blip>
          <a:srcRect b="0" l="0" r="0" t="0"/>
          <a:stretch/>
        </p:blipFill>
        <p:spPr>
          <a:xfrm>
            <a:off x="10089605" y="6341879"/>
            <a:ext cx="1807529" cy="426924"/>
          </a:xfrm>
          <a:prstGeom prst="rect">
            <a:avLst/>
          </a:prstGeom>
          <a:noFill/>
          <a:ln>
            <a:noFill/>
          </a:ln>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583" name="Shape 583"/>
        <p:cNvGrpSpPr/>
        <p:nvPr/>
      </p:nvGrpSpPr>
      <p:grpSpPr>
        <a:xfrm>
          <a:off x="0" y="0"/>
          <a:ext cx="0" cy="0"/>
          <a:chOff x="0" y="0"/>
          <a:chExt cx="0" cy="0"/>
        </a:xfrm>
      </p:grpSpPr>
      <p:sp>
        <p:nvSpPr>
          <p:cNvPr id="584" name="Google Shape;584;p33"/>
          <p:cNvSpPr txBox="1"/>
          <p:nvPr>
            <p:ph type="title"/>
          </p:nvPr>
        </p:nvSpPr>
        <p:spPr>
          <a:xfrm>
            <a:off x="838200" y="365125"/>
            <a:ext cx="1051560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sz="4400">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585" name="Google Shape;585;p33"/>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86" name="Google Shape;586;p33"/>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587" name="Google Shape;587;p33"/>
          <p:cNvPicPr preferRelativeResize="0"/>
          <p:nvPr/>
        </p:nvPicPr>
        <p:blipFill rotWithShape="1">
          <a:blip r:embed="rId2">
            <a:alphaModFix/>
          </a:blip>
          <a:srcRect b="0" l="0" r="0" t="0"/>
          <a:stretch/>
        </p:blipFill>
        <p:spPr>
          <a:xfrm>
            <a:off x="10089605" y="6341879"/>
            <a:ext cx="1807529" cy="426924"/>
          </a:xfrm>
          <a:prstGeom prst="rect">
            <a:avLst/>
          </a:prstGeom>
          <a:noFill/>
          <a:ln>
            <a:noFill/>
          </a:ln>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588" name="Shape 588"/>
        <p:cNvGrpSpPr/>
        <p:nvPr/>
      </p:nvGrpSpPr>
      <p:grpSpPr>
        <a:xfrm>
          <a:off x="0" y="0"/>
          <a:ext cx="0" cy="0"/>
          <a:chOff x="0" y="0"/>
          <a:chExt cx="0" cy="0"/>
        </a:xfrm>
      </p:grpSpPr>
      <p:sp>
        <p:nvSpPr>
          <p:cNvPr id="589" name="Google Shape;589;p34"/>
          <p:cNvSpPr txBox="1"/>
          <p:nvPr>
            <p:ph type="title"/>
          </p:nvPr>
        </p:nvSpPr>
        <p:spPr>
          <a:xfrm>
            <a:off x="839788" y="365125"/>
            <a:ext cx="1051560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sz="4400">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590" name="Google Shape;590;p34"/>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2400"/>
              <a:buFont typeface="Arial"/>
              <a:buNone/>
              <a:defRPr b="1" i="0" sz="24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2000"/>
              <a:buFont typeface="Arial"/>
              <a:buNone/>
              <a:defRPr b="1" i="0" sz="20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800"/>
              <a:buFont typeface="Arial"/>
              <a:buNone/>
              <a:defRPr b="1" i="0" sz="18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9pPr>
          </a:lstStyle>
          <a:p/>
        </p:txBody>
      </p:sp>
      <p:sp>
        <p:nvSpPr>
          <p:cNvPr id="591" name="Google Shape;591;p34"/>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92" name="Google Shape;592;p34"/>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2400"/>
              <a:buFont typeface="Arial"/>
              <a:buNone/>
              <a:defRPr b="1" i="0" sz="24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2000"/>
              <a:buFont typeface="Arial"/>
              <a:buNone/>
              <a:defRPr b="1" i="0" sz="20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800"/>
              <a:buFont typeface="Arial"/>
              <a:buNone/>
              <a:defRPr b="1" i="0" sz="18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9pPr>
          </a:lstStyle>
          <a:p/>
        </p:txBody>
      </p:sp>
      <p:sp>
        <p:nvSpPr>
          <p:cNvPr id="593" name="Google Shape;593;p34"/>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594" name="Google Shape;594;p34"/>
          <p:cNvPicPr preferRelativeResize="0"/>
          <p:nvPr/>
        </p:nvPicPr>
        <p:blipFill rotWithShape="1">
          <a:blip r:embed="rId2">
            <a:alphaModFix/>
          </a:blip>
          <a:srcRect b="0" l="0" r="0" t="0"/>
          <a:stretch/>
        </p:blipFill>
        <p:spPr>
          <a:xfrm>
            <a:off x="10089605" y="6341879"/>
            <a:ext cx="1807529" cy="426924"/>
          </a:xfrm>
          <a:prstGeom prst="rect">
            <a:avLst/>
          </a:prstGeom>
          <a:noFill/>
          <a:ln>
            <a:noFill/>
          </a:ln>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95" name="Shape 595"/>
        <p:cNvGrpSpPr/>
        <p:nvPr/>
      </p:nvGrpSpPr>
      <p:grpSpPr>
        <a:xfrm>
          <a:off x="0" y="0"/>
          <a:ext cx="0" cy="0"/>
          <a:chOff x="0" y="0"/>
          <a:chExt cx="0" cy="0"/>
        </a:xfrm>
      </p:grpSpPr>
      <p:sp>
        <p:nvSpPr>
          <p:cNvPr id="596" name="Google Shape;596;p35"/>
          <p:cNvSpPr txBox="1"/>
          <p:nvPr>
            <p:ph type="title"/>
          </p:nvPr>
        </p:nvSpPr>
        <p:spPr>
          <a:xfrm>
            <a:off x="838200" y="365125"/>
            <a:ext cx="1051560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sz="4400">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pic>
        <p:nvPicPr>
          <p:cNvPr id="597" name="Google Shape;597;p35"/>
          <p:cNvPicPr preferRelativeResize="0"/>
          <p:nvPr/>
        </p:nvPicPr>
        <p:blipFill rotWithShape="1">
          <a:blip r:embed="rId2">
            <a:alphaModFix/>
          </a:blip>
          <a:srcRect b="0" l="0" r="0" t="0"/>
          <a:stretch/>
        </p:blipFill>
        <p:spPr>
          <a:xfrm>
            <a:off x="10089605" y="6341879"/>
            <a:ext cx="1807529" cy="426924"/>
          </a:xfrm>
          <a:prstGeom prst="rect">
            <a:avLst/>
          </a:prstGeom>
          <a:noFill/>
          <a:ln>
            <a:noFill/>
          </a:ln>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98" name="Shape 598"/>
        <p:cNvGrpSpPr/>
        <p:nvPr/>
      </p:nvGrpSpPr>
      <p:grpSpPr>
        <a:xfrm>
          <a:off x="0" y="0"/>
          <a:ext cx="0" cy="0"/>
          <a:chOff x="0" y="0"/>
          <a:chExt cx="0" cy="0"/>
        </a:xfrm>
      </p:grpSpPr>
      <p:sp>
        <p:nvSpPr>
          <p:cNvPr id="599" name="Google Shape;599;p36"/>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00" name="Google Shape;600;p3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1" name="Google Shape;601;p3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602" name="Shape 602"/>
        <p:cNvGrpSpPr/>
        <p:nvPr/>
      </p:nvGrpSpPr>
      <p:grpSpPr>
        <a:xfrm>
          <a:off x="0" y="0"/>
          <a:ext cx="0" cy="0"/>
          <a:chOff x="0" y="0"/>
          <a:chExt cx="0" cy="0"/>
        </a:xfrm>
      </p:grpSpPr>
      <p:sp>
        <p:nvSpPr>
          <p:cNvPr id="603" name="Google Shape;603;p37"/>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Calibri"/>
              <a:buNone/>
              <a:defRPr sz="3200">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604" name="Google Shape;604;p37"/>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Autofit/>
          </a:bodyPr>
          <a:lstStyle>
            <a:lvl1pPr indent="-431800" lvl="0" marL="457200" marR="0" rtl="0" algn="l">
              <a:lnSpc>
                <a:spcPct val="90000"/>
              </a:lnSpc>
              <a:spcBef>
                <a:spcPts val="100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lnSpc>
                <a:spcPct val="90000"/>
              </a:lnSpc>
              <a:spcBef>
                <a:spcPts val="5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605" name="Google Shape;605;p37"/>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1400"/>
              <a:buFont typeface="Arial"/>
              <a:buNone/>
              <a:defRPr b="0" i="0" sz="14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9pPr>
          </a:lstStyle>
          <a:p/>
        </p:txBody>
      </p:sp>
      <p:sp>
        <p:nvSpPr>
          <p:cNvPr id="606" name="Google Shape;606;p37"/>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07" name="Google Shape;607;p3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8" name="Google Shape;608;p3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609" name="Shape 609"/>
        <p:cNvGrpSpPr/>
        <p:nvPr/>
      </p:nvGrpSpPr>
      <p:grpSpPr>
        <a:xfrm>
          <a:off x="0" y="0"/>
          <a:ext cx="0" cy="0"/>
          <a:chOff x="0" y="0"/>
          <a:chExt cx="0" cy="0"/>
        </a:xfrm>
      </p:grpSpPr>
      <p:sp>
        <p:nvSpPr>
          <p:cNvPr id="610" name="Google Shape;610;p38"/>
          <p:cNvSpPr txBox="1"/>
          <p:nvPr/>
        </p:nvSpPr>
        <p:spPr>
          <a:xfrm>
            <a:off x="116419" y="6501341"/>
            <a:ext cx="360000" cy="1800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None/>
            </a:pPr>
            <a:fld id="{00000000-1234-1234-1234-123412341234}" type="slidenum">
              <a:rPr b="0" i="0" lang="en-GB" sz="1400">
                <a:solidFill>
                  <a:srgbClr val="005596"/>
                </a:solidFill>
                <a:latin typeface="Calibri"/>
                <a:ea typeface="Calibri"/>
                <a:cs typeface="Calibri"/>
                <a:sym typeface="Calibri"/>
              </a:rPr>
              <a:t>‹#›</a:t>
            </a:fld>
            <a:endParaRPr b="0" i="0" sz="1400">
              <a:solidFill>
                <a:srgbClr val="005596"/>
              </a:solidFill>
              <a:latin typeface="Calibri"/>
              <a:ea typeface="Calibri"/>
              <a:cs typeface="Calibri"/>
              <a:sym typeface="Calibri"/>
            </a:endParaRPr>
          </a:p>
        </p:txBody>
      </p:sp>
      <p:sp>
        <p:nvSpPr>
          <p:cNvPr id="611" name="Google Shape;611;p38"/>
          <p:cNvSpPr txBox="1"/>
          <p:nvPr>
            <p:ph idx="1" type="body"/>
          </p:nvPr>
        </p:nvSpPr>
        <p:spPr>
          <a:xfrm>
            <a:off x="596900" y="1484784"/>
            <a:ext cx="10968000" cy="4077816"/>
          </a:xfrm>
          <a:prstGeom prst="rect">
            <a:avLst/>
          </a:prstGeom>
          <a:noFill/>
          <a:ln>
            <a:noFill/>
          </a:ln>
        </p:spPr>
        <p:txBody>
          <a:bodyPr anchorCtr="0" anchor="t" bIns="45700" lIns="91425" spcFirstLastPara="1" rIns="91425" wrap="square" tIns="45700">
            <a:normAutofit/>
          </a:bodyPr>
          <a:lstStyle>
            <a:lvl1pPr indent="-364045" lvl="0" marL="457200" marR="0" rtl="0" algn="l">
              <a:lnSpc>
                <a:spcPct val="90000"/>
              </a:lnSpc>
              <a:spcBef>
                <a:spcPts val="1000"/>
              </a:spcBef>
              <a:spcAft>
                <a:spcPts val="0"/>
              </a:spcAft>
              <a:buClr>
                <a:schemeClr val="accent1"/>
              </a:buClr>
              <a:buSzPts val="2133"/>
              <a:buFont typeface="Arial"/>
              <a:buChar char="•"/>
              <a:defRPr b="0" i="0" sz="2133" u="none" cap="none" strike="noStrike">
                <a:solidFill>
                  <a:schemeClr val="dk1"/>
                </a:solidFill>
                <a:latin typeface="Calibri"/>
                <a:ea typeface="Calibri"/>
                <a:cs typeface="Calibri"/>
                <a:sym typeface="Calibri"/>
              </a:defRPr>
            </a:lvl1pPr>
            <a:lvl2pPr indent="-364045" lvl="1" marL="914400" marR="0" rtl="0" algn="l">
              <a:lnSpc>
                <a:spcPct val="90000"/>
              </a:lnSpc>
              <a:spcBef>
                <a:spcPts val="500"/>
              </a:spcBef>
              <a:spcAft>
                <a:spcPts val="0"/>
              </a:spcAft>
              <a:buClr>
                <a:schemeClr val="accent1"/>
              </a:buClr>
              <a:buSzPts val="2133"/>
              <a:buFont typeface="Arial"/>
              <a:buChar char="•"/>
              <a:defRPr b="0" i="0" sz="2133" u="none" cap="none" strike="noStrike">
                <a:solidFill>
                  <a:schemeClr val="dk1"/>
                </a:solidFill>
                <a:latin typeface="Calibri"/>
                <a:ea typeface="Calibri"/>
                <a:cs typeface="Calibri"/>
                <a:sym typeface="Calibri"/>
              </a:defRPr>
            </a:lvl2pPr>
            <a:lvl3pPr indent="-347154" lvl="2" marL="1371600" marR="0" rtl="0" algn="l">
              <a:lnSpc>
                <a:spcPct val="90000"/>
              </a:lnSpc>
              <a:spcBef>
                <a:spcPts val="500"/>
              </a:spcBef>
              <a:spcAft>
                <a:spcPts val="0"/>
              </a:spcAft>
              <a:buClr>
                <a:schemeClr val="accent1"/>
              </a:buClr>
              <a:buSzPts val="1867"/>
              <a:buFont typeface="Arial"/>
              <a:buChar char="•"/>
              <a:defRPr b="0" i="0" sz="1867" u="none" cap="none" strike="noStrike">
                <a:solidFill>
                  <a:schemeClr val="dk1"/>
                </a:solidFill>
                <a:latin typeface="Calibri"/>
                <a:ea typeface="Calibri"/>
                <a:cs typeface="Calibri"/>
                <a:sym typeface="Calibri"/>
              </a:defRPr>
            </a:lvl3pPr>
            <a:lvl4pPr indent="-347154" lvl="3" marL="1828800" marR="0" rtl="0" algn="l">
              <a:lnSpc>
                <a:spcPct val="90000"/>
              </a:lnSpc>
              <a:spcBef>
                <a:spcPts val="500"/>
              </a:spcBef>
              <a:spcAft>
                <a:spcPts val="0"/>
              </a:spcAft>
              <a:buClr>
                <a:schemeClr val="accent1"/>
              </a:buClr>
              <a:buSzPts val="1867"/>
              <a:buFont typeface="Arial"/>
              <a:buChar char="•"/>
              <a:defRPr b="0" i="0" sz="1867" u="none" cap="none" strike="noStrike">
                <a:solidFill>
                  <a:schemeClr val="dk1"/>
                </a:solidFill>
                <a:latin typeface="Calibri"/>
                <a:ea typeface="Calibri"/>
                <a:cs typeface="Calibri"/>
                <a:sym typeface="Calibri"/>
              </a:defRPr>
            </a:lvl4pPr>
            <a:lvl5pPr indent="-347154" lvl="4" marL="2286000" marR="0" rtl="0" algn="l">
              <a:lnSpc>
                <a:spcPct val="90000"/>
              </a:lnSpc>
              <a:spcBef>
                <a:spcPts val="500"/>
              </a:spcBef>
              <a:spcAft>
                <a:spcPts val="0"/>
              </a:spcAft>
              <a:buClr>
                <a:schemeClr val="accent1"/>
              </a:buClr>
              <a:buSzPts val="1867"/>
              <a:buFont typeface="Arial"/>
              <a:buChar char="•"/>
              <a:defRPr b="0" i="0" sz="1867"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12" name="Google Shape;612;p38"/>
          <p:cNvSpPr txBox="1"/>
          <p:nvPr>
            <p:ph type="title"/>
          </p:nvPr>
        </p:nvSpPr>
        <p:spPr>
          <a:xfrm>
            <a:off x="609600" y="275167"/>
            <a:ext cx="10972800" cy="1143000"/>
          </a:xfrm>
          <a:prstGeom prst="rect">
            <a:avLst/>
          </a:prstGeom>
          <a:noFill/>
          <a:ln>
            <a:noFill/>
          </a:ln>
        </p:spPr>
        <p:txBody>
          <a:bodyPr anchorCtr="0" anchor="t" bIns="0" lIns="0" spcFirstLastPara="1" rIns="0" wrap="square" tIns="0">
            <a:normAutofit/>
          </a:bodyPr>
          <a:lstStyle>
            <a:lvl1pPr lvl="0" marR="0" rtl="0" algn="l">
              <a:lnSpc>
                <a:spcPct val="90000"/>
              </a:lnSpc>
              <a:spcBef>
                <a:spcPts val="0"/>
              </a:spcBef>
              <a:spcAft>
                <a:spcPts val="0"/>
              </a:spcAft>
              <a:buClr>
                <a:schemeClr val="dk1"/>
              </a:buClr>
              <a:buSzPts val="4400"/>
              <a:buFont typeface="Calibri"/>
              <a:buNone/>
              <a:defRPr sz="4400">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613" name="Google Shape;613;p38"/>
          <p:cNvSpPr txBox="1"/>
          <p:nvPr/>
        </p:nvSpPr>
        <p:spPr>
          <a:xfrm>
            <a:off x="4559830" y="6558231"/>
            <a:ext cx="1920213" cy="21544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lang="en-GB" sz="800">
                <a:solidFill>
                  <a:schemeClr val="dk1"/>
                </a:solidFill>
                <a:latin typeface="Calibri"/>
                <a:ea typeface="Calibri"/>
                <a:cs typeface="Calibri"/>
                <a:sym typeface="Calibri"/>
              </a:rPr>
              <a:t>Copyright © B2B Frameworks Ltd 2018</a:t>
            </a:r>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2B Two Content">
  <p:cSld name="B2B Two Content">
    <p:spTree>
      <p:nvGrpSpPr>
        <p:cNvPr id="614" name="Shape 614"/>
        <p:cNvGrpSpPr/>
        <p:nvPr/>
      </p:nvGrpSpPr>
      <p:grpSpPr>
        <a:xfrm>
          <a:off x="0" y="0"/>
          <a:ext cx="0" cy="0"/>
          <a:chOff x="0" y="0"/>
          <a:chExt cx="0" cy="0"/>
        </a:xfrm>
      </p:grpSpPr>
      <p:sp>
        <p:nvSpPr>
          <p:cNvPr id="615" name="Google Shape;615;p39"/>
          <p:cNvSpPr txBox="1"/>
          <p:nvPr/>
        </p:nvSpPr>
        <p:spPr>
          <a:xfrm>
            <a:off x="116419" y="6501341"/>
            <a:ext cx="360000" cy="1800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None/>
            </a:pPr>
            <a:fld id="{00000000-1234-1234-1234-123412341234}" type="slidenum">
              <a:rPr b="0" i="0" lang="en-GB" sz="1400">
                <a:solidFill>
                  <a:srgbClr val="005596"/>
                </a:solidFill>
                <a:latin typeface="Calibri"/>
                <a:ea typeface="Calibri"/>
                <a:cs typeface="Calibri"/>
                <a:sym typeface="Calibri"/>
              </a:rPr>
              <a:t>‹#›</a:t>
            </a:fld>
            <a:endParaRPr b="0" i="0" sz="1400">
              <a:solidFill>
                <a:srgbClr val="005596"/>
              </a:solidFill>
              <a:latin typeface="Calibri"/>
              <a:ea typeface="Calibri"/>
              <a:cs typeface="Calibri"/>
              <a:sym typeface="Calibri"/>
            </a:endParaRPr>
          </a:p>
        </p:txBody>
      </p:sp>
      <p:sp>
        <p:nvSpPr>
          <p:cNvPr id="616" name="Google Shape;616;p39"/>
          <p:cNvSpPr txBox="1"/>
          <p:nvPr>
            <p:ph idx="1" type="body"/>
          </p:nvPr>
        </p:nvSpPr>
        <p:spPr>
          <a:xfrm>
            <a:off x="624419" y="1484785"/>
            <a:ext cx="5376000" cy="4140041"/>
          </a:xfrm>
          <a:prstGeom prst="rect">
            <a:avLst/>
          </a:prstGeom>
          <a:noFill/>
          <a:ln>
            <a:noFill/>
          </a:ln>
        </p:spPr>
        <p:txBody>
          <a:bodyPr anchorCtr="0" anchor="t" bIns="46800" lIns="90000" spcFirstLastPara="1" rIns="90000" wrap="square" tIns="46800">
            <a:normAutofit/>
          </a:bodyPr>
          <a:lstStyle>
            <a:lvl1pPr indent="-347154" lvl="0" marL="457200" marR="0" rtl="0" algn="l">
              <a:lnSpc>
                <a:spcPct val="90000"/>
              </a:lnSpc>
              <a:spcBef>
                <a:spcPts val="1000"/>
              </a:spcBef>
              <a:spcAft>
                <a:spcPts val="0"/>
              </a:spcAft>
              <a:buClr>
                <a:schemeClr val="accent1"/>
              </a:buClr>
              <a:buSzPts val="1867"/>
              <a:buFont typeface="Arial"/>
              <a:buChar char="•"/>
              <a:defRPr b="0" i="0" sz="1867" u="none" cap="none" strike="noStrike">
                <a:solidFill>
                  <a:schemeClr val="dk2"/>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17" name="Google Shape;617;p39"/>
          <p:cNvSpPr txBox="1"/>
          <p:nvPr>
            <p:ph idx="2" type="body"/>
          </p:nvPr>
        </p:nvSpPr>
        <p:spPr>
          <a:xfrm>
            <a:off x="6201129" y="1484785"/>
            <a:ext cx="5376000" cy="4140040"/>
          </a:xfrm>
          <a:prstGeom prst="rect">
            <a:avLst/>
          </a:prstGeom>
          <a:noFill/>
          <a:ln>
            <a:noFill/>
          </a:ln>
        </p:spPr>
        <p:txBody>
          <a:bodyPr anchorCtr="0" anchor="t" bIns="46800" lIns="90000" spcFirstLastPara="1" rIns="90000" wrap="square" tIns="46800">
            <a:normAutofit/>
          </a:bodyPr>
          <a:lstStyle>
            <a:lvl1pPr indent="-347154" lvl="0" marL="457200" marR="0" rtl="0" algn="l">
              <a:lnSpc>
                <a:spcPct val="90000"/>
              </a:lnSpc>
              <a:spcBef>
                <a:spcPts val="1000"/>
              </a:spcBef>
              <a:spcAft>
                <a:spcPts val="0"/>
              </a:spcAft>
              <a:buClr>
                <a:schemeClr val="accent1"/>
              </a:buClr>
              <a:buSzPts val="1867"/>
              <a:buFont typeface="Arial"/>
              <a:buChar char="•"/>
              <a:defRPr b="0" i="0" sz="1867" u="none" cap="none" strike="noStrike">
                <a:solidFill>
                  <a:schemeClr val="dk2"/>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18" name="Google Shape;618;p39"/>
          <p:cNvSpPr txBox="1"/>
          <p:nvPr>
            <p:ph type="title"/>
          </p:nvPr>
        </p:nvSpPr>
        <p:spPr>
          <a:xfrm>
            <a:off x="609600" y="275167"/>
            <a:ext cx="10972800" cy="1143000"/>
          </a:xfrm>
          <a:prstGeom prst="rect">
            <a:avLst/>
          </a:prstGeom>
          <a:noFill/>
          <a:ln>
            <a:noFill/>
          </a:ln>
        </p:spPr>
        <p:txBody>
          <a:bodyPr anchorCtr="0" anchor="t" bIns="0" lIns="0" spcFirstLastPara="1" rIns="0" wrap="square" tIns="0">
            <a:normAutofit/>
          </a:bodyPr>
          <a:lstStyle>
            <a:lvl1pPr lvl="0" marR="0" rtl="0" algn="l">
              <a:lnSpc>
                <a:spcPct val="90000"/>
              </a:lnSpc>
              <a:spcBef>
                <a:spcPts val="0"/>
              </a:spcBef>
              <a:spcAft>
                <a:spcPts val="0"/>
              </a:spcAft>
              <a:buClr>
                <a:schemeClr val="dk1"/>
              </a:buClr>
              <a:buSzPts val="4400"/>
              <a:buFont typeface="Calibri"/>
              <a:buNone/>
              <a:defRPr sz="4400">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white_blank">
  <p:cSld name="1_white_blank">
    <p:bg>
      <p:bgPr>
        <a:solidFill>
          <a:schemeClr val="dk1"/>
        </a:solidFill>
      </p:bgPr>
    </p:bg>
    <p:spTree>
      <p:nvGrpSpPr>
        <p:cNvPr id="57" name="Shape 57"/>
        <p:cNvGrpSpPr/>
        <p:nvPr/>
      </p:nvGrpSpPr>
      <p:grpSpPr>
        <a:xfrm>
          <a:off x="0" y="0"/>
          <a:ext cx="0" cy="0"/>
          <a:chOff x="0" y="0"/>
          <a:chExt cx="0" cy="0"/>
        </a:xfrm>
      </p:grpSpPr>
      <p:pic>
        <p:nvPicPr>
          <p:cNvPr descr="A logo with blue and yellow colors&#10;&#10;Description automatically generated" id="58" name="Google Shape;58;p15"/>
          <p:cNvPicPr preferRelativeResize="0"/>
          <p:nvPr/>
        </p:nvPicPr>
        <p:blipFill rotWithShape="1">
          <a:blip r:embed="rId2">
            <a:alphaModFix/>
          </a:blip>
          <a:srcRect b="0" l="0" r="0" t="0"/>
          <a:stretch/>
        </p:blipFill>
        <p:spPr>
          <a:xfrm>
            <a:off x="9029700" y="5514927"/>
            <a:ext cx="2922386" cy="1162946"/>
          </a:xfrm>
          <a:prstGeom prst="rect">
            <a:avLst/>
          </a:prstGeom>
          <a:noFill/>
          <a:ln>
            <a:noFill/>
          </a:ln>
        </p:spPr>
      </p:pic>
      <p:sp>
        <p:nvSpPr>
          <p:cNvPr id="59" name="Google Shape;59;p15"/>
          <p:cNvSpPr txBox="1"/>
          <p:nvPr/>
        </p:nvSpPr>
        <p:spPr>
          <a:xfrm>
            <a:off x="502311" y="4331682"/>
            <a:ext cx="4233461" cy="140493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GB" sz="1600">
                <a:solidFill>
                  <a:schemeClr val="dk2"/>
                </a:solidFill>
                <a:latin typeface="Montserrat"/>
                <a:ea typeface="Montserrat"/>
                <a:cs typeface="Montserrat"/>
                <a:sym typeface="Montserrat"/>
              </a:rPr>
              <a:t>To view further frameworks please visit:</a:t>
            </a:r>
            <a:endParaRPr/>
          </a:p>
          <a:p>
            <a:pPr indent="0" lvl="0" marL="0" marR="0" rtl="0" algn="l">
              <a:lnSpc>
                <a:spcPct val="150000"/>
              </a:lnSpc>
              <a:spcBef>
                <a:spcPts val="0"/>
              </a:spcBef>
              <a:spcAft>
                <a:spcPts val="0"/>
              </a:spcAft>
              <a:buNone/>
            </a:pPr>
            <a:r>
              <a:rPr b="0" i="0" lang="en-GB" sz="1600" u="sng">
                <a:solidFill>
                  <a:schemeClr val="accent1"/>
                </a:solidFill>
                <a:latin typeface="Montserrat Medium"/>
                <a:ea typeface="Montserrat Medium"/>
                <a:cs typeface="Montserrat Medium"/>
                <a:sym typeface="Montserrat Medium"/>
              </a:rPr>
              <a:t>www.b2bframeworks.com</a:t>
            </a:r>
            <a:endParaRPr/>
          </a:p>
          <a:p>
            <a:pPr indent="0" lvl="0" marL="0" marR="0" rtl="0" algn="l">
              <a:lnSpc>
                <a:spcPct val="150000"/>
              </a:lnSpc>
              <a:spcBef>
                <a:spcPts val="0"/>
              </a:spcBef>
              <a:spcAft>
                <a:spcPts val="0"/>
              </a:spcAft>
              <a:buNone/>
            </a:pPr>
            <a:r>
              <a:t/>
            </a:r>
            <a:endParaRPr b="0" i="0" sz="1600" u="sng">
              <a:solidFill>
                <a:schemeClr val="accent1"/>
              </a:solidFill>
              <a:latin typeface="Montserrat Medium"/>
              <a:ea typeface="Montserrat Medium"/>
              <a:cs typeface="Montserrat Medium"/>
              <a:sym typeface="Montserrat Medium"/>
            </a:endParaRPr>
          </a:p>
          <a:p>
            <a:pPr indent="0" lvl="0" marL="0" marR="0" rtl="0" algn="l">
              <a:lnSpc>
                <a:spcPct val="150000"/>
              </a:lnSpc>
              <a:spcBef>
                <a:spcPts val="0"/>
              </a:spcBef>
              <a:spcAft>
                <a:spcPts val="0"/>
              </a:spcAft>
              <a:buNone/>
            </a:pPr>
            <a:r>
              <a:rPr b="0" i="0" lang="en-GB" sz="1600">
                <a:solidFill>
                  <a:schemeClr val="dk2"/>
                </a:solidFill>
                <a:latin typeface="Montserrat"/>
                <a:ea typeface="Montserrat"/>
                <a:cs typeface="Montserrat"/>
                <a:sym typeface="Montserrat"/>
              </a:rPr>
              <a:t>Keep In touch:</a:t>
            </a:r>
            <a:endParaRPr/>
          </a:p>
        </p:txBody>
      </p:sp>
      <p:pic>
        <p:nvPicPr>
          <p:cNvPr descr="A black letter f in a white circle&#10;&#10;Description automatically generated" id="60" name="Google Shape;60;p15"/>
          <p:cNvPicPr preferRelativeResize="0"/>
          <p:nvPr/>
        </p:nvPicPr>
        <p:blipFill rotWithShape="1">
          <a:blip r:embed="rId3">
            <a:alphaModFix/>
          </a:blip>
          <a:srcRect b="0" l="0" r="0" t="0"/>
          <a:stretch/>
        </p:blipFill>
        <p:spPr>
          <a:xfrm>
            <a:off x="591212" y="6023422"/>
            <a:ext cx="370132" cy="370132"/>
          </a:xfrm>
          <a:prstGeom prst="rect">
            <a:avLst/>
          </a:prstGeom>
          <a:noFill/>
          <a:ln>
            <a:noFill/>
          </a:ln>
        </p:spPr>
      </p:pic>
      <p:pic>
        <p:nvPicPr>
          <p:cNvPr descr="A black and white circle with letters in it&#10;&#10;Description automatically generated" id="61" name="Google Shape;61;p15"/>
          <p:cNvPicPr preferRelativeResize="0"/>
          <p:nvPr/>
        </p:nvPicPr>
        <p:blipFill rotWithShape="1">
          <a:blip r:embed="rId4">
            <a:alphaModFix/>
          </a:blip>
          <a:srcRect b="0" l="0" r="0" t="0"/>
          <a:stretch/>
        </p:blipFill>
        <p:spPr>
          <a:xfrm>
            <a:off x="1172044" y="6023422"/>
            <a:ext cx="370132" cy="370132"/>
          </a:xfrm>
          <a:prstGeom prst="rect">
            <a:avLst/>
          </a:prstGeom>
          <a:noFill/>
          <a:ln>
            <a:noFill/>
          </a:ln>
        </p:spPr>
      </p:pic>
      <p:pic>
        <p:nvPicPr>
          <p:cNvPr descr="A blue x in a white circle&#10;&#10;Description automatically generated" id="62" name="Google Shape;62;p15"/>
          <p:cNvPicPr preferRelativeResize="0"/>
          <p:nvPr/>
        </p:nvPicPr>
        <p:blipFill rotWithShape="1">
          <a:blip r:embed="rId5">
            <a:alphaModFix/>
          </a:blip>
          <a:srcRect b="0" l="0" r="0" t="0"/>
          <a:stretch/>
        </p:blipFill>
        <p:spPr>
          <a:xfrm>
            <a:off x="1724742" y="5991392"/>
            <a:ext cx="433362" cy="416694"/>
          </a:xfrm>
          <a:prstGeom prst="rect">
            <a:avLst/>
          </a:prstGeom>
          <a:noFill/>
          <a:ln>
            <a:noFill/>
          </a:ln>
        </p:spPr>
      </p:pic>
      <p:pic>
        <p:nvPicPr>
          <p:cNvPr descr="A logo of a camera&#10;&#10;Description automatically generated" id="63" name="Google Shape;63;p15"/>
          <p:cNvPicPr preferRelativeResize="0"/>
          <p:nvPr/>
        </p:nvPicPr>
        <p:blipFill rotWithShape="1">
          <a:blip r:embed="rId6">
            <a:alphaModFix/>
          </a:blip>
          <a:srcRect b="0" l="0" r="0" t="0"/>
          <a:stretch/>
        </p:blipFill>
        <p:spPr>
          <a:xfrm>
            <a:off x="2305574" y="5995316"/>
            <a:ext cx="433362" cy="416694"/>
          </a:xfrm>
          <a:prstGeom prst="rect">
            <a:avLst/>
          </a:prstGeom>
          <a:noFill/>
          <a:ln>
            <a:noFill/>
          </a:ln>
        </p:spPr>
      </p:pic>
      <p:sp>
        <p:nvSpPr>
          <p:cNvPr id="64" name="Google Shape;64;p15"/>
          <p:cNvSpPr txBox="1"/>
          <p:nvPr>
            <p:ph type="title"/>
          </p:nvPr>
        </p:nvSpPr>
        <p:spPr>
          <a:xfrm>
            <a:off x="380563" y="3534859"/>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2"/>
              </a:buClr>
              <a:buSzPts val="3600"/>
              <a:buFont typeface="Montserrat SemiBold"/>
              <a:buNone/>
              <a:defRPr b="1" i="0" sz="3600">
                <a:solidFill>
                  <a:schemeClr val="dk2"/>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1">
  <p:cSld name="Title Slide 1">
    <p:bg>
      <p:bgPr>
        <a:solidFill>
          <a:schemeClr val="dk1"/>
        </a:solidFill>
      </p:bgPr>
    </p:bg>
    <p:spTree>
      <p:nvGrpSpPr>
        <p:cNvPr id="65" name="Shape 65"/>
        <p:cNvGrpSpPr/>
        <p:nvPr/>
      </p:nvGrpSpPr>
      <p:grpSpPr>
        <a:xfrm>
          <a:off x="0" y="0"/>
          <a:ext cx="0" cy="0"/>
          <a:chOff x="0" y="0"/>
          <a:chExt cx="0" cy="0"/>
        </a:xfrm>
      </p:grpSpPr>
      <p:pic>
        <p:nvPicPr>
          <p:cNvPr descr="A logo with blue and yellow colors&#10;&#10;Description automatically generated" id="66" name="Google Shape;66;p16"/>
          <p:cNvPicPr preferRelativeResize="0"/>
          <p:nvPr/>
        </p:nvPicPr>
        <p:blipFill rotWithShape="1">
          <a:blip r:embed="rId2">
            <a:alphaModFix/>
          </a:blip>
          <a:srcRect b="0" l="0" r="0" t="0"/>
          <a:stretch/>
        </p:blipFill>
        <p:spPr>
          <a:xfrm>
            <a:off x="9029700" y="5514927"/>
            <a:ext cx="2922386" cy="1162946"/>
          </a:xfrm>
          <a:prstGeom prst="rect">
            <a:avLst/>
          </a:prstGeom>
          <a:noFill/>
          <a:ln>
            <a:noFill/>
          </a:ln>
        </p:spPr>
      </p:pic>
      <p:pic>
        <p:nvPicPr>
          <p:cNvPr id="67" name="Google Shape;67;p16"/>
          <p:cNvPicPr preferRelativeResize="0"/>
          <p:nvPr/>
        </p:nvPicPr>
        <p:blipFill rotWithShape="1">
          <a:blip r:embed="rId3">
            <a:alphaModFix/>
          </a:blip>
          <a:srcRect b="0" l="0" r="0" t="0"/>
          <a:stretch/>
        </p:blipFill>
        <p:spPr>
          <a:xfrm>
            <a:off x="2616612" y="1333051"/>
            <a:ext cx="7054162" cy="4344864"/>
          </a:xfrm>
          <a:prstGeom prst="rect">
            <a:avLst/>
          </a:prstGeom>
          <a:noFill/>
          <a:ln>
            <a:noFill/>
          </a:ln>
        </p:spPr>
      </p:pic>
      <p:sp>
        <p:nvSpPr>
          <p:cNvPr id="68" name="Google Shape;68;p16"/>
          <p:cNvSpPr txBox="1"/>
          <p:nvPr/>
        </p:nvSpPr>
        <p:spPr>
          <a:xfrm>
            <a:off x="521110" y="436948"/>
            <a:ext cx="5156200" cy="1325563"/>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2000"/>
              <a:buFont typeface="Montserrat"/>
              <a:buNone/>
            </a:pPr>
            <a:r>
              <a:rPr b="0" i="0" lang="en-GB" sz="2000">
                <a:solidFill>
                  <a:schemeClr val="lt1"/>
                </a:solidFill>
                <a:latin typeface="Montserrat"/>
                <a:ea typeface="Montserrat"/>
                <a:cs typeface="Montserrat"/>
                <a:sym typeface="Montserrat"/>
              </a:rPr>
              <a:t>B2B FRAMEWORKS</a:t>
            </a:r>
            <a:endParaRPr b="0" i="0" sz="2000">
              <a:solidFill>
                <a:schemeClr val="lt1"/>
              </a:solidFill>
              <a:latin typeface="Montserrat"/>
              <a:ea typeface="Montserrat"/>
              <a:cs typeface="Montserrat"/>
              <a:sym typeface="Montserrat"/>
            </a:endParaRPr>
          </a:p>
        </p:txBody>
      </p:sp>
      <p:sp>
        <p:nvSpPr>
          <p:cNvPr id="69" name="Google Shape;69;p16"/>
          <p:cNvSpPr/>
          <p:nvPr/>
        </p:nvSpPr>
        <p:spPr>
          <a:xfrm>
            <a:off x="1226931" y="1585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0" name="Google Shape;70;p16"/>
          <p:cNvSpPr/>
          <p:nvPr/>
        </p:nvSpPr>
        <p:spPr>
          <a:xfrm>
            <a:off x="0" y="1585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1" name="Google Shape;71;p16"/>
          <p:cNvSpPr txBox="1"/>
          <p:nvPr>
            <p:ph type="title"/>
          </p:nvPr>
        </p:nvSpPr>
        <p:spPr>
          <a:xfrm>
            <a:off x="508000" y="871596"/>
            <a:ext cx="515620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2"/>
              </a:buClr>
              <a:buSzPts val="4400"/>
              <a:buFont typeface="Montserrat SemiBold"/>
              <a:buNone/>
              <a:defRPr b="1" i="0" sz="4400">
                <a:solidFill>
                  <a:schemeClr val="dk2"/>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_2">
  <p:cSld name="Title Slide_2">
    <p:bg>
      <p:bgPr>
        <a:solidFill>
          <a:schemeClr val="lt1"/>
        </a:solidFill>
      </p:bgPr>
    </p:bg>
    <p:spTree>
      <p:nvGrpSpPr>
        <p:cNvPr id="72" name="Shape 72"/>
        <p:cNvGrpSpPr/>
        <p:nvPr/>
      </p:nvGrpSpPr>
      <p:grpSpPr>
        <a:xfrm>
          <a:off x="0" y="0"/>
          <a:ext cx="0" cy="0"/>
          <a:chOff x="0" y="0"/>
          <a:chExt cx="0" cy="0"/>
        </a:xfrm>
      </p:grpSpPr>
      <p:sp>
        <p:nvSpPr>
          <p:cNvPr id="73" name="Google Shape;73;p17"/>
          <p:cNvSpPr txBox="1"/>
          <p:nvPr/>
        </p:nvSpPr>
        <p:spPr>
          <a:xfrm>
            <a:off x="521110" y="436948"/>
            <a:ext cx="5156200" cy="1325563"/>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2000"/>
              <a:buFont typeface="Montserrat"/>
              <a:buNone/>
            </a:pPr>
            <a:r>
              <a:rPr b="0" i="0" lang="en-GB" sz="2000">
                <a:solidFill>
                  <a:schemeClr val="lt1"/>
                </a:solidFill>
                <a:latin typeface="Montserrat"/>
                <a:ea typeface="Montserrat"/>
                <a:cs typeface="Montserrat"/>
                <a:sym typeface="Montserrat"/>
              </a:rPr>
              <a:t>B2B FRAMEWORKS</a:t>
            </a:r>
            <a:endParaRPr b="0" i="0" sz="2000">
              <a:solidFill>
                <a:schemeClr val="lt1"/>
              </a:solidFill>
              <a:latin typeface="Montserrat"/>
              <a:ea typeface="Montserrat"/>
              <a:cs typeface="Montserrat"/>
              <a:sym typeface="Montserrat"/>
            </a:endParaRPr>
          </a:p>
        </p:txBody>
      </p:sp>
      <p:pic>
        <p:nvPicPr>
          <p:cNvPr descr="A logo with a black background&#10;&#10;Description automatically generated" id="74" name="Google Shape;74;p17"/>
          <p:cNvPicPr preferRelativeResize="0"/>
          <p:nvPr/>
        </p:nvPicPr>
        <p:blipFill rotWithShape="1">
          <a:blip r:embed="rId2">
            <a:alphaModFix/>
          </a:blip>
          <a:srcRect b="0" l="0" r="0" t="0"/>
          <a:stretch/>
        </p:blipFill>
        <p:spPr>
          <a:xfrm>
            <a:off x="9014518" y="5514927"/>
            <a:ext cx="2946191" cy="1172419"/>
          </a:xfrm>
          <a:prstGeom prst="rect">
            <a:avLst/>
          </a:prstGeom>
          <a:noFill/>
          <a:ln>
            <a:noFill/>
          </a:ln>
        </p:spPr>
      </p:pic>
      <p:sp>
        <p:nvSpPr>
          <p:cNvPr id="75" name="Google Shape;75;p17"/>
          <p:cNvSpPr txBox="1"/>
          <p:nvPr/>
        </p:nvSpPr>
        <p:spPr>
          <a:xfrm>
            <a:off x="673510" y="589348"/>
            <a:ext cx="5156200" cy="1325563"/>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1"/>
              </a:buClr>
              <a:buSzPts val="2000"/>
              <a:buFont typeface="Montserrat"/>
              <a:buNone/>
            </a:pPr>
            <a:r>
              <a:rPr b="0" i="0" lang="en-GB" sz="2000">
                <a:solidFill>
                  <a:schemeClr val="dk1"/>
                </a:solidFill>
                <a:latin typeface="Montserrat"/>
                <a:ea typeface="Montserrat"/>
                <a:cs typeface="Montserrat"/>
                <a:sym typeface="Montserrat"/>
              </a:rPr>
              <a:t>B2B FRAMEWORKS</a:t>
            </a:r>
            <a:endParaRPr b="0" i="0" sz="2000">
              <a:solidFill>
                <a:schemeClr val="dk1"/>
              </a:solidFill>
              <a:latin typeface="Montserrat"/>
              <a:ea typeface="Montserrat"/>
              <a:cs typeface="Montserrat"/>
              <a:sym typeface="Montserrat"/>
            </a:endParaRPr>
          </a:p>
        </p:txBody>
      </p:sp>
      <p:sp>
        <p:nvSpPr>
          <p:cNvPr id="76" name="Google Shape;76;p17"/>
          <p:cNvSpPr/>
          <p:nvPr/>
        </p:nvSpPr>
        <p:spPr>
          <a:xfrm>
            <a:off x="1226931" y="1585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7" name="Google Shape;77;p17"/>
          <p:cNvSpPr/>
          <p:nvPr/>
        </p:nvSpPr>
        <p:spPr>
          <a:xfrm>
            <a:off x="0" y="1585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78" name="Google Shape;78;p17"/>
          <p:cNvPicPr preferRelativeResize="0"/>
          <p:nvPr/>
        </p:nvPicPr>
        <p:blipFill rotWithShape="1">
          <a:blip r:embed="rId3">
            <a:alphaModFix/>
          </a:blip>
          <a:srcRect b="0" l="0" r="0" t="0"/>
          <a:stretch/>
        </p:blipFill>
        <p:spPr>
          <a:xfrm>
            <a:off x="2643908" y="1373995"/>
            <a:ext cx="7054161" cy="4344864"/>
          </a:xfrm>
          <a:prstGeom prst="rect">
            <a:avLst/>
          </a:prstGeom>
          <a:noFill/>
          <a:ln>
            <a:noFill/>
          </a:ln>
        </p:spPr>
      </p:pic>
      <p:sp>
        <p:nvSpPr>
          <p:cNvPr id="79" name="Google Shape;79;p17"/>
          <p:cNvSpPr txBox="1"/>
          <p:nvPr>
            <p:ph type="title"/>
          </p:nvPr>
        </p:nvSpPr>
        <p:spPr>
          <a:xfrm>
            <a:off x="508000" y="871596"/>
            <a:ext cx="515620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2"/>
              </a:buClr>
              <a:buSzPts val="4400"/>
              <a:buFont typeface="Montserrat SemiBold"/>
              <a:buNone/>
              <a:defRPr b="1" i="0" sz="4400">
                <a:solidFill>
                  <a:schemeClr val="dk2"/>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Blue bkg">
  <p:cSld name="Text Blue bkg">
    <p:bg>
      <p:bgPr>
        <a:solidFill>
          <a:schemeClr val="lt1"/>
        </a:solidFill>
      </p:bgPr>
    </p:bg>
    <p:spTree>
      <p:nvGrpSpPr>
        <p:cNvPr id="80" name="Shape 80"/>
        <p:cNvGrpSpPr/>
        <p:nvPr/>
      </p:nvGrpSpPr>
      <p:grpSpPr>
        <a:xfrm>
          <a:off x="0" y="0"/>
          <a:ext cx="0" cy="0"/>
          <a:chOff x="0" y="0"/>
          <a:chExt cx="0" cy="0"/>
        </a:xfrm>
      </p:grpSpPr>
      <p:pic>
        <p:nvPicPr>
          <p:cNvPr descr="A yellow circle on a black background&#10;&#10;Description automatically generated" id="81" name="Google Shape;81;p18"/>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82" name="Google Shape;82;p18"/>
          <p:cNvSpPr/>
          <p:nvPr/>
        </p:nvSpPr>
        <p:spPr>
          <a:xfrm flipH="1">
            <a:off x="71589" y="6260464"/>
            <a:ext cx="470943" cy="470943"/>
          </a:xfrm>
          <a:prstGeom prst="rtTriangle">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3" name="Google Shape;83;p18"/>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solidFill>
                  <a:schemeClr val="dk2"/>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4" name="Google Shape;84;p18"/>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pic>
        <p:nvPicPr>
          <p:cNvPr id="85" name="Google Shape;85;p18"/>
          <p:cNvPicPr preferRelativeResize="0"/>
          <p:nvPr/>
        </p:nvPicPr>
        <p:blipFill rotWithShape="1">
          <a:blip r:embed="rId3">
            <a:alphaModFix/>
          </a:blip>
          <a:srcRect b="0" l="0" r="0" t="0"/>
          <a:stretch/>
        </p:blipFill>
        <p:spPr>
          <a:xfrm>
            <a:off x="10087802" y="6341879"/>
            <a:ext cx="1816291" cy="428995"/>
          </a:xfrm>
          <a:prstGeom prst="rect">
            <a:avLst/>
          </a:prstGeom>
          <a:noFill/>
          <a:ln>
            <a:noFill/>
          </a:ln>
        </p:spPr>
      </p:pic>
      <p:sp>
        <p:nvSpPr>
          <p:cNvPr id="86" name="Google Shape;86;p18"/>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7" name="Google Shape;87;p18"/>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8" name="Google Shape;88;p18"/>
          <p:cNvSpPr txBox="1"/>
          <p:nvPr>
            <p:ph type="title"/>
          </p:nvPr>
        </p:nvSpPr>
        <p:spPr>
          <a:xfrm>
            <a:off x="333515" y="472411"/>
            <a:ext cx="5156200" cy="488777"/>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grpSp>
        <p:nvGrpSpPr>
          <p:cNvPr id="89" name="Google Shape;89;p18"/>
          <p:cNvGrpSpPr/>
          <p:nvPr/>
        </p:nvGrpSpPr>
        <p:grpSpPr>
          <a:xfrm>
            <a:off x="11436251" y="129884"/>
            <a:ext cx="661669" cy="1214119"/>
            <a:chOff x="11436251" y="129884"/>
            <a:chExt cx="661669" cy="1214119"/>
          </a:xfrm>
        </p:grpSpPr>
        <p:sp>
          <p:nvSpPr>
            <p:cNvPr id="90" name="Google Shape;90;p18"/>
            <p:cNvSpPr/>
            <p:nvPr/>
          </p:nvSpPr>
          <p:spPr>
            <a:xfrm>
              <a:off x="114362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1" name="Google Shape;91;p18"/>
            <p:cNvSpPr/>
            <p:nvPr/>
          </p:nvSpPr>
          <p:spPr>
            <a:xfrm>
              <a:off x="118426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2" name="Google Shape;92;p18"/>
            <p:cNvSpPr/>
            <p:nvPr/>
          </p:nvSpPr>
          <p:spPr>
            <a:xfrm>
              <a:off x="114362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3" name="Google Shape;93;p18"/>
            <p:cNvSpPr/>
            <p:nvPr/>
          </p:nvSpPr>
          <p:spPr>
            <a:xfrm>
              <a:off x="118426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4" name="Google Shape;94;p18"/>
            <p:cNvSpPr/>
            <p:nvPr/>
          </p:nvSpPr>
          <p:spPr>
            <a:xfrm>
              <a:off x="114362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5" name="Google Shape;95;p18"/>
            <p:cNvSpPr/>
            <p:nvPr/>
          </p:nvSpPr>
          <p:spPr>
            <a:xfrm>
              <a:off x="118426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6" name="Google Shape;96;p18"/>
            <p:cNvSpPr/>
            <p:nvPr/>
          </p:nvSpPr>
          <p:spPr>
            <a:xfrm>
              <a:off x="116394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7" name="Google Shape;97;p18"/>
            <p:cNvSpPr/>
            <p:nvPr/>
          </p:nvSpPr>
          <p:spPr>
            <a:xfrm>
              <a:off x="116394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8" name="Google Shape;98;p18"/>
            <p:cNvSpPr/>
            <p:nvPr/>
          </p:nvSpPr>
          <p:spPr>
            <a:xfrm>
              <a:off x="116394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9" name="Google Shape;99;p18"/>
            <p:cNvSpPr/>
            <p:nvPr/>
          </p:nvSpPr>
          <p:spPr>
            <a:xfrm>
              <a:off x="120458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0" name="Google Shape;100;p18"/>
            <p:cNvSpPr/>
            <p:nvPr/>
          </p:nvSpPr>
          <p:spPr>
            <a:xfrm>
              <a:off x="120458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1" name="Google Shape;101;p18"/>
            <p:cNvSpPr/>
            <p:nvPr/>
          </p:nvSpPr>
          <p:spPr>
            <a:xfrm>
              <a:off x="120458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2" name="Google Shape;102;p18"/>
            <p:cNvSpPr/>
            <p:nvPr/>
          </p:nvSpPr>
          <p:spPr>
            <a:xfrm>
              <a:off x="114394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3" name="Google Shape;103;p18"/>
            <p:cNvSpPr/>
            <p:nvPr/>
          </p:nvSpPr>
          <p:spPr>
            <a:xfrm>
              <a:off x="118458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4" name="Google Shape;104;p18"/>
            <p:cNvSpPr/>
            <p:nvPr/>
          </p:nvSpPr>
          <p:spPr>
            <a:xfrm>
              <a:off x="114394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5" name="Google Shape;105;p18"/>
            <p:cNvSpPr/>
            <p:nvPr/>
          </p:nvSpPr>
          <p:spPr>
            <a:xfrm>
              <a:off x="118458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6" name="Google Shape;106;p18"/>
            <p:cNvSpPr/>
            <p:nvPr/>
          </p:nvSpPr>
          <p:spPr>
            <a:xfrm>
              <a:off x="114394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7" name="Google Shape;107;p18"/>
            <p:cNvSpPr/>
            <p:nvPr/>
          </p:nvSpPr>
          <p:spPr>
            <a:xfrm>
              <a:off x="118458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8" name="Google Shape;108;p18"/>
            <p:cNvSpPr/>
            <p:nvPr/>
          </p:nvSpPr>
          <p:spPr>
            <a:xfrm>
              <a:off x="116426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9" name="Google Shape;109;p18"/>
            <p:cNvSpPr/>
            <p:nvPr/>
          </p:nvSpPr>
          <p:spPr>
            <a:xfrm>
              <a:off x="116426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0" name="Google Shape;110;p18"/>
            <p:cNvSpPr/>
            <p:nvPr/>
          </p:nvSpPr>
          <p:spPr>
            <a:xfrm>
              <a:off x="116426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1" name="Google Shape;111;p18"/>
            <p:cNvSpPr/>
            <p:nvPr/>
          </p:nvSpPr>
          <p:spPr>
            <a:xfrm>
              <a:off x="120490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2" name="Google Shape;112;p18"/>
            <p:cNvSpPr/>
            <p:nvPr/>
          </p:nvSpPr>
          <p:spPr>
            <a:xfrm>
              <a:off x="120490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3" name="Google Shape;113;p18"/>
            <p:cNvSpPr/>
            <p:nvPr/>
          </p:nvSpPr>
          <p:spPr>
            <a:xfrm>
              <a:off x="120490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4" name="Google Shape;114;p18"/>
            <p:cNvSpPr/>
            <p:nvPr/>
          </p:nvSpPr>
          <p:spPr>
            <a:xfrm>
              <a:off x="114426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5" name="Google Shape;115;p18"/>
            <p:cNvSpPr/>
            <p:nvPr/>
          </p:nvSpPr>
          <p:spPr>
            <a:xfrm>
              <a:off x="118490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6" name="Google Shape;116;p18"/>
            <p:cNvSpPr/>
            <p:nvPr/>
          </p:nvSpPr>
          <p:spPr>
            <a:xfrm>
              <a:off x="116458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7" name="Google Shape;117;p18"/>
            <p:cNvSpPr/>
            <p:nvPr/>
          </p:nvSpPr>
          <p:spPr>
            <a:xfrm>
              <a:off x="120522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118" name="Google Shape;118;p18"/>
          <p:cNvSpPr/>
          <p:nvPr/>
        </p:nvSpPr>
        <p:spPr>
          <a:xfrm rot="1323502">
            <a:off x="11725925" y="845680"/>
            <a:ext cx="698270" cy="698270"/>
          </a:xfrm>
          <a:prstGeom prst="chord">
            <a:avLst>
              <a:gd fmla="val 2700000" name="adj1"/>
              <a:gd fmla="val 16200000" name="adj2"/>
            </a:avLst>
          </a:pr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White bkg 2">
  <p:cSld name="Text White bkg 2">
    <p:bg>
      <p:bgPr>
        <a:solidFill>
          <a:schemeClr val="dk2"/>
        </a:solidFill>
      </p:bgPr>
    </p:bg>
    <p:spTree>
      <p:nvGrpSpPr>
        <p:cNvPr id="119" name="Shape 119"/>
        <p:cNvGrpSpPr/>
        <p:nvPr/>
      </p:nvGrpSpPr>
      <p:grpSpPr>
        <a:xfrm>
          <a:off x="0" y="0"/>
          <a:ext cx="0" cy="0"/>
          <a:chOff x="0" y="0"/>
          <a:chExt cx="0" cy="0"/>
        </a:xfrm>
      </p:grpSpPr>
      <p:pic>
        <p:nvPicPr>
          <p:cNvPr descr="A yellow circle on a black background&#10;&#10;Description automatically generated" id="120" name="Google Shape;120;p19"/>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121" name="Google Shape;121;p19"/>
          <p:cNvSpPr/>
          <p:nvPr/>
        </p:nvSpPr>
        <p:spPr>
          <a:xfrm flipH="1">
            <a:off x="71589" y="6260464"/>
            <a:ext cx="470943" cy="470943"/>
          </a:xfrm>
          <a:prstGeom prst="rtTriangl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2" name="Google Shape;122;p19"/>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solidFill>
                  <a:srgbClr val="7F7F7F"/>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3" name="Google Shape;123;p19"/>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a:ea typeface="Montserrat"/>
                <a:cs typeface="Montserrat"/>
                <a:sym typeface="Montserrat"/>
              </a:defRPr>
            </a:lvl1pPr>
            <a:lvl2pPr indent="0" lvl="1" marL="0" algn="l">
              <a:spcBef>
                <a:spcPts val="0"/>
              </a:spcBef>
              <a:buNone/>
              <a:defRPr b="0" i="0" sz="1000">
                <a:solidFill>
                  <a:schemeClr val="dk2"/>
                </a:solidFill>
                <a:latin typeface="Montserrat"/>
                <a:ea typeface="Montserrat"/>
                <a:cs typeface="Montserrat"/>
                <a:sym typeface="Montserrat"/>
              </a:defRPr>
            </a:lvl2pPr>
            <a:lvl3pPr indent="0" lvl="2" marL="0" algn="l">
              <a:spcBef>
                <a:spcPts val="0"/>
              </a:spcBef>
              <a:buNone/>
              <a:defRPr b="0" i="0" sz="1000">
                <a:solidFill>
                  <a:schemeClr val="dk2"/>
                </a:solidFill>
                <a:latin typeface="Montserrat"/>
                <a:ea typeface="Montserrat"/>
                <a:cs typeface="Montserrat"/>
                <a:sym typeface="Montserrat"/>
              </a:defRPr>
            </a:lvl3pPr>
            <a:lvl4pPr indent="0" lvl="3" marL="0" algn="l">
              <a:spcBef>
                <a:spcPts val="0"/>
              </a:spcBef>
              <a:buNone/>
              <a:defRPr b="0" i="0" sz="1000">
                <a:solidFill>
                  <a:schemeClr val="dk2"/>
                </a:solidFill>
                <a:latin typeface="Montserrat"/>
                <a:ea typeface="Montserrat"/>
                <a:cs typeface="Montserrat"/>
                <a:sym typeface="Montserrat"/>
              </a:defRPr>
            </a:lvl4pPr>
            <a:lvl5pPr indent="0" lvl="4" marL="0" algn="l">
              <a:spcBef>
                <a:spcPts val="0"/>
              </a:spcBef>
              <a:buNone/>
              <a:defRPr b="0" i="0" sz="1000">
                <a:solidFill>
                  <a:schemeClr val="dk2"/>
                </a:solidFill>
                <a:latin typeface="Montserrat"/>
                <a:ea typeface="Montserrat"/>
                <a:cs typeface="Montserrat"/>
                <a:sym typeface="Montserrat"/>
              </a:defRPr>
            </a:lvl5pPr>
            <a:lvl6pPr indent="0" lvl="5" marL="0" algn="l">
              <a:spcBef>
                <a:spcPts val="0"/>
              </a:spcBef>
              <a:buNone/>
              <a:defRPr b="0" i="0" sz="1000">
                <a:solidFill>
                  <a:schemeClr val="dk2"/>
                </a:solidFill>
                <a:latin typeface="Montserrat"/>
                <a:ea typeface="Montserrat"/>
                <a:cs typeface="Montserrat"/>
                <a:sym typeface="Montserrat"/>
              </a:defRPr>
            </a:lvl6pPr>
            <a:lvl7pPr indent="0" lvl="6" marL="0" algn="l">
              <a:spcBef>
                <a:spcPts val="0"/>
              </a:spcBef>
              <a:buNone/>
              <a:defRPr b="0" i="0" sz="1000">
                <a:solidFill>
                  <a:schemeClr val="dk2"/>
                </a:solidFill>
                <a:latin typeface="Montserrat"/>
                <a:ea typeface="Montserrat"/>
                <a:cs typeface="Montserrat"/>
                <a:sym typeface="Montserrat"/>
              </a:defRPr>
            </a:lvl7pPr>
            <a:lvl8pPr indent="0" lvl="7" marL="0" algn="l">
              <a:spcBef>
                <a:spcPts val="0"/>
              </a:spcBef>
              <a:buNone/>
              <a:defRPr b="0" i="0" sz="1000">
                <a:solidFill>
                  <a:schemeClr val="dk2"/>
                </a:solidFill>
                <a:latin typeface="Montserrat"/>
                <a:ea typeface="Montserrat"/>
                <a:cs typeface="Montserrat"/>
                <a:sym typeface="Montserrat"/>
              </a:defRPr>
            </a:lvl8pPr>
            <a:lvl9pPr indent="0" lvl="8" marL="0" algn="l">
              <a:spcBef>
                <a:spcPts val="0"/>
              </a:spcBef>
              <a:buNone/>
              <a:defRPr b="0" i="0" sz="1000">
                <a:solidFill>
                  <a:schemeClr val="dk2"/>
                </a:solidFill>
                <a:latin typeface="Montserrat"/>
                <a:ea typeface="Montserrat"/>
                <a:cs typeface="Montserrat"/>
                <a:sym typeface="Montserrat"/>
              </a:defRPr>
            </a:lvl9pPr>
          </a:lstStyle>
          <a:p>
            <a:pPr indent="0" lvl="0" marL="0" rtl="0" algn="l">
              <a:spcBef>
                <a:spcPts val="0"/>
              </a:spcBef>
              <a:spcAft>
                <a:spcPts val="0"/>
              </a:spcAft>
              <a:buNone/>
            </a:pPr>
            <a:fld id="{00000000-1234-1234-1234-123412341234}" type="slidenum">
              <a:rPr lang="en-GB"/>
              <a:t>‹#›</a:t>
            </a:fld>
            <a:endParaRPr/>
          </a:p>
        </p:txBody>
      </p:sp>
      <p:sp>
        <p:nvSpPr>
          <p:cNvPr id="124" name="Google Shape;124;p19"/>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5" name="Google Shape;125;p19"/>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126" name="Google Shape;126;p19"/>
          <p:cNvPicPr preferRelativeResize="0"/>
          <p:nvPr/>
        </p:nvPicPr>
        <p:blipFill rotWithShape="1">
          <a:blip r:embed="rId3">
            <a:alphaModFix/>
          </a:blip>
          <a:srcRect b="0" l="0" r="0" t="0"/>
          <a:stretch/>
        </p:blipFill>
        <p:spPr>
          <a:xfrm>
            <a:off x="10089605" y="6341879"/>
            <a:ext cx="1807529" cy="426924"/>
          </a:xfrm>
          <a:prstGeom prst="rect">
            <a:avLst/>
          </a:prstGeom>
          <a:noFill/>
          <a:ln>
            <a:noFill/>
          </a:ln>
        </p:spPr>
      </p:pic>
      <p:sp>
        <p:nvSpPr>
          <p:cNvPr id="127" name="Google Shape;127;p19"/>
          <p:cNvSpPr txBox="1"/>
          <p:nvPr>
            <p:ph type="title"/>
          </p:nvPr>
        </p:nvSpPr>
        <p:spPr>
          <a:xfrm>
            <a:off x="333515" y="472411"/>
            <a:ext cx="5156200" cy="546778"/>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grpSp>
        <p:nvGrpSpPr>
          <p:cNvPr id="128" name="Google Shape;128;p19"/>
          <p:cNvGrpSpPr/>
          <p:nvPr/>
        </p:nvGrpSpPr>
        <p:grpSpPr>
          <a:xfrm>
            <a:off x="11436251" y="129884"/>
            <a:ext cx="661669" cy="1214119"/>
            <a:chOff x="11436251" y="129884"/>
            <a:chExt cx="661669" cy="1214119"/>
          </a:xfrm>
        </p:grpSpPr>
        <p:sp>
          <p:nvSpPr>
            <p:cNvPr id="129" name="Google Shape;129;p19"/>
            <p:cNvSpPr/>
            <p:nvPr/>
          </p:nvSpPr>
          <p:spPr>
            <a:xfrm>
              <a:off x="114362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0" name="Google Shape;130;p19"/>
            <p:cNvSpPr/>
            <p:nvPr/>
          </p:nvSpPr>
          <p:spPr>
            <a:xfrm>
              <a:off x="118426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1" name="Google Shape;131;p19"/>
            <p:cNvSpPr/>
            <p:nvPr/>
          </p:nvSpPr>
          <p:spPr>
            <a:xfrm>
              <a:off x="114362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2" name="Google Shape;132;p19"/>
            <p:cNvSpPr/>
            <p:nvPr/>
          </p:nvSpPr>
          <p:spPr>
            <a:xfrm>
              <a:off x="118426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3" name="Google Shape;133;p19"/>
            <p:cNvSpPr/>
            <p:nvPr/>
          </p:nvSpPr>
          <p:spPr>
            <a:xfrm>
              <a:off x="114362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4" name="Google Shape;134;p19"/>
            <p:cNvSpPr/>
            <p:nvPr/>
          </p:nvSpPr>
          <p:spPr>
            <a:xfrm>
              <a:off x="118426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5" name="Google Shape;135;p19"/>
            <p:cNvSpPr/>
            <p:nvPr/>
          </p:nvSpPr>
          <p:spPr>
            <a:xfrm>
              <a:off x="116394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6" name="Google Shape;136;p19"/>
            <p:cNvSpPr/>
            <p:nvPr/>
          </p:nvSpPr>
          <p:spPr>
            <a:xfrm>
              <a:off x="116394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7" name="Google Shape;137;p19"/>
            <p:cNvSpPr/>
            <p:nvPr/>
          </p:nvSpPr>
          <p:spPr>
            <a:xfrm>
              <a:off x="116394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8" name="Google Shape;138;p19"/>
            <p:cNvSpPr/>
            <p:nvPr/>
          </p:nvSpPr>
          <p:spPr>
            <a:xfrm>
              <a:off x="120458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9" name="Google Shape;139;p19"/>
            <p:cNvSpPr/>
            <p:nvPr/>
          </p:nvSpPr>
          <p:spPr>
            <a:xfrm>
              <a:off x="120458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0" name="Google Shape;140;p19"/>
            <p:cNvSpPr/>
            <p:nvPr/>
          </p:nvSpPr>
          <p:spPr>
            <a:xfrm>
              <a:off x="120458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1" name="Google Shape;141;p19"/>
            <p:cNvSpPr/>
            <p:nvPr/>
          </p:nvSpPr>
          <p:spPr>
            <a:xfrm>
              <a:off x="114394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2" name="Google Shape;142;p19"/>
            <p:cNvSpPr/>
            <p:nvPr/>
          </p:nvSpPr>
          <p:spPr>
            <a:xfrm>
              <a:off x="118458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3" name="Google Shape;143;p19"/>
            <p:cNvSpPr/>
            <p:nvPr/>
          </p:nvSpPr>
          <p:spPr>
            <a:xfrm>
              <a:off x="114394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4" name="Google Shape;144;p19"/>
            <p:cNvSpPr/>
            <p:nvPr/>
          </p:nvSpPr>
          <p:spPr>
            <a:xfrm>
              <a:off x="118458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5" name="Google Shape;145;p19"/>
            <p:cNvSpPr/>
            <p:nvPr/>
          </p:nvSpPr>
          <p:spPr>
            <a:xfrm>
              <a:off x="114394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6" name="Google Shape;146;p19"/>
            <p:cNvSpPr/>
            <p:nvPr/>
          </p:nvSpPr>
          <p:spPr>
            <a:xfrm>
              <a:off x="118458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7" name="Google Shape;147;p19"/>
            <p:cNvSpPr/>
            <p:nvPr/>
          </p:nvSpPr>
          <p:spPr>
            <a:xfrm>
              <a:off x="116426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8" name="Google Shape;148;p19"/>
            <p:cNvSpPr/>
            <p:nvPr/>
          </p:nvSpPr>
          <p:spPr>
            <a:xfrm>
              <a:off x="116426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9" name="Google Shape;149;p19"/>
            <p:cNvSpPr/>
            <p:nvPr/>
          </p:nvSpPr>
          <p:spPr>
            <a:xfrm>
              <a:off x="116426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0" name="Google Shape;150;p19"/>
            <p:cNvSpPr/>
            <p:nvPr/>
          </p:nvSpPr>
          <p:spPr>
            <a:xfrm>
              <a:off x="120490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1" name="Google Shape;151;p19"/>
            <p:cNvSpPr/>
            <p:nvPr/>
          </p:nvSpPr>
          <p:spPr>
            <a:xfrm>
              <a:off x="120490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2" name="Google Shape;152;p19"/>
            <p:cNvSpPr/>
            <p:nvPr/>
          </p:nvSpPr>
          <p:spPr>
            <a:xfrm>
              <a:off x="120490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3" name="Google Shape;153;p19"/>
            <p:cNvSpPr/>
            <p:nvPr/>
          </p:nvSpPr>
          <p:spPr>
            <a:xfrm>
              <a:off x="114426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4" name="Google Shape;154;p19"/>
            <p:cNvSpPr/>
            <p:nvPr/>
          </p:nvSpPr>
          <p:spPr>
            <a:xfrm>
              <a:off x="118490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5" name="Google Shape;155;p19"/>
            <p:cNvSpPr/>
            <p:nvPr/>
          </p:nvSpPr>
          <p:spPr>
            <a:xfrm>
              <a:off x="116458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6" name="Google Shape;156;p19"/>
            <p:cNvSpPr/>
            <p:nvPr/>
          </p:nvSpPr>
          <p:spPr>
            <a:xfrm>
              <a:off x="120522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descr="A yellow and black striped sign&#10;&#10;Description automatically generated" id="157" name="Google Shape;157;p19"/>
          <p:cNvPicPr preferRelativeResize="0"/>
          <p:nvPr/>
        </p:nvPicPr>
        <p:blipFill rotWithShape="1">
          <a:blip r:embed="rId4">
            <a:alphaModFix/>
          </a:blip>
          <a:srcRect b="0" l="0" r="0" t="0"/>
          <a:stretch/>
        </p:blipFill>
        <p:spPr>
          <a:xfrm>
            <a:off x="11759075" y="1472340"/>
            <a:ext cx="444500" cy="762000"/>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1">
  <p:cSld name="step 1">
    <p:bg>
      <p:bgPr>
        <a:solidFill>
          <a:schemeClr val="dk2"/>
        </a:solidFill>
      </p:bgPr>
    </p:bg>
    <p:spTree>
      <p:nvGrpSpPr>
        <p:cNvPr id="158" name="Shape 158"/>
        <p:cNvGrpSpPr/>
        <p:nvPr/>
      </p:nvGrpSpPr>
      <p:grpSpPr>
        <a:xfrm>
          <a:off x="0" y="0"/>
          <a:ext cx="0" cy="0"/>
          <a:chOff x="0" y="0"/>
          <a:chExt cx="0" cy="0"/>
        </a:xfrm>
      </p:grpSpPr>
      <p:pic>
        <p:nvPicPr>
          <p:cNvPr descr="A yellow circle on a black background&#10;&#10;Description automatically generated" id="159" name="Google Shape;159;p20"/>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160" name="Google Shape;160;p20"/>
          <p:cNvSpPr/>
          <p:nvPr/>
        </p:nvSpPr>
        <p:spPr>
          <a:xfrm flipH="1">
            <a:off x="71589" y="6260464"/>
            <a:ext cx="470943" cy="470943"/>
          </a:xfrm>
          <a:prstGeom prst="rtTriangl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1" name="Google Shape;161;p20"/>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2" name="Google Shape;162;p20"/>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grpSp>
        <p:nvGrpSpPr>
          <p:cNvPr id="163" name="Google Shape;163;p20"/>
          <p:cNvGrpSpPr/>
          <p:nvPr/>
        </p:nvGrpSpPr>
        <p:grpSpPr>
          <a:xfrm>
            <a:off x="141195" y="897389"/>
            <a:ext cx="1397812" cy="58002"/>
            <a:chOff x="0" y="1077191"/>
            <a:chExt cx="1397812" cy="58002"/>
          </a:xfrm>
        </p:grpSpPr>
        <p:sp>
          <p:nvSpPr>
            <p:cNvPr id="164" name="Google Shape;164;p20"/>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5" name="Google Shape;165;p20"/>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166" name="Google Shape;166;p20"/>
          <p:cNvSpPr txBox="1"/>
          <p:nvPr>
            <p:ph type="title"/>
          </p:nvPr>
        </p:nvSpPr>
        <p:spPr>
          <a:xfrm>
            <a:off x="298676" y="750470"/>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pic>
        <p:nvPicPr>
          <p:cNvPr id="167" name="Google Shape;167;p20"/>
          <p:cNvPicPr preferRelativeResize="0"/>
          <p:nvPr/>
        </p:nvPicPr>
        <p:blipFill rotWithShape="1">
          <a:blip r:embed="rId3">
            <a:alphaModFix/>
          </a:blip>
          <a:srcRect b="0" l="0" r="0" t="0"/>
          <a:stretch/>
        </p:blipFill>
        <p:spPr>
          <a:xfrm>
            <a:off x="10089605" y="6341879"/>
            <a:ext cx="1807529" cy="426924"/>
          </a:xfrm>
          <a:prstGeom prst="rect">
            <a:avLst/>
          </a:prstGeom>
          <a:noFill/>
          <a:ln>
            <a:noFill/>
          </a:ln>
        </p:spPr>
      </p:pic>
      <p:grpSp>
        <p:nvGrpSpPr>
          <p:cNvPr id="168" name="Google Shape;168;p20"/>
          <p:cNvGrpSpPr/>
          <p:nvPr/>
        </p:nvGrpSpPr>
        <p:grpSpPr>
          <a:xfrm>
            <a:off x="11436251" y="129884"/>
            <a:ext cx="661669" cy="1214119"/>
            <a:chOff x="11436251" y="129884"/>
            <a:chExt cx="661669" cy="1214119"/>
          </a:xfrm>
        </p:grpSpPr>
        <p:sp>
          <p:nvSpPr>
            <p:cNvPr id="169" name="Google Shape;169;p20"/>
            <p:cNvSpPr/>
            <p:nvPr/>
          </p:nvSpPr>
          <p:spPr>
            <a:xfrm>
              <a:off x="114362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0" name="Google Shape;170;p20"/>
            <p:cNvSpPr/>
            <p:nvPr/>
          </p:nvSpPr>
          <p:spPr>
            <a:xfrm>
              <a:off x="118426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1" name="Google Shape;171;p20"/>
            <p:cNvSpPr/>
            <p:nvPr/>
          </p:nvSpPr>
          <p:spPr>
            <a:xfrm>
              <a:off x="114362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2" name="Google Shape;172;p20"/>
            <p:cNvSpPr/>
            <p:nvPr/>
          </p:nvSpPr>
          <p:spPr>
            <a:xfrm>
              <a:off x="118426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3" name="Google Shape;173;p20"/>
            <p:cNvSpPr/>
            <p:nvPr/>
          </p:nvSpPr>
          <p:spPr>
            <a:xfrm>
              <a:off x="114362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4" name="Google Shape;174;p20"/>
            <p:cNvSpPr/>
            <p:nvPr/>
          </p:nvSpPr>
          <p:spPr>
            <a:xfrm>
              <a:off x="118426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5" name="Google Shape;175;p20"/>
            <p:cNvSpPr/>
            <p:nvPr/>
          </p:nvSpPr>
          <p:spPr>
            <a:xfrm>
              <a:off x="116394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6" name="Google Shape;176;p20"/>
            <p:cNvSpPr/>
            <p:nvPr/>
          </p:nvSpPr>
          <p:spPr>
            <a:xfrm>
              <a:off x="116394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7" name="Google Shape;177;p20"/>
            <p:cNvSpPr/>
            <p:nvPr/>
          </p:nvSpPr>
          <p:spPr>
            <a:xfrm>
              <a:off x="116394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8" name="Google Shape;178;p20"/>
            <p:cNvSpPr/>
            <p:nvPr/>
          </p:nvSpPr>
          <p:spPr>
            <a:xfrm>
              <a:off x="120458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9" name="Google Shape;179;p20"/>
            <p:cNvSpPr/>
            <p:nvPr/>
          </p:nvSpPr>
          <p:spPr>
            <a:xfrm>
              <a:off x="120458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0" name="Google Shape;180;p20"/>
            <p:cNvSpPr/>
            <p:nvPr/>
          </p:nvSpPr>
          <p:spPr>
            <a:xfrm>
              <a:off x="120458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1" name="Google Shape;181;p20"/>
            <p:cNvSpPr/>
            <p:nvPr/>
          </p:nvSpPr>
          <p:spPr>
            <a:xfrm>
              <a:off x="114394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2" name="Google Shape;182;p20"/>
            <p:cNvSpPr/>
            <p:nvPr/>
          </p:nvSpPr>
          <p:spPr>
            <a:xfrm>
              <a:off x="118458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3" name="Google Shape;183;p20"/>
            <p:cNvSpPr/>
            <p:nvPr/>
          </p:nvSpPr>
          <p:spPr>
            <a:xfrm>
              <a:off x="114394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4" name="Google Shape;184;p20"/>
            <p:cNvSpPr/>
            <p:nvPr/>
          </p:nvSpPr>
          <p:spPr>
            <a:xfrm>
              <a:off x="118458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5" name="Google Shape;185;p20"/>
            <p:cNvSpPr/>
            <p:nvPr/>
          </p:nvSpPr>
          <p:spPr>
            <a:xfrm>
              <a:off x="114394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6" name="Google Shape;186;p20"/>
            <p:cNvSpPr/>
            <p:nvPr/>
          </p:nvSpPr>
          <p:spPr>
            <a:xfrm>
              <a:off x="118458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7" name="Google Shape;187;p20"/>
            <p:cNvSpPr/>
            <p:nvPr/>
          </p:nvSpPr>
          <p:spPr>
            <a:xfrm>
              <a:off x="116426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8" name="Google Shape;188;p20"/>
            <p:cNvSpPr/>
            <p:nvPr/>
          </p:nvSpPr>
          <p:spPr>
            <a:xfrm>
              <a:off x="116426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9" name="Google Shape;189;p20"/>
            <p:cNvSpPr/>
            <p:nvPr/>
          </p:nvSpPr>
          <p:spPr>
            <a:xfrm>
              <a:off x="116426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90" name="Google Shape;190;p20"/>
            <p:cNvSpPr/>
            <p:nvPr/>
          </p:nvSpPr>
          <p:spPr>
            <a:xfrm>
              <a:off x="120490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91" name="Google Shape;191;p20"/>
            <p:cNvSpPr/>
            <p:nvPr/>
          </p:nvSpPr>
          <p:spPr>
            <a:xfrm>
              <a:off x="120490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92" name="Google Shape;192;p20"/>
            <p:cNvSpPr/>
            <p:nvPr/>
          </p:nvSpPr>
          <p:spPr>
            <a:xfrm>
              <a:off x="120490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93" name="Google Shape;193;p20"/>
            <p:cNvSpPr/>
            <p:nvPr/>
          </p:nvSpPr>
          <p:spPr>
            <a:xfrm>
              <a:off x="114426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94" name="Google Shape;194;p20"/>
            <p:cNvSpPr/>
            <p:nvPr/>
          </p:nvSpPr>
          <p:spPr>
            <a:xfrm>
              <a:off x="118490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95" name="Google Shape;195;p20"/>
            <p:cNvSpPr/>
            <p:nvPr/>
          </p:nvSpPr>
          <p:spPr>
            <a:xfrm>
              <a:off x="116458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96" name="Google Shape;196;p20"/>
            <p:cNvSpPr/>
            <p:nvPr/>
          </p:nvSpPr>
          <p:spPr>
            <a:xfrm>
              <a:off x="120522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descr="A blue circle with black border&#10;&#10;Description automatically generated" id="197" name="Google Shape;197;p20"/>
          <p:cNvPicPr preferRelativeResize="0"/>
          <p:nvPr/>
        </p:nvPicPr>
        <p:blipFill rotWithShape="1">
          <a:blip r:embed="rId4">
            <a:alphaModFix/>
          </a:blip>
          <a:srcRect b="0" l="0" r="0" t="0"/>
          <a:stretch/>
        </p:blipFill>
        <p:spPr>
          <a:xfrm>
            <a:off x="11782156" y="722319"/>
            <a:ext cx="424803" cy="1542707"/>
          </a:xfrm>
          <a:prstGeom prst="rect">
            <a:avLst/>
          </a:prstGeom>
          <a:noFill/>
          <a:ln>
            <a:noFill/>
          </a:ln>
        </p:spPr>
      </p:pic>
      <p:pic>
        <p:nvPicPr>
          <p:cNvPr descr="A blue circle with black border&#10;&#10;Description automatically generated" id="198" name="Google Shape;198;p20"/>
          <p:cNvPicPr preferRelativeResize="0"/>
          <p:nvPr/>
        </p:nvPicPr>
        <p:blipFill rotWithShape="1">
          <a:blip r:embed="rId5">
            <a:alphaModFix/>
          </a:blip>
          <a:srcRect b="0" l="0" r="0" t="0"/>
          <a:stretch/>
        </p:blipFill>
        <p:spPr>
          <a:xfrm rot="-5400000">
            <a:off x="10529476" y="-425736"/>
            <a:ext cx="323559" cy="1175031"/>
          </a:xfrm>
          <a:prstGeom prst="rect">
            <a:avLst/>
          </a:prstGeom>
          <a:solidFill>
            <a:schemeClr val="dk2"/>
          </a:solid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2">
  <p:cSld name="step 2">
    <p:bg>
      <p:bgPr>
        <a:solidFill>
          <a:schemeClr val="dk2"/>
        </a:solidFill>
      </p:bgPr>
    </p:bg>
    <p:spTree>
      <p:nvGrpSpPr>
        <p:cNvPr id="199" name="Shape 199"/>
        <p:cNvGrpSpPr/>
        <p:nvPr/>
      </p:nvGrpSpPr>
      <p:grpSpPr>
        <a:xfrm>
          <a:off x="0" y="0"/>
          <a:ext cx="0" cy="0"/>
          <a:chOff x="0" y="0"/>
          <a:chExt cx="0" cy="0"/>
        </a:xfrm>
      </p:grpSpPr>
      <p:pic>
        <p:nvPicPr>
          <p:cNvPr descr="A yellow circle on a black background&#10;&#10;Description automatically generated" id="200" name="Google Shape;200;p21"/>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201" name="Google Shape;201;p21"/>
          <p:cNvSpPr/>
          <p:nvPr/>
        </p:nvSpPr>
        <p:spPr>
          <a:xfrm flipH="1">
            <a:off x="71589" y="6260464"/>
            <a:ext cx="470943" cy="470943"/>
          </a:xfrm>
          <a:prstGeom prst="rtTriangl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2" name="Google Shape;202;p21"/>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3" name="Google Shape;203;p21"/>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grpSp>
        <p:nvGrpSpPr>
          <p:cNvPr id="204" name="Google Shape;204;p21"/>
          <p:cNvGrpSpPr/>
          <p:nvPr/>
        </p:nvGrpSpPr>
        <p:grpSpPr>
          <a:xfrm>
            <a:off x="0" y="1001612"/>
            <a:ext cx="1397812" cy="58002"/>
            <a:chOff x="0" y="1077191"/>
            <a:chExt cx="1397812" cy="58002"/>
          </a:xfrm>
        </p:grpSpPr>
        <p:sp>
          <p:nvSpPr>
            <p:cNvPr id="205" name="Google Shape;205;p21"/>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6" name="Google Shape;206;p21"/>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207" name="Google Shape;207;p21"/>
          <p:cNvSpPr txBox="1"/>
          <p:nvPr>
            <p:ph type="title"/>
          </p:nvPr>
        </p:nvSpPr>
        <p:spPr>
          <a:xfrm>
            <a:off x="298676" y="433591"/>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pic>
        <p:nvPicPr>
          <p:cNvPr id="208" name="Google Shape;208;p21"/>
          <p:cNvPicPr preferRelativeResize="0"/>
          <p:nvPr/>
        </p:nvPicPr>
        <p:blipFill rotWithShape="1">
          <a:blip r:embed="rId3">
            <a:alphaModFix/>
          </a:blip>
          <a:srcRect b="0" l="0" r="0" t="0"/>
          <a:stretch/>
        </p:blipFill>
        <p:spPr>
          <a:xfrm>
            <a:off x="10089605" y="6341879"/>
            <a:ext cx="1807529" cy="426924"/>
          </a:xfrm>
          <a:prstGeom prst="rect">
            <a:avLst/>
          </a:prstGeom>
          <a:noFill/>
          <a:ln>
            <a:noFill/>
          </a:ln>
        </p:spPr>
      </p:pic>
      <p:grpSp>
        <p:nvGrpSpPr>
          <p:cNvPr id="209" name="Google Shape;209;p21"/>
          <p:cNvGrpSpPr/>
          <p:nvPr/>
        </p:nvGrpSpPr>
        <p:grpSpPr>
          <a:xfrm>
            <a:off x="11436251" y="129884"/>
            <a:ext cx="661669" cy="1214119"/>
            <a:chOff x="11436251" y="129884"/>
            <a:chExt cx="661669" cy="1214119"/>
          </a:xfrm>
        </p:grpSpPr>
        <p:sp>
          <p:nvSpPr>
            <p:cNvPr id="210" name="Google Shape;210;p21"/>
            <p:cNvSpPr/>
            <p:nvPr/>
          </p:nvSpPr>
          <p:spPr>
            <a:xfrm>
              <a:off x="114362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1" name="Google Shape;211;p21"/>
            <p:cNvSpPr/>
            <p:nvPr/>
          </p:nvSpPr>
          <p:spPr>
            <a:xfrm>
              <a:off x="118426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2" name="Google Shape;212;p21"/>
            <p:cNvSpPr/>
            <p:nvPr/>
          </p:nvSpPr>
          <p:spPr>
            <a:xfrm>
              <a:off x="114362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3" name="Google Shape;213;p21"/>
            <p:cNvSpPr/>
            <p:nvPr/>
          </p:nvSpPr>
          <p:spPr>
            <a:xfrm>
              <a:off x="118426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4" name="Google Shape;214;p21"/>
            <p:cNvSpPr/>
            <p:nvPr/>
          </p:nvSpPr>
          <p:spPr>
            <a:xfrm>
              <a:off x="114362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5" name="Google Shape;215;p21"/>
            <p:cNvSpPr/>
            <p:nvPr/>
          </p:nvSpPr>
          <p:spPr>
            <a:xfrm>
              <a:off x="118426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6" name="Google Shape;216;p21"/>
            <p:cNvSpPr/>
            <p:nvPr/>
          </p:nvSpPr>
          <p:spPr>
            <a:xfrm>
              <a:off x="116394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7" name="Google Shape;217;p21"/>
            <p:cNvSpPr/>
            <p:nvPr/>
          </p:nvSpPr>
          <p:spPr>
            <a:xfrm>
              <a:off x="116394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8" name="Google Shape;218;p21"/>
            <p:cNvSpPr/>
            <p:nvPr/>
          </p:nvSpPr>
          <p:spPr>
            <a:xfrm>
              <a:off x="116394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9" name="Google Shape;219;p21"/>
            <p:cNvSpPr/>
            <p:nvPr/>
          </p:nvSpPr>
          <p:spPr>
            <a:xfrm>
              <a:off x="120458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0" name="Google Shape;220;p21"/>
            <p:cNvSpPr/>
            <p:nvPr/>
          </p:nvSpPr>
          <p:spPr>
            <a:xfrm>
              <a:off x="120458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1" name="Google Shape;221;p21"/>
            <p:cNvSpPr/>
            <p:nvPr/>
          </p:nvSpPr>
          <p:spPr>
            <a:xfrm>
              <a:off x="120458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2" name="Google Shape;222;p21"/>
            <p:cNvSpPr/>
            <p:nvPr/>
          </p:nvSpPr>
          <p:spPr>
            <a:xfrm>
              <a:off x="114394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3" name="Google Shape;223;p21"/>
            <p:cNvSpPr/>
            <p:nvPr/>
          </p:nvSpPr>
          <p:spPr>
            <a:xfrm>
              <a:off x="118458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4" name="Google Shape;224;p21"/>
            <p:cNvSpPr/>
            <p:nvPr/>
          </p:nvSpPr>
          <p:spPr>
            <a:xfrm>
              <a:off x="114394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5" name="Google Shape;225;p21"/>
            <p:cNvSpPr/>
            <p:nvPr/>
          </p:nvSpPr>
          <p:spPr>
            <a:xfrm>
              <a:off x="118458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6" name="Google Shape;226;p21"/>
            <p:cNvSpPr/>
            <p:nvPr/>
          </p:nvSpPr>
          <p:spPr>
            <a:xfrm>
              <a:off x="114394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7" name="Google Shape;227;p21"/>
            <p:cNvSpPr/>
            <p:nvPr/>
          </p:nvSpPr>
          <p:spPr>
            <a:xfrm>
              <a:off x="118458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8" name="Google Shape;228;p21"/>
            <p:cNvSpPr/>
            <p:nvPr/>
          </p:nvSpPr>
          <p:spPr>
            <a:xfrm>
              <a:off x="116426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9" name="Google Shape;229;p21"/>
            <p:cNvSpPr/>
            <p:nvPr/>
          </p:nvSpPr>
          <p:spPr>
            <a:xfrm>
              <a:off x="116426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0" name="Google Shape;230;p21"/>
            <p:cNvSpPr/>
            <p:nvPr/>
          </p:nvSpPr>
          <p:spPr>
            <a:xfrm>
              <a:off x="116426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1" name="Google Shape;231;p21"/>
            <p:cNvSpPr/>
            <p:nvPr/>
          </p:nvSpPr>
          <p:spPr>
            <a:xfrm>
              <a:off x="120490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2" name="Google Shape;232;p21"/>
            <p:cNvSpPr/>
            <p:nvPr/>
          </p:nvSpPr>
          <p:spPr>
            <a:xfrm>
              <a:off x="120490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3" name="Google Shape;233;p21"/>
            <p:cNvSpPr/>
            <p:nvPr/>
          </p:nvSpPr>
          <p:spPr>
            <a:xfrm>
              <a:off x="120490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4" name="Google Shape;234;p21"/>
            <p:cNvSpPr/>
            <p:nvPr/>
          </p:nvSpPr>
          <p:spPr>
            <a:xfrm>
              <a:off x="114426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5" name="Google Shape;235;p21"/>
            <p:cNvSpPr/>
            <p:nvPr/>
          </p:nvSpPr>
          <p:spPr>
            <a:xfrm>
              <a:off x="118490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6" name="Google Shape;236;p21"/>
            <p:cNvSpPr/>
            <p:nvPr/>
          </p:nvSpPr>
          <p:spPr>
            <a:xfrm>
              <a:off x="116458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7" name="Google Shape;237;p21"/>
            <p:cNvSpPr/>
            <p:nvPr/>
          </p:nvSpPr>
          <p:spPr>
            <a:xfrm>
              <a:off x="120522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238" name="Google Shape;238;p21"/>
          <p:cNvSpPr/>
          <p:nvPr/>
        </p:nvSpPr>
        <p:spPr>
          <a:xfrm rot="10800000">
            <a:off x="11564883" y="-8638"/>
            <a:ext cx="659674" cy="659674"/>
          </a:xfrm>
          <a:prstGeom prst="rtTriangle">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8" Type="http://schemas.openxmlformats.org/officeDocument/2006/relationships/theme" Target="../theme/theme1.xml"/><Relationship Id="rId27" Type="http://schemas.openxmlformats.org/officeDocument/2006/relationships/slideLayout" Target="../slideLayouts/slideLayout27.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2"/>
        </a:solidFill>
      </p:bgPr>
    </p:bg>
    <p:spTree>
      <p:nvGrpSpPr>
        <p:cNvPr id="9" name="Shape 9"/>
        <p:cNvGrpSpPr/>
        <p:nvPr/>
      </p:nvGrpSpPr>
      <p:grpSpPr>
        <a:xfrm>
          <a:off x="0" y="0"/>
          <a:ext cx="0" cy="0"/>
          <a:chOff x="0" y="0"/>
          <a:chExt cx="0" cy="0"/>
        </a:xfrm>
      </p:grpSpPr>
      <p:sp>
        <p:nvSpPr>
          <p:cNvPr id="10" name="Google Shape;10;p1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C97"/>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1" name="Google Shape;11;p12"/>
          <p:cNvSpPr txBox="1"/>
          <p:nvPr>
            <p:ph idx="12" type="sldNum"/>
          </p:nvPr>
        </p:nvSpPr>
        <p:spPr>
          <a:xfrm>
            <a:off x="2159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l">
              <a:spcBef>
                <a:spcPts val="0"/>
              </a:spcBef>
              <a:buNone/>
              <a:defRPr b="0" i="0" sz="1200" u="none" cap="none" strike="noStrike">
                <a:solidFill>
                  <a:srgbClr val="888C97"/>
                </a:solidFill>
                <a:latin typeface="Montserrat Light"/>
                <a:ea typeface="Montserrat Light"/>
                <a:cs typeface="Montserrat Light"/>
                <a:sym typeface="Montserrat Light"/>
              </a:defRPr>
            </a:lvl1pPr>
            <a:lvl2pPr indent="0" lvl="1" marL="0" marR="0" rtl="0" algn="l">
              <a:spcBef>
                <a:spcPts val="0"/>
              </a:spcBef>
              <a:buNone/>
              <a:defRPr b="0" i="0" sz="1200" u="none" cap="none" strike="noStrike">
                <a:solidFill>
                  <a:srgbClr val="888C97"/>
                </a:solidFill>
                <a:latin typeface="Montserrat Light"/>
                <a:ea typeface="Montserrat Light"/>
                <a:cs typeface="Montserrat Light"/>
                <a:sym typeface="Montserrat Light"/>
              </a:defRPr>
            </a:lvl2pPr>
            <a:lvl3pPr indent="0" lvl="2" marL="0" marR="0" rtl="0" algn="l">
              <a:spcBef>
                <a:spcPts val="0"/>
              </a:spcBef>
              <a:buNone/>
              <a:defRPr b="0" i="0" sz="1200" u="none" cap="none" strike="noStrike">
                <a:solidFill>
                  <a:srgbClr val="888C97"/>
                </a:solidFill>
                <a:latin typeface="Montserrat Light"/>
                <a:ea typeface="Montserrat Light"/>
                <a:cs typeface="Montserrat Light"/>
                <a:sym typeface="Montserrat Light"/>
              </a:defRPr>
            </a:lvl3pPr>
            <a:lvl4pPr indent="0" lvl="3" marL="0" marR="0" rtl="0" algn="l">
              <a:spcBef>
                <a:spcPts val="0"/>
              </a:spcBef>
              <a:buNone/>
              <a:defRPr b="0" i="0" sz="1200" u="none" cap="none" strike="noStrike">
                <a:solidFill>
                  <a:srgbClr val="888C97"/>
                </a:solidFill>
                <a:latin typeface="Montserrat Light"/>
                <a:ea typeface="Montserrat Light"/>
                <a:cs typeface="Montserrat Light"/>
                <a:sym typeface="Montserrat Light"/>
              </a:defRPr>
            </a:lvl4pPr>
            <a:lvl5pPr indent="0" lvl="4" marL="0" marR="0" rtl="0" algn="l">
              <a:spcBef>
                <a:spcPts val="0"/>
              </a:spcBef>
              <a:buNone/>
              <a:defRPr b="0" i="0" sz="1200" u="none" cap="none" strike="noStrike">
                <a:solidFill>
                  <a:srgbClr val="888C97"/>
                </a:solidFill>
                <a:latin typeface="Montserrat Light"/>
                <a:ea typeface="Montserrat Light"/>
                <a:cs typeface="Montserrat Light"/>
                <a:sym typeface="Montserrat Light"/>
              </a:defRPr>
            </a:lvl5pPr>
            <a:lvl6pPr indent="0" lvl="5" marL="0" marR="0" rtl="0" algn="l">
              <a:spcBef>
                <a:spcPts val="0"/>
              </a:spcBef>
              <a:buNone/>
              <a:defRPr b="0" i="0" sz="1200" u="none" cap="none" strike="noStrike">
                <a:solidFill>
                  <a:srgbClr val="888C97"/>
                </a:solidFill>
                <a:latin typeface="Montserrat Light"/>
                <a:ea typeface="Montserrat Light"/>
                <a:cs typeface="Montserrat Light"/>
                <a:sym typeface="Montserrat Light"/>
              </a:defRPr>
            </a:lvl6pPr>
            <a:lvl7pPr indent="0" lvl="6" marL="0" marR="0" rtl="0" algn="l">
              <a:spcBef>
                <a:spcPts val="0"/>
              </a:spcBef>
              <a:buNone/>
              <a:defRPr b="0" i="0" sz="1200" u="none" cap="none" strike="noStrike">
                <a:solidFill>
                  <a:srgbClr val="888C97"/>
                </a:solidFill>
                <a:latin typeface="Montserrat Light"/>
                <a:ea typeface="Montserrat Light"/>
                <a:cs typeface="Montserrat Light"/>
                <a:sym typeface="Montserrat Light"/>
              </a:defRPr>
            </a:lvl7pPr>
            <a:lvl8pPr indent="0" lvl="7" marL="0" marR="0" rtl="0" algn="l">
              <a:spcBef>
                <a:spcPts val="0"/>
              </a:spcBef>
              <a:buNone/>
              <a:defRPr b="0" i="0" sz="1200" u="none" cap="none" strike="noStrike">
                <a:solidFill>
                  <a:srgbClr val="888C97"/>
                </a:solidFill>
                <a:latin typeface="Montserrat Light"/>
                <a:ea typeface="Montserrat Light"/>
                <a:cs typeface="Montserrat Light"/>
                <a:sym typeface="Montserrat Light"/>
              </a:defRPr>
            </a:lvl8pPr>
            <a:lvl9pPr indent="0" lvl="8" marL="0" marR="0" rtl="0" algn="l">
              <a:spcBef>
                <a:spcPts val="0"/>
              </a:spcBef>
              <a:buNone/>
              <a:defRPr b="0" i="0" sz="1200" u="none" cap="none" strike="noStrike">
                <a:solidFill>
                  <a:srgbClr val="888C97"/>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hyperlink" Target="https://www.facebook.com/b2bframeworks" TargetMode="External"/><Relationship Id="rId4" Type="http://schemas.openxmlformats.org/officeDocument/2006/relationships/hyperlink" Target="https://www.linkedin.com/in/b2bframeworks/" TargetMode="External"/><Relationship Id="rId5" Type="http://schemas.openxmlformats.org/officeDocument/2006/relationships/hyperlink" Target="https://twitter.com/b2bframeworks" TargetMode="External"/><Relationship Id="rId6" Type="http://schemas.openxmlformats.org/officeDocument/2006/relationships/hyperlink" Target="https://www.instagram.com/b2bframeworks/" TargetMode="External"/><Relationship Id="rId7" Type="http://schemas.openxmlformats.org/officeDocument/2006/relationships/hyperlink" Target="https://www.b2bframeworks.com"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2" name="Shape 622"/>
        <p:cNvGrpSpPr/>
        <p:nvPr/>
      </p:nvGrpSpPr>
      <p:grpSpPr>
        <a:xfrm>
          <a:off x="0" y="0"/>
          <a:ext cx="0" cy="0"/>
          <a:chOff x="0" y="0"/>
          <a:chExt cx="0" cy="0"/>
        </a:xfrm>
      </p:grpSpPr>
      <p:sp>
        <p:nvSpPr>
          <p:cNvPr id="623" name="Google Shape;623;p1"/>
          <p:cNvSpPr txBox="1"/>
          <p:nvPr>
            <p:ph type="title"/>
          </p:nvPr>
        </p:nvSpPr>
        <p:spPr>
          <a:xfrm>
            <a:off x="492629" y="818832"/>
            <a:ext cx="9876856" cy="1325563"/>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2"/>
              </a:buClr>
              <a:buSzPts val="4400"/>
              <a:buFont typeface="Montserrat SemiBold"/>
              <a:buNone/>
            </a:pPr>
            <a:r>
              <a:rPr b="0" i="0" lang="en-GB" sz="4400" u="none" cap="none" strike="noStrike">
                <a:solidFill>
                  <a:schemeClr val="dk2"/>
                </a:solidFill>
                <a:latin typeface="Montserrat SemiBold"/>
                <a:ea typeface="Montserrat SemiBold"/>
                <a:cs typeface="Montserrat SemiBold"/>
                <a:sym typeface="Montserrat SemiBold"/>
              </a:rPr>
              <a:t>McKinsey 7s</a:t>
            </a:r>
            <a:endParaRPr/>
          </a:p>
        </p:txBody>
      </p:sp>
      <p:pic>
        <p:nvPicPr>
          <p:cNvPr id="624" name="Google Shape;624;p1"/>
          <p:cNvPicPr preferRelativeResize="0"/>
          <p:nvPr/>
        </p:nvPicPr>
        <p:blipFill rotWithShape="1">
          <a:blip r:embed="rId3">
            <a:alphaModFix/>
          </a:blip>
          <a:srcRect b="0" l="0" r="0" t="0"/>
          <a:stretch/>
        </p:blipFill>
        <p:spPr>
          <a:xfrm>
            <a:off x="6689473" y="2658348"/>
            <a:ext cx="1378024" cy="1057497"/>
          </a:xfrm>
          <a:prstGeom prst="rect">
            <a:avLst/>
          </a:prstGeom>
          <a:noFill/>
          <a:ln>
            <a:noFill/>
          </a:ln>
        </p:spPr>
      </p:pic>
      <p:pic>
        <p:nvPicPr>
          <p:cNvPr id="625" name="Google Shape;625;p1"/>
          <p:cNvPicPr preferRelativeResize="0"/>
          <p:nvPr/>
        </p:nvPicPr>
        <p:blipFill rotWithShape="1">
          <a:blip r:embed="rId3">
            <a:alphaModFix/>
          </a:blip>
          <a:srcRect b="0" l="0" r="0" t="0"/>
          <a:stretch/>
        </p:blipFill>
        <p:spPr>
          <a:xfrm>
            <a:off x="3864849" y="3639648"/>
            <a:ext cx="1110896" cy="852524"/>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9" name="Shape 709"/>
        <p:cNvGrpSpPr/>
        <p:nvPr/>
      </p:nvGrpSpPr>
      <p:grpSpPr>
        <a:xfrm>
          <a:off x="0" y="0"/>
          <a:ext cx="0" cy="0"/>
          <a:chOff x="0" y="0"/>
          <a:chExt cx="0" cy="0"/>
        </a:xfrm>
      </p:grpSpPr>
      <p:sp>
        <p:nvSpPr>
          <p:cNvPr id="710" name="Google Shape;710;p10"/>
          <p:cNvSpPr txBox="1"/>
          <p:nvPr>
            <p:ph type="title"/>
          </p:nvPr>
        </p:nvSpPr>
        <p:spPr>
          <a:xfrm>
            <a:off x="333515" y="472411"/>
            <a:ext cx="5156200" cy="546778"/>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3200"/>
              <a:buFont typeface="Montserrat SemiBold"/>
              <a:buNone/>
            </a:pPr>
            <a:r>
              <a:rPr lang="en-GB" sz="2800"/>
              <a:t>Things to think about</a:t>
            </a:r>
            <a:r>
              <a:rPr lang="en-GB" sz="2800">
                <a:solidFill>
                  <a:schemeClr val="lt1"/>
                </a:solidFill>
              </a:rPr>
              <a:t>.</a:t>
            </a:r>
            <a:endParaRPr sz="2800">
              <a:solidFill>
                <a:schemeClr val="lt1"/>
              </a:solidFill>
            </a:endParaRPr>
          </a:p>
        </p:txBody>
      </p:sp>
      <p:sp>
        <p:nvSpPr>
          <p:cNvPr id="711" name="Google Shape;711;p10"/>
          <p:cNvSpPr txBox="1"/>
          <p:nvPr/>
        </p:nvSpPr>
        <p:spPr>
          <a:xfrm>
            <a:off x="1179575" y="1619725"/>
            <a:ext cx="8459400" cy="2202900"/>
          </a:xfrm>
          <a:prstGeom prst="rect">
            <a:avLst/>
          </a:prstGeom>
          <a:noFill/>
          <a:ln>
            <a:noFill/>
          </a:ln>
        </p:spPr>
        <p:txBody>
          <a:bodyPr anchorCtr="0" anchor="t" bIns="45700" lIns="91425" spcFirstLastPara="1" rIns="91425" wrap="square" tIns="45700">
            <a:spAutoFit/>
          </a:bodyPr>
          <a:lstStyle/>
          <a:p>
            <a:pPr indent="-450839" lvl="0" marL="457189" marR="0" rtl="0" algn="l">
              <a:lnSpc>
                <a:spcPct val="115000"/>
              </a:lnSpc>
              <a:spcBef>
                <a:spcPts val="0"/>
              </a:spcBef>
              <a:spcAft>
                <a:spcPts val="0"/>
              </a:spcAft>
              <a:buClr>
                <a:schemeClr val="dk1"/>
              </a:buClr>
              <a:buSzPts val="1500"/>
              <a:buFont typeface="Noto Sans Symbols"/>
              <a:buChar char="∙"/>
            </a:pPr>
            <a:r>
              <a:rPr lang="en-GB" sz="1500">
                <a:solidFill>
                  <a:schemeClr val="dk1"/>
                </a:solidFill>
                <a:latin typeface="Montserrat Light"/>
                <a:ea typeface="Montserrat Light"/>
                <a:cs typeface="Montserrat Light"/>
                <a:sym typeface="Montserrat Light"/>
              </a:rPr>
              <a:t>Every successful business has to be aligned with the needs of its customers. This should be borne in mind when examining the strength of the 7s elements. To what extent does each of them deliver against customers’ needs?</a:t>
            </a:r>
            <a:br>
              <a:rPr lang="en-GB" sz="1500">
                <a:solidFill>
                  <a:schemeClr val="dk1"/>
                </a:solidFill>
                <a:latin typeface="Montserrat Light"/>
                <a:ea typeface="Montserrat Light"/>
                <a:cs typeface="Montserrat Light"/>
                <a:sym typeface="Montserrat Light"/>
              </a:rPr>
            </a:br>
            <a:endParaRPr sz="1300"/>
          </a:p>
          <a:p>
            <a:pPr indent="-450839" lvl="0" marL="457189" marR="0" rtl="0" algn="l">
              <a:lnSpc>
                <a:spcPct val="115000"/>
              </a:lnSpc>
              <a:spcBef>
                <a:spcPts val="0"/>
              </a:spcBef>
              <a:spcAft>
                <a:spcPts val="0"/>
              </a:spcAft>
              <a:buClr>
                <a:schemeClr val="dk1"/>
              </a:buClr>
              <a:buSzPts val="1500"/>
              <a:buFont typeface="Noto Sans Symbols"/>
              <a:buChar char="∙"/>
            </a:pPr>
            <a:r>
              <a:rPr lang="en-GB" sz="1500">
                <a:solidFill>
                  <a:schemeClr val="dk1"/>
                </a:solidFill>
                <a:latin typeface="Montserrat Light"/>
                <a:ea typeface="Montserrat Light"/>
                <a:cs typeface="Montserrat Light"/>
                <a:sym typeface="Montserrat Light"/>
              </a:rPr>
              <a:t>Companies are made-up of people and they are involved in every one of the 7s elements. When reviewing each of the 7s elements it is worth asking “Have we got the right people? Are they connecting successfully with their colleagues?”</a:t>
            </a:r>
            <a:endParaRPr sz="1300"/>
          </a:p>
          <a:p>
            <a:pPr indent="-262435" lvl="0" marL="380990" marR="0" rtl="0" algn="l">
              <a:spcBef>
                <a:spcPts val="0"/>
              </a:spcBef>
              <a:spcAft>
                <a:spcPts val="0"/>
              </a:spcAft>
              <a:buClr>
                <a:schemeClr val="dk1"/>
              </a:buClr>
              <a:buSzPts val="1867"/>
              <a:buFont typeface="Arial"/>
              <a:buNone/>
            </a:pPr>
            <a:r>
              <a:t/>
            </a:r>
            <a:endParaRPr sz="1867">
              <a:solidFill>
                <a:schemeClr val="dk1"/>
              </a:solidFill>
              <a:latin typeface="Calibri"/>
              <a:ea typeface="Calibri"/>
              <a:cs typeface="Calibri"/>
              <a:sym typeface="Calibri"/>
            </a:endParaRPr>
          </a:p>
        </p:txBody>
      </p:sp>
      <p:sp>
        <p:nvSpPr>
          <p:cNvPr id="712" name="Google Shape;712;p10"/>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b="0" i="0" lang="en-GB" sz="800">
                <a:solidFill>
                  <a:srgbClr val="7F7F7F"/>
                </a:solidFill>
                <a:latin typeface="Montserrat Light"/>
                <a:ea typeface="Montserrat Light"/>
                <a:cs typeface="Montserrat Light"/>
                <a:sym typeface="Montserrat Light"/>
              </a:rPr>
              <a:t>Copyright © B2B Frameworks Ltd 2018</a:t>
            </a:r>
            <a:endParaRPr/>
          </a:p>
        </p:txBody>
      </p:sp>
      <p:sp>
        <p:nvSpPr>
          <p:cNvPr id="713" name="Google Shape;713;p10"/>
          <p:cNvSpPr txBox="1"/>
          <p:nvPr>
            <p:ph idx="12" type="sldNum"/>
          </p:nvPr>
        </p:nvSpPr>
        <p:spPr>
          <a:xfrm>
            <a:off x="258100" y="6385589"/>
            <a:ext cx="27432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b="0" i="0" lang="en-GB" sz="1000">
                <a:solidFill>
                  <a:schemeClr val="dk2"/>
                </a:solidFill>
                <a:latin typeface="Montserrat"/>
                <a:ea typeface="Montserrat"/>
                <a:cs typeface="Montserrat"/>
                <a:sym typeface="Montserrat"/>
              </a:rPr>
              <a:t>‹#›</a:t>
            </a:fld>
            <a:endParaRPr b="0" i="0" sz="1000">
              <a:solidFill>
                <a:schemeClr val="dk2"/>
              </a:solidFill>
              <a:latin typeface="Montserrat"/>
              <a:ea typeface="Montserrat"/>
              <a:cs typeface="Montserrat"/>
              <a:sym typeface="Montserrat"/>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7" name="Shape 717"/>
        <p:cNvGrpSpPr/>
        <p:nvPr/>
      </p:nvGrpSpPr>
      <p:grpSpPr>
        <a:xfrm>
          <a:off x="0" y="0"/>
          <a:ext cx="0" cy="0"/>
          <a:chOff x="0" y="0"/>
          <a:chExt cx="0" cy="0"/>
        </a:xfrm>
      </p:grpSpPr>
      <p:sp>
        <p:nvSpPr>
          <p:cNvPr id="718" name="Google Shape;718;g28e7628ca3d_0_0"/>
          <p:cNvSpPr txBox="1"/>
          <p:nvPr>
            <p:ph type="title"/>
          </p:nvPr>
        </p:nvSpPr>
        <p:spPr>
          <a:xfrm>
            <a:off x="380563" y="3534859"/>
            <a:ext cx="5156100" cy="5100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2"/>
              </a:buClr>
              <a:buSzPts val="3240"/>
              <a:buFont typeface="Montserrat SemiBold"/>
              <a:buNone/>
            </a:pPr>
            <a:r>
              <a:rPr lang="en-GB" sz="4240"/>
              <a:t>Thank you</a:t>
            </a:r>
            <a:r>
              <a:rPr lang="en-GB" sz="4240">
                <a:solidFill>
                  <a:schemeClr val="lt1"/>
                </a:solidFill>
              </a:rPr>
              <a:t>.</a:t>
            </a:r>
            <a:endParaRPr sz="4240"/>
          </a:p>
        </p:txBody>
      </p:sp>
      <p:sp>
        <p:nvSpPr>
          <p:cNvPr id="719" name="Google Shape;719;g28e7628ca3d_0_0">
            <a:hlinkClick r:id="rId3"/>
          </p:cNvPr>
          <p:cNvSpPr/>
          <p:nvPr/>
        </p:nvSpPr>
        <p:spPr>
          <a:xfrm>
            <a:off x="579400" y="6025775"/>
            <a:ext cx="368700" cy="368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720" name="Google Shape;720;g28e7628ca3d_0_0">
            <a:hlinkClick r:id="rId4"/>
          </p:cNvPr>
          <p:cNvSpPr/>
          <p:nvPr/>
        </p:nvSpPr>
        <p:spPr>
          <a:xfrm>
            <a:off x="1179875" y="6025775"/>
            <a:ext cx="368700" cy="368700"/>
          </a:xfrm>
          <a:prstGeom prst="ellipse">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721" name="Google Shape;721;g28e7628ca3d_0_0">
            <a:hlinkClick r:id="rId5"/>
          </p:cNvPr>
          <p:cNvSpPr/>
          <p:nvPr/>
        </p:nvSpPr>
        <p:spPr>
          <a:xfrm>
            <a:off x="1780350" y="6025775"/>
            <a:ext cx="368700" cy="368700"/>
          </a:xfrm>
          <a:prstGeom prst="ellipse">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722" name="Google Shape;722;g28e7628ca3d_0_0">
            <a:hlinkClick r:id="rId6"/>
          </p:cNvPr>
          <p:cNvSpPr/>
          <p:nvPr/>
        </p:nvSpPr>
        <p:spPr>
          <a:xfrm>
            <a:off x="2322875" y="6025775"/>
            <a:ext cx="368700" cy="368700"/>
          </a:xfrm>
          <a:prstGeom prst="ellipse">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723" name="Google Shape;723;g28e7628ca3d_0_0">
            <a:hlinkClick r:id="rId7"/>
          </p:cNvPr>
          <p:cNvSpPr/>
          <p:nvPr/>
        </p:nvSpPr>
        <p:spPr>
          <a:xfrm>
            <a:off x="537275" y="4687875"/>
            <a:ext cx="3192000" cy="316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9" name="Shape 629"/>
        <p:cNvGrpSpPr/>
        <p:nvPr/>
      </p:nvGrpSpPr>
      <p:grpSpPr>
        <a:xfrm>
          <a:off x="0" y="0"/>
          <a:ext cx="0" cy="0"/>
          <a:chOff x="0" y="0"/>
          <a:chExt cx="0" cy="0"/>
        </a:xfrm>
      </p:grpSpPr>
      <p:sp>
        <p:nvSpPr>
          <p:cNvPr id="630" name="Google Shape;630;p2"/>
          <p:cNvSpPr txBox="1"/>
          <p:nvPr>
            <p:ph type="title"/>
          </p:nvPr>
        </p:nvSpPr>
        <p:spPr>
          <a:xfrm>
            <a:off x="333514" y="472411"/>
            <a:ext cx="9696605" cy="546778"/>
          </a:xfrm>
          <a:prstGeom prst="rect">
            <a:avLst/>
          </a:prstGeom>
          <a:noFill/>
          <a:ln>
            <a:noFill/>
          </a:ln>
        </p:spPr>
        <p:txBody>
          <a:bodyPr anchorCtr="0" anchor="t"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00000"/>
              <a:buFont typeface="Montserrat SemiBold"/>
              <a:buNone/>
            </a:pPr>
            <a:r>
              <a:rPr lang="en-GB"/>
              <a:t>A business model that provides a “health check”</a:t>
            </a:r>
            <a:r>
              <a:rPr lang="en-GB">
                <a:solidFill>
                  <a:schemeClr val="lt1"/>
                </a:solidFill>
              </a:rPr>
              <a:t>.</a:t>
            </a:r>
            <a:endParaRPr>
              <a:solidFill>
                <a:schemeClr val="lt1"/>
              </a:solidFill>
            </a:endParaRPr>
          </a:p>
        </p:txBody>
      </p:sp>
      <p:sp>
        <p:nvSpPr>
          <p:cNvPr id="631" name="Google Shape;631;p2"/>
          <p:cNvSpPr/>
          <p:nvPr/>
        </p:nvSpPr>
        <p:spPr>
          <a:xfrm>
            <a:off x="421374" y="1311825"/>
            <a:ext cx="9256500" cy="584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GB" sz="1600" u="none" cap="none" strike="noStrike">
                <a:solidFill>
                  <a:schemeClr val="lt1"/>
                </a:solidFill>
                <a:latin typeface="Montserrat SemiBold"/>
                <a:ea typeface="Montserrat SemiBold"/>
                <a:cs typeface="Montserrat SemiBold"/>
                <a:sym typeface="Montserrat SemiBold"/>
              </a:rPr>
              <a:t>Use this model to find out if your business is on track and what needs rectifying</a:t>
            </a:r>
            <a:endParaRPr/>
          </a:p>
        </p:txBody>
      </p:sp>
      <p:sp>
        <p:nvSpPr>
          <p:cNvPr id="632" name="Google Shape;632;p2"/>
          <p:cNvSpPr txBox="1"/>
          <p:nvPr/>
        </p:nvSpPr>
        <p:spPr>
          <a:xfrm>
            <a:off x="527103" y="1884436"/>
            <a:ext cx="5882400" cy="3755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GB" sz="1400" u="none" cap="none" strike="noStrike">
                <a:solidFill>
                  <a:schemeClr val="dk1"/>
                </a:solidFill>
                <a:latin typeface="Montserrat Light"/>
                <a:ea typeface="Montserrat Light"/>
                <a:cs typeface="Montserrat Light"/>
                <a:sym typeface="Montserrat Light"/>
              </a:rPr>
              <a:t>The McKinsey 7S model is made up of seven components of a company, all interrelated and each one needs to be in good health. </a:t>
            </a:r>
            <a:endParaRPr/>
          </a:p>
          <a:p>
            <a:pPr indent="0" lvl="0" marL="0" marR="0" rtl="0" algn="l">
              <a:spcBef>
                <a:spcPts val="0"/>
              </a:spcBef>
              <a:spcAft>
                <a:spcPts val="0"/>
              </a:spcAft>
              <a:buNone/>
            </a:pPr>
            <a:r>
              <a:t/>
            </a:r>
            <a:endParaRPr sz="1400">
              <a:solidFill>
                <a:schemeClr val="dk1"/>
              </a:solidFill>
              <a:latin typeface="Montserrat Light"/>
              <a:ea typeface="Montserrat Light"/>
              <a:cs typeface="Montserrat Light"/>
              <a:sym typeface="Montserrat Light"/>
            </a:endParaRPr>
          </a:p>
          <a:p>
            <a:pPr indent="0" lvl="0" marL="0" marR="0" rtl="0" algn="l">
              <a:spcBef>
                <a:spcPts val="0"/>
              </a:spcBef>
              <a:spcAft>
                <a:spcPts val="0"/>
              </a:spcAft>
              <a:buNone/>
            </a:pPr>
            <a:r>
              <a:rPr lang="en-GB" sz="1400">
                <a:solidFill>
                  <a:schemeClr val="dk1"/>
                </a:solidFill>
                <a:latin typeface="Montserrat Light"/>
                <a:ea typeface="Montserrat Light"/>
                <a:cs typeface="Montserrat Light"/>
                <a:sym typeface="Montserrat Light"/>
              </a:rPr>
              <a:t>The seven components are shown in the diagram opposite. The top three components (strategy, structure, systems) are considered “hard” elements in that they can be defined and managed precisely. The bottom four components (style, shared values, skills, staff) are considered “soft” because they are less tangible and more influenced by culture. </a:t>
            </a:r>
            <a:endParaRPr/>
          </a:p>
          <a:p>
            <a:pPr indent="0" lvl="0" marL="0" marR="0" rtl="0" algn="l">
              <a:spcBef>
                <a:spcPts val="0"/>
              </a:spcBef>
              <a:spcAft>
                <a:spcPts val="0"/>
              </a:spcAft>
              <a:buNone/>
            </a:pPr>
            <a:r>
              <a:t/>
            </a:r>
            <a:endParaRPr sz="1400">
              <a:solidFill>
                <a:schemeClr val="dk1"/>
              </a:solidFill>
              <a:latin typeface="Montserrat Light"/>
              <a:ea typeface="Montserrat Light"/>
              <a:cs typeface="Montserrat Light"/>
              <a:sym typeface="Montserrat Light"/>
            </a:endParaRPr>
          </a:p>
          <a:p>
            <a:pPr indent="0" lvl="0" marL="0" marR="0" rtl="0" algn="l">
              <a:spcBef>
                <a:spcPts val="0"/>
              </a:spcBef>
              <a:spcAft>
                <a:spcPts val="0"/>
              </a:spcAft>
              <a:buNone/>
            </a:pPr>
            <a:r>
              <a:rPr lang="en-GB" sz="1400">
                <a:solidFill>
                  <a:schemeClr val="dk1"/>
                </a:solidFill>
                <a:latin typeface="Montserrat Light"/>
                <a:ea typeface="Montserrat Light"/>
                <a:cs typeface="Montserrat Light"/>
                <a:sym typeface="Montserrat Light"/>
              </a:rPr>
              <a:t>In using this tool you need to work out where you have any deficiencies and so where improvements are required. This may require changes in processes within the company. It will also require all departments within the company to be aligned to the changes.</a:t>
            </a:r>
            <a:endParaRPr/>
          </a:p>
          <a:p>
            <a:pPr indent="0" lvl="0" marL="0" marR="0" rtl="0" algn="l">
              <a:spcBef>
                <a:spcPts val="0"/>
              </a:spcBef>
              <a:spcAft>
                <a:spcPts val="0"/>
              </a:spcAft>
              <a:buNone/>
            </a:pPr>
            <a:r>
              <a:t/>
            </a:r>
            <a:endParaRPr sz="1400">
              <a:solidFill>
                <a:schemeClr val="dk1"/>
              </a:solidFill>
              <a:latin typeface="Montserrat Light"/>
              <a:ea typeface="Montserrat Light"/>
              <a:cs typeface="Montserrat Light"/>
              <a:sym typeface="Montserrat Light"/>
            </a:endParaRPr>
          </a:p>
        </p:txBody>
      </p:sp>
      <p:pic>
        <p:nvPicPr>
          <p:cNvPr id="633" name="Google Shape;633;p2"/>
          <p:cNvPicPr preferRelativeResize="0"/>
          <p:nvPr/>
        </p:nvPicPr>
        <p:blipFill rotWithShape="1">
          <a:blip r:embed="rId3">
            <a:alphaModFix/>
          </a:blip>
          <a:srcRect b="0" l="0" r="0" t="0"/>
          <a:stretch/>
        </p:blipFill>
        <p:spPr>
          <a:xfrm>
            <a:off x="6611051" y="2189236"/>
            <a:ext cx="4468292" cy="3429000"/>
          </a:xfrm>
          <a:prstGeom prst="rect">
            <a:avLst/>
          </a:prstGeom>
          <a:noFill/>
          <a:ln>
            <a:noFill/>
          </a:ln>
        </p:spPr>
      </p:pic>
      <p:sp>
        <p:nvSpPr>
          <p:cNvPr id="634" name="Google Shape;634;p2"/>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b="0" i="0" lang="en-GB" sz="800" u="none" cap="none" strike="noStrike">
                <a:solidFill>
                  <a:srgbClr val="7F7F7F"/>
                </a:solidFill>
                <a:latin typeface="Montserrat Light"/>
                <a:ea typeface="Montserrat Light"/>
                <a:cs typeface="Montserrat Light"/>
                <a:sym typeface="Montserrat Light"/>
              </a:rPr>
              <a:t>Copyright © B2B Frameworks Ltd 2018</a:t>
            </a:r>
            <a:endParaRPr/>
          </a:p>
        </p:txBody>
      </p:sp>
      <p:sp>
        <p:nvSpPr>
          <p:cNvPr id="635" name="Google Shape;635;p2"/>
          <p:cNvSpPr txBox="1"/>
          <p:nvPr>
            <p:ph idx="12" type="sldNum"/>
          </p:nvPr>
        </p:nvSpPr>
        <p:spPr>
          <a:xfrm>
            <a:off x="333515" y="6385589"/>
            <a:ext cx="27432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b="0" i="0" lang="en-GB" sz="1000" u="none" cap="none" strike="noStrike">
                <a:solidFill>
                  <a:schemeClr val="dk2"/>
                </a:solidFill>
                <a:latin typeface="Montserrat"/>
                <a:ea typeface="Montserrat"/>
                <a:cs typeface="Montserrat"/>
                <a:sym typeface="Montserrat"/>
              </a:rPr>
              <a:t>‹#›</a:t>
            </a:fld>
            <a:endParaRPr b="0" i="0" sz="1000" u="none" cap="none" strike="noStrike">
              <a:solidFill>
                <a:schemeClr val="dk2"/>
              </a:solidFill>
              <a:latin typeface="Montserrat"/>
              <a:ea typeface="Montserrat"/>
              <a:cs typeface="Montserrat"/>
              <a:sym typeface="Montserrat"/>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9" name="Shape 639"/>
        <p:cNvGrpSpPr/>
        <p:nvPr/>
      </p:nvGrpSpPr>
      <p:grpSpPr>
        <a:xfrm>
          <a:off x="0" y="0"/>
          <a:ext cx="0" cy="0"/>
          <a:chOff x="0" y="0"/>
          <a:chExt cx="0" cy="0"/>
        </a:xfrm>
      </p:grpSpPr>
      <p:sp>
        <p:nvSpPr>
          <p:cNvPr id="640" name="Google Shape;640;p3"/>
          <p:cNvSpPr txBox="1"/>
          <p:nvPr>
            <p:ph type="title"/>
          </p:nvPr>
        </p:nvSpPr>
        <p:spPr>
          <a:xfrm>
            <a:off x="333527" y="472400"/>
            <a:ext cx="9969300" cy="5469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3200"/>
              <a:buFont typeface="Montserrat SemiBold"/>
              <a:buNone/>
            </a:pPr>
            <a:r>
              <a:rPr lang="en-GB" sz="2500">
                <a:solidFill>
                  <a:schemeClr val="lt1"/>
                </a:solidFill>
              </a:rPr>
              <a:t>STEP 1:</a:t>
            </a:r>
            <a:r>
              <a:rPr lang="en-GB" sz="2900"/>
              <a:t> </a:t>
            </a:r>
            <a:r>
              <a:rPr lang="en-GB" sz="2800"/>
              <a:t>Questions to ask about your strategy</a:t>
            </a:r>
            <a:r>
              <a:rPr lang="en-GB" sz="2800">
                <a:solidFill>
                  <a:schemeClr val="lt1"/>
                </a:solidFill>
              </a:rPr>
              <a:t>.</a:t>
            </a:r>
            <a:endParaRPr sz="2800">
              <a:solidFill>
                <a:schemeClr val="lt1"/>
              </a:solidFill>
            </a:endParaRPr>
          </a:p>
        </p:txBody>
      </p:sp>
      <p:sp>
        <p:nvSpPr>
          <p:cNvPr id="641" name="Google Shape;641;p3"/>
          <p:cNvSpPr txBox="1"/>
          <p:nvPr/>
        </p:nvSpPr>
        <p:spPr>
          <a:xfrm>
            <a:off x="815427" y="1525550"/>
            <a:ext cx="9740100" cy="10158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a:solidFill>
                  <a:schemeClr val="dk1"/>
                </a:solidFill>
                <a:latin typeface="Montserrat Light"/>
                <a:ea typeface="Montserrat Light"/>
                <a:cs typeface="Montserrat Light"/>
                <a:sym typeface="Montserrat Light"/>
              </a:rPr>
              <a:t>This first series of questions on strategy are about the long-term and at a high level. They seek to answer the questions “where are we going?” and “how can we get there?”.</a:t>
            </a:r>
            <a:endParaRPr sz="1200"/>
          </a:p>
          <a:p>
            <a:pPr indent="0" lvl="0" marL="0" marR="0" rtl="0" algn="l">
              <a:spcBef>
                <a:spcPts val="0"/>
              </a:spcBef>
              <a:spcAft>
                <a:spcPts val="0"/>
              </a:spcAft>
              <a:buNone/>
            </a:pPr>
            <a:r>
              <a:t/>
            </a:r>
            <a:endParaRPr sz="1600">
              <a:solidFill>
                <a:schemeClr val="dk1"/>
              </a:solidFill>
              <a:latin typeface="Montserrat Light"/>
              <a:ea typeface="Montserrat Light"/>
              <a:cs typeface="Montserrat Light"/>
              <a:sym typeface="Montserrat Light"/>
            </a:endParaRPr>
          </a:p>
          <a:p>
            <a:pPr indent="0" lvl="0" marL="0" marR="0" rtl="0" algn="l">
              <a:spcBef>
                <a:spcPts val="0"/>
              </a:spcBef>
              <a:spcAft>
                <a:spcPts val="0"/>
              </a:spcAft>
              <a:buNone/>
            </a:pPr>
            <a:r>
              <a:t/>
            </a:r>
            <a:endParaRPr sz="1600">
              <a:solidFill>
                <a:schemeClr val="dk1"/>
              </a:solidFill>
              <a:latin typeface="Montserrat Light"/>
              <a:ea typeface="Montserrat Light"/>
              <a:cs typeface="Montserrat Light"/>
              <a:sym typeface="Montserrat Light"/>
            </a:endParaRPr>
          </a:p>
        </p:txBody>
      </p:sp>
      <p:graphicFrame>
        <p:nvGraphicFramePr>
          <p:cNvPr id="642" name="Google Shape;642;p3"/>
          <p:cNvGraphicFramePr/>
          <p:nvPr/>
        </p:nvGraphicFramePr>
        <p:xfrm>
          <a:off x="967814" y="2328751"/>
          <a:ext cx="3000000" cy="3000000"/>
        </p:xfrm>
        <a:graphic>
          <a:graphicData uri="http://schemas.openxmlformats.org/drawingml/2006/table">
            <a:tbl>
              <a:tblPr>
                <a:noFill/>
                <a:tableStyleId>{5B839390-7462-4F71-ABBC-110CC5568DF6}</a:tableStyleId>
              </a:tblPr>
              <a:tblGrid>
                <a:gridCol w="7728375"/>
                <a:gridCol w="1721425"/>
              </a:tblGrid>
              <a:tr h="459750">
                <a:tc>
                  <a:txBody>
                    <a:bodyPr/>
                    <a:lstStyle/>
                    <a:p>
                      <a:pPr indent="0" lvl="0" marL="72000" marR="0" rtl="0" algn="l">
                        <a:spcBef>
                          <a:spcPts val="0"/>
                        </a:spcBef>
                        <a:spcAft>
                          <a:spcPts val="0"/>
                        </a:spcAft>
                        <a:buNone/>
                      </a:pPr>
                      <a:r>
                        <a:rPr lang="en-GB" sz="1500" u="none" cap="none" strike="noStrike">
                          <a:solidFill>
                            <a:schemeClr val="dk2"/>
                          </a:solidFill>
                          <a:latin typeface="Montserrat SemiBold"/>
                          <a:ea typeface="Montserrat SemiBold"/>
                          <a:cs typeface="Montserrat SemiBold"/>
                          <a:sym typeface="Montserrat SemiBold"/>
                        </a:rPr>
                        <a:t> Questions about strategy</a:t>
                      </a:r>
                      <a:endParaRPr i="0" sz="1500" u="none" cap="none" strike="noStrike">
                        <a:solidFill>
                          <a:schemeClr val="dk2"/>
                        </a:solidFill>
                        <a:latin typeface="Montserrat SemiBold"/>
                        <a:ea typeface="Montserrat SemiBold"/>
                        <a:cs typeface="Montserrat SemiBold"/>
                        <a:sym typeface="Montserrat SemiBold"/>
                      </a:endParaRPr>
                    </a:p>
                  </a:txBody>
                  <a:tcPr marT="12700" marB="0" marR="12700" marL="12700" anchor="ctr">
                    <a:lnL cap="flat" cmpd="sng" w="12700">
                      <a:solidFill>
                        <a:schemeClr val="dk2"/>
                      </a:solidFill>
                      <a:prstDash val="solid"/>
                      <a:round/>
                      <a:headEnd len="sm" w="sm" type="none"/>
                      <a:tailEnd len="sm" w="sm" type="none"/>
                    </a:lnL>
                    <a:lnR cap="flat" cmpd="sng" w="12700">
                      <a:solidFill>
                        <a:schemeClr val="dk2"/>
                      </a:solidFill>
                      <a:prstDash val="solid"/>
                      <a:round/>
                      <a:headEnd len="sm" w="sm" type="none"/>
                      <a:tailEnd len="sm" w="sm" type="none"/>
                    </a:lnR>
                    <a:lnT cap="flat" cmpd="sng" w="12700">
                      <a:solidFill>
                        <a:schemeClr val="dk2"/>
                      </a:solidFill>
                      <a:prstDash val="solid"/>
                      <a:round/>
                      <a:headEnd len="sm" w="sm" type="none"/>
                      <a:tailEnd len="sm" w="sm" type="none"/>
                    </a:lnT>
                    <a:lnB cap="flat" cmpd="sng" w="12700">
                      <a:solidFill>
                        <a:schemeClr val="dk2"/>
                      </a:solidFill>
                      <a:prstDash val="solid"/>
                      <a:round/>
                      <a:headEnd len="sm" w="sm" type="none"/>
                      <a:tailEnd len="sm" w="sm" type="none"/>
                    </a:lnB>
                    <a:solidFill>
                      <a:schemeClr val="dk1"/>
                    </a:solidFill>
                  </a:tcPr>
                </a:tc>
                <a:tc>
                  <a:txBody>
                    <a:bodyPr/>
                    <a:lstStyle/>
                    <a:p>
                      <a:pPr indent="0" lvl="0" marL="0" marR="0" rtl="0" algn="ctr">
                        <a:spcBef>
                          <a:spcPts val="0"/>
                        </a:spcBef>
                        <a:spcAft>
                          <a:spcPts val="0"/>
                        </a:spcAft>
                        <a:buNone/>
                      </a:pPr>
                      <a:r>
                        <a:rPr lang="en-GB" sz="1500" u="none" cap="none" strike="noStrike">
                          <a:solidFill>
                            <a:schemeClr val="dk2"/>
                          </a:solidFill>
                          <a:latin typeface="Montserrat SemiBold"/>
                          <a:ea typeface="Montserrat SemiBold"/>
                          <a:cs typeface="Montserrat SemiBold"/>
                          <a:sym typeface="Montserrat SemiBold"/>
                        </a:rPr>
                        <a:t> Score out of 10</a:t>
                      </a:r>
                      <a:endParaRPr i="0" sz="1500" u="none" cap="none" strike="noStrike">
                        <a:solidFill>
                          <a:schemeClr val="dk2"/>
                        </a:solidFill>
                        <a:latin typeface="Montserrat SemiBold"/>
                        <a:ea typeface="Montserrat SemiBold"/>
                        <a:cs typeface="Montserrat SemiBold"/>
                        <a:sym typeface="Montserrat SemiBold"/>
                      </a:endParaRPr>
                    </a:p>
                  </a:txBody>
                  <a:tcPr marT="12700" marB="0" marR="12700" marL="12700" anchor="ctr">
                    <a:lnL cap="flat" cmpd="sng" w="12700">
                      <a:solidFill>
                        <a:schemeClr val="dk2"/>
                      </a:solidFill>
                      <a:prstDash val="solid"/>
                      <a:round/>
                      <a:headEnd len="sm" w="sm" type="none"/>
                      <a:tailEnd len="sm" w="sm" type="none"/>
                    </a:lnL>
                    <a:lnR cap="flat" cmpd="sng" w="12700">
                      <a:solidFill>
                        <a:schemeClr val="dk2"/>
                      </a:solidFill>
                      <a:prstDash val="solid"/>
                      <a:round/>
                      <a:headEnd len="sm" w="sm" type="none"/>
                      <a:tailEnd len="sm" w="sm" type="none"/>
                    </a:lnR>
                    <a:lnT cap="flat" cmpd="sng" w="12700">
                      <a:solidFill>
                        <a:schemeClr val="dk2"/>
                      </a:solidFill>
                      <a:prstDash val="solid"/>
                      <a:round/>
                      <a:headEnd len="sm" w="sm" type="none"/>
                      <a:tailEnd len="sm" w="sm" type="none"/>
                    </a:lnT>
                    <a:lnB cap="flat" cmpd="sng" w="12700">
                      <a:solidFill>
                        <a:schemeClr val="dk2"/>
                      </a:solidFill>
                      <a:prstDash val="solid"/>
                      <a:round/>
                      <a:headEnd len="sm" w="sm" type="none"/>
                      <a:tailEnd len="sm" w="sm" type="none"/>
                    </a:lnB>
                    <a:solidFill>
                      <a:schemeClr val="dk1"/>
                    </a:solidFill>
                  </a:tcPr>
                </a:tc>
              </a:tr>
              <a:tr h="254000">
                <a:tc>
                  <a:txBody>
                    <a:bodyPr/>
                    <a:lstStyle/>
                    <a:p>
                      <a:pPr indent="0" lvl="0" marL="72000" marR="0" rtl="0" algn="l">
                        <a:spcBef>
                          <a:spcPts val="0"/>
                        </a:spcBef>
                        <a:spcAft>
                          <a:spcPts val="0"/>
                        </a:spcAft>
                        <a:buNone/>
                      </a:pPr>
                      <a:r>
                        <a:rPr lang="en-GB" sz="1200" u="none" cap="none" strike="noStrike">
                          <a:latin typeface="Montserrat Light"/>
                          <a:ea typeface="Montserrat Light"/>
                          <a:cs typeface="Montserrat Light"/>
                          <a:sym typeface="Montserrat Light"/>
                        </a:rPr>
                        <a:t>What is your company's vision (long term goal) for what it wants to achieve?</a:t>
                      </a:r>
                      <a:endParaRPr b="0" i="0" sz="1200" u="none" cap="none" strike="noStrike">
                        <a:solidFill>
                          <a:srgbClr val="000000"/>
                        </a:solidFill>
                        <a:latin typeface="Montserrat Light"/>
                        <a:ea typeface="Montserrat Light"/>
                        <a:cs typeface="Montserrat Light"/>
                        <a:sym typeface="Montserrat Light"/>
                      </a:endParaRPr>
                    </a:p>
                  </a:txBody>
                  <a:tcPr marT="12700" marB="0" marR="12700" marL="12700" anchor="ctr">
                    <a:lnT cap="flat" cmpd="sng" w="12700">
                      <a:solidFill>
                        <a:schemeClr val="dk2"/>
                      </a:solidFill>
                      <a:prstDash val="solid"/>
                      <a:round/>
                      <a:headEnd len="sm" w="sm" type="none"/>
                      <a:tailEnd len="sm" w="sm" type="none"/>
                    </a:lnT>
                  </a:tcPr>
                </a:tc>
                <a:tc>
                  <a:txBody>
                    <a:bodyPr/>
                    <a:lstStyle/>
                    <a:p>
                      <a:pPr indent="0" lvl="0" marL="0" marR="0" rtl="0" algn="l">
                        <a:spcBef>
                          <a:spcPts val="0"/>
                        </a:spcBef>
                        <a:spcAft>
                          <a:spcPts val="0"/>
                        </a:spcAft>
                        <a:buNone/>
                      </a:pPr>
                      <a:r>
                        <a:rPr lang="en-GB" sz="1500" u="none" cap="none" strike="noStrike"/>
                        <a:t> </a:t>
                      </a:r>
                      <a:endParaRPr b="0" i="0" sz="1500" u="none" cap="none" strike="noStrike">
                        <a:solidFill>
                          <a:srgbClr val="000000"/>
                        </a:solidFill>
                        <a:latin typeface="Calibri"/>
                        <a:ea typeface="Calibri"/>
                        <a:cs typeface="Calibri"/>
                        <a:sym typeface="Calibri"/>
                      </a:endParaRPr>
                    </a:p>
                  </a:txBody>
                  <a:tcPr marT="12700" marB="0" marR="12700" marL="12700" anchor="ctr">
                    <a:lnT cap="flat" cmpd="sng" w="12700">
                      <a:solidFill>
                        <a:schemeClr val="dk2"/>
                      </a:solidFill>
                      <a:prstDash val="solid"/>
                      <a:round/>
                      <a:headEnd len="sm" w="sm" type="none"/>
                      <a:tailEnd len="sm" w="sm" type="none"/>
                    </a:lnT>
                  </a:tcPr>
                </a:tc>
              </a:tr>
              <a:tr h="254000">
                <a:tc>
                  <a:txBody>
                    <a:bodyPr/>
                    <a:lstStyle/>
                    <a:p>
                      <a:pPr indent="0" lvl="0" marL="72000" marR="0" rtl="0" algn="l">
                        <a:spcBef>
                          <a:spcPts val="0"/>
                        </a:spcBef>
                        <a:spcAft>
                          <a:spcPts val="0"/>
                        </a:spcAft>
                        <a:buNone/>
                      </a:pPr>
                      <a:r>
                        <a:rPr lang="en-GB" sz="1200" u="none" cap="none" strike="noStrike">
                          <a:latin typeface="Montserrat Light"/>
                          <a:ea typeface="Montserrat Light"/>
                          <a:cs typeface="Montserrat Light"/>
                          <a:sym typeface="Montserrat Light"/>
                        </a:rPr>
                        <a:t>What is the mission statement? (The statement which indicates how the vision will be achieved).</a:t>
                      </a:r>
                      <a:endParaRPr b="0" i="0" sz="1200" u="none" cap="none" strike="noStrike">
                        <a:solidFill>
                          <a:srgbClr val="000000"/>
                        </a:solidFill>
                        <a:latin typeface="Montserrat Light"/>
                        <a:ea typeface="Montserrat Light"/>
                        <a:cs typeface="Montserrat Light"/>
                        <a:sym typeface="Montserrat Light"/>
                      </a:endParaRPr>
                    </a:p>
                  </a:txBody>
                  <a:tcPr marT="12700" marB="0" marR="12700" marL="12700" anchor="ctr"/>
                </a:tc>
                <a:tc>
                  <a:txBody>
                    <a:bodyPr/>
                    <a:lstStyle/>
                    <a:p>
                      <a:pPr indent="0" lvl="0" marL="0" marR="0" rtl="0" algn="l">
                        <a:spcBef>
                          <a:spcPts val="0"/>
                        </a:spcBef>
                        <a:spcAft>
                          <a:spcPts val="0"/>
                        </a:spcAft>
                        <a:buNone/>
                      </a:pPr>
                      <a:r>
                        <a:rPr lang="en-GB" sz="1500" u="none" cap="none" strike="noStrike"/>
                        <a:t> </a:t>
                      </a:r>
                      <a:endParaRPr b="0" i="0" sz="1500" u="none" cap="none" strike="noStrike">
                        <a:solidFill>
                          <a:srgbClr val="000000"/>
                        </a:solidFill>
                        <a:latin typeface="Calibri"/>
                        <a:ea typeface="Calibri"/>
                        <a:cs typeface="Calibri"/>
                        <a:sym typeface="Calibri"/>
                      </a:endParaRPr>
                    </a:p>
                  </a:txBody>
                  <a:tcPr marT="12700" marB="0" marR="12700" marL="12700" anchor="ctr"/>
                </a:tc>
              </a:tr>
              <a:tr h="254000">
                <a:tc>
                  <a:txBody>
                    <a:bodyPr/>
                    <a:lstStyle/>
                    <a:p>
                      <a:pPr indent="0" lvl="0" marL="72000" marR="0" rtl="0" algn="l">
                        <a:spcBef>
                          <a:spcPts val="0"/>
                        </a:spcBef>
                        <a:spcAft>
                          <a:spcPts val="0"/>
                        </a:spcAft>
                        <a:buNone/>
                      </a:pPr>
                      <a:r>
                        <a:rPr lang="en-GB" sz="1200" u="none" cap="none" strike="noStrike">
                          <a:latin typeface="Montserrat Light"/>
                          <a:ea typeface="Montserrat Light"/>
                          <a:cs typeface="Montserrat Light"/>
                          <a:sym typeface="Montserrat Light"/>
                        </a:rPr>
                        <a:t>What are the values of your business and how it behaves?</a:t>
                      </a:r>
                      <a:endParaRPr b="0" i="0" sz="1200" u="none" cap="none" strike="noStrike">
                        <a:solidFill>
                          <a:srgbClr val="000000"/>
                        </a:solidFill>
                        <a:latin typeface="Montserrat Light"/>
                        <a:ea typeface="Montserrat Light"/>
                        <a:cs typeface="Montserrat Light"/>
                        <a:sym typeface="Montserrat Light"/>
                      </a:endParaRPr>
                    </a:p>
                  </a:txBody>
                  <a:tcPr marT="12700" marB="0" marR="12700" marL="12700" anchor="ctr"/>
                </a:tc>
                <a:tc>
                  <a:txBody>
                    <a:bodyPr/>
                    <a:lstStyle/>
                    <a:p>
                      <a:pPr indent="0" lvl="0" marL="0" marR="0" rtl="0" algn="l">
                        <a:spcBef>
                          <a:spcPts val="0"/>
                        </a:spcBef>
                        <a:spcAft>
                          <a:spcPts val="0"/>
                        </a:spcAft>
                        <a:buNone/>
                      </a:pPr>
                      <a:r>
                        <a:rPr lang="en-GB" sz="1500" u="none" cap="none" strike="noStrike"/>
                        <a:t> </a:t>
                      </a:r>
                      <a:endParaRPr b="0" i="0" sz="1500" u="none" cap="none" strike="noStrike">
                        <a:solidFill>
                          <a:srgbClr val="000000"/>
                        </a:solidFill>
                        <a:latin typeface="Calibri"/>
                        <a:ea typeface="Calibri"/>
                        <a:cs typeface="Calibri"/>
                        <a:sym typeface="Calibri"/>
                      </a:endParaRPr>
                    </a:p>
                  </a:txBody>
                  <a:tcPr marT="12700" marB="0" marR="12700" marL="12700" anchor="ctr"/>
                </a:tc>
              </a:tr>
              <a:tr h="254000">
                <a:tc>
                  <a:txBody>
                    <a:bodyPr/>
                    <a:lstStyle/>
                    <a:p>
                      <a:pPr indent="0" lvl="0" marL="72000" marR="0" rtl="0" algn="l">
                        <a:spcBef>
                          <a:spcPts val="0"/>
                        </a:spcBef>
                        <a:spcAft>
                          <a:spcPts val="0"/>
                        </a:spcAft>
                        <a:buNone/>
                      </a:pPr>
                      <a:r>
                        <a:rPr lang="en-GB" sz="1200" u="none" cap="none" strike="noStrike">
                          <a:latin typeface="Montserrat Light"/>
                          <a:ea typeface="Montserrat Light"/>
                          <a:cs typeface="Montserrat Light"/>
                          <a:sym typeface="Montserrat Light"/>
                        </a:rPr>
                        <a:t>How far ahead does your company plan extend?</a:t>
                      </a:r>
                      <a:endParaRPr b="0" i="0" sz="1200" u="none" cap="none" strike="noStrike">
                        <a:solidFill>
                          <a:srgbClr val="000000"/>
                        </a:solidFill>
                        <a:latin typeface="Montserrat Light"/>
                        <a:ea typeface="Montserrat Light"/>
                        <a:cs typeface="Montserrat Light"/>
                        <a:sym typeface="Montserrat Light"/>
                      </a:endParaRPr>
                    </a:p>
                  </a:txBody>
                  <a:tcPr marT="12700" marB="0" marR="12700" marL="12700" anchor="ctr"/>
                </a:tc>
                <a:tc>
                  <a:txBody>
                    <a:bodyPr/>
                    <a:lstStyle/>
                    <a:p>
                      <a:pPr indent="0" lvl="0" marL="0" marR="0" rtl="0" algn="l">
                        <a:spcBef>
                          <a:spcPts val="0"/>
                        </a:spcBef>
                        <a:spcAft>
                          <a:spcPts val="0"/>
                        </a:spcAft>
                        <a:buNone/>
                      </a:pPr>
                      <a:r>
                        <a:rPr lang="en-GB" sz="1500" u="none" cap="none" strike="noStrike"/>
                        <a:t> </a:t>
                      </a:r>
                      <a:endParaRPr b="0" i="0" sz="1500" u="none" cap="none" strike="noStrike">
                        <a:solidFill>
                          <a:srgbClr val="000000"/>
                        </a:solidFill>
                        <a:latin typeface="Calibri"/>
                        <a:ea typeface="Calibri"/>
                        <a:cs typeface="Calibri"/>
                        <a:sym typeface="Calibri"/>
                      </a:endParaRPr>
                    </a:p>
                  </a:txBody>
                  <a:tcPr marT="12700" marB="0" marR="12700" marL="12700" anchor="ctr"/>
                </a:tc>
              </a:tr>
              <a:tr h="254000">
                <a:tc>
                  <a:txBody>
                    <a:bodyPr/>
                    <a:lstStyle/>
                    <a:p>
                      <a:pPr indent="0" lvl="0" marL="72000" marR="0" rtl="0" algn="l">
                        <a:spcBef>
                          <a:spcPts val="0"/>
                        </a:spcBef>
                        <a:spcAft>
                          <a:spcPts val="0"/>
                        </a:spcAft>
                        <a:buNone/>
                      </a:pPr>
                      <a:r>
                        <a:rPr lang="en-GB" sz="1200" u="none" cap="none" strike="noStrike">
                          <a:latin typeface="Montserrat Light"/>
                          <a:ea typeface="Montserrat Light"/>
                          <a:cs typeface="Montserrat Light"/>
                          <a:sym typeface="Montserrat Light"/>
                        </a:rPr>
                        <a:t>What resources do you have to achieve this plan?</a:t>
                      </a:r>
                      <a:endParaRPr b="0" i="0" sz="1200" u="none" cap="none" strike="noStrike">
                        <a:solidFill>
                          <a:srgbClr val="000000"/>
                        </a:solidFill>
                        <a:latin typeface="Montserrat Light"/>
                        <a:ea typeface="Montserrat Light"/>
                        <a:cs typeface="Montserrat Light"/>
                        <a:sym typeface="Montserrat Light"/>
                      </a:endParaRPr>
                    </a:p>
                  </a:txBody>
                  <a:tcPr marT="12700" marB="0" marR="12700" marL="12700" anchor="ctr"/>
                </a:tc>
                <a:tc>
                  <a:txBody>
                    <a:bodyPr/>
                    <a:lstStyle/>
                    <a:p>
                      <a:pPr indent="0" lvl="0" marL="0" marR="0" rtl="0" algn="l">
                        <a:spcBef>
                          <a:spcPts val="0"/>
                        </a:spcBef>
                        <a:spcAft>
                          <a:spcPts val="0"/>
                        </a:spcAft>
                        <a:buNone/>
                      </a:pPr>
                      <a:r>
                        <a:rPr lang="en-GB" sz="1500" u="none" cap="none" strike="noStrike"/>
                        <a:t> </a:t>
                      </a:r>
                      <a:endParaRPr b="0" i="0" sz="1500" u="none" cap="none" strike="noStrike">
                        <a:solidFill>
                          <a:srgbClr val="000000"/>
                        </a:solidFill>
                        <a:latin typeface="Calibri"/>
                        <a:ea typeface="Calibri"/>
                        <a:cs typeface="Calibri"/>
                        <a:sym typeface="Calibri"/>
                      </a:endParaRPr>
                    </a:p>
                  </a:txBody>
                  <a:tcPr marT="12700" marB="0" marR="12700" marL="12700" anchor="ctr"/>
                </a:tc>
              </a:tr>
              <a:tr h="254000">
                <a:tc>
                  <a:txBody>
                    <a:bodyPr/>
                    <a:lstStyle/>
                    <a:p>
                      <a:pPr indent="0" lvl="0" marL="72000" marR="0" rtl="0" algn="l">
                        <a:spcBef>
                          <a:spcPts val="0"/>
                        </a:spcBef>
                        <a:spcAft>
                          <a:spcPts val="0"/>
                        </a:spcAft>
                        <a:buNone/>
                      </a:pPr>
                      <a:r>
                        <a:rPr lang="en-GB" sz="1200" u="none" cap="none" strike="noStrike">
                          <a:latin typeface="Montserrat Light"/>
                          <a:ea typeface="Montserrat Light"/>
                          <a:cs typeface="Montserrat Light"/>
                          <a:sym typeface="Montserrat Light"/>
                        </a:rPr>
                        <a:t>Who are the people who will make the plan? </a:t>
                      </a:r>
                      <a:endParaRPr b="0" i="0" sz="1200" u="none" cap="none" strike="noStrike">
                        <a:solidFill>
                          <a:srgbClr val="000000"/>
                        </a:solidFill>
                        <a:latin typeface="Montserrat Light"/>
                        <a:ea typeface="Montserrat Light"/>
                        <a:cs typeface="Montserrat Light"/>
                        <a:sym typeface="Montserrat Light"/>
                      </a:endParaRPr>
                    </a:p>
                  </a:txBody>
                  <a:tcPr marT="12700" marB="0" marR="12700" marL="12700" anchor="ctr"/>
                </a:tc>
                <a:tc>
                  <a:txBody>
                    <a:bodyPr/>
                    <a:lstStyle/>
                    <a:p>
                      <a:pPr indent="0" lvl="0" marL="0" marR="0" rtl="0" algn="l">
                        <a:spcBef>
                          <a:spcPts val="0"/>
                        </a:spcBef>
                        <a:spcAft>
                          <a:spcPts val="0"/>
                        </a:spcAft>
                        <a:buNone/>
                      </a:pPr>
                      <a:r>
                        <a:rPr lang="en-GB" sz="1500" u="none" cap="none" strike="noStrike"/>
                        <a:t> </a:t>
                      </a:r>
                      <a:endParaRPr b="0" i="0" sz="1500" u="none" cap="none" strike="noStrike">
                        <a:solidFill>
                          <a:srgbClr val="000000"/>
                        </a:solidFill>
                        <a:latin typeface="Calibri"/>
                        <a:ea typeface="Calibri"/>
                        <a:cs typeface="Calibri"/>
                        <a:sym typeface="Calibri"/>
                      </a:endParaRPr>
                    </a:p>
                  </a:txBody>
                  <a:tcPr marT="12700" marB="0" marR="12700" marL="12700" anchor="ctr"/>
                </a:tc>
              </a:tr>
            </a:tbl>
          </a:graphicData>
        </a:graphic>
      </p:graphicFrame>
      <p:sp>
        <p:nvSpPr>
          <p:cNvPr id="643" name="Google Shape;643;p3"/>
          <p:cNvSpPr txBox="1"/>
          <p:nvPr/>
        </p:nvSpPr>
        <p:spPr>
          <a:xfrm>
            <a:off x="803151" y="4581128"/>
            <a:ext cx="8736900" cy="13854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a:solidFill>
                  <a:schemeClr val="dk1"/>
                </a:solidFill>
                <a:latin typeface="Montserrat Light"/>
                <a:ea typeface="Montserrat Light"/>
                <a:cs typeface="Montserrat Light"/>
                <a:sym typeface="Montserrat Light"/>
              </a:rPr>
              <a:t>Wherever your score is 7 out of 10 or below:</a:t>
            </a:r>
            <a:endParaRPr/>
          </a:p>
          <a:p>
            <a:pPr indent="0" lvl="0" marL="0" marR="0" rtl="0" algn="l">
              <a:spcBef>
                <a:spcPts val="0"/>
              </a:spcBef>
              <a:spcAft>
                <a:spcPts val="0"/>
              </a:spcAft>
              <a:buNone/>
            </a:pPr>
            <a:r>
              <a:t/>
            </a:r>
            <a:endParaRPr>
              <a:solidFill>
                <a:schemeClr val="dk1"/>
              </a:solidFill>
              <a:latin typeface="Montserrat Light"/>
              <a:ea typeface="Montserrat Light"/>
              <a:cs typeface="Montserrat Light"/>
              <a:sym typeface="Montserrat Light"/>
            </a:endParaRPr>
          </a:p>
          <a:p>
            <a:pPr indent="-215894" lvl="0" marL="228594" marR="0" rtl="0" algn="l">
              <a:spcBef>
                <a:spcPts val="0"/>
              </a:spcBef>
              <a:spcAft>
                <a:spcPts val="0"/>
              </a:spcAft>
              <a:buClr>
                <a:schemeClr val="dk1"/>
              </a:buClr>
              <a:buSzPts val="1400"/>
              <a:buFont typeface="Arial"/>
              <a:buChar char="•"/>
            </a:pPr>
            <a:r>
              <a:rPr lang="en-GB">
                <a:solidFill>
                  <a:schemeClr val="dk1"/>
                </a:solidFill>
                <a:latin typeface="Montserrat Light"/>
                <a:ea typeface="Montserrat Light"/>
                <a:cs typeface="Montserrat Light"/>
                <a:sym typeface="Montserrat Light"/>
              </a:rPr>
              <a:t>What are your recommendations for improvement?</a:t>
            </a:r>
            <a:endParaRPr/>
          </a:p>
          <a:p>
            <a:pPr indent="-215894" lvl="0" marL="228594" marR="0" rtl="0" algn="l">
              <a:spcBef>
                <a:spcPts val="0"/>
              </a:spcBef>
              <a:spcAft>
                <a:spcPts val="0"/>
              </a:spcAft>
              <a:buClr>
                <a:schemeClr val="dk1"/>
              </a:buClr>
              <a:buSzPts val="1400"/>
              <a:buFont typeface="Arial"/>
              <a:buChar char="•"/>
            </a:pPr>
            <a:r>
              <a:rPr lang="en-GB">
                <a:solidFill>
                  <a:schemeClr val="dk1"/>
                </a:solidFill>
                <a:latin typeface="Montserrat Light"/>
                <a:ea typeface="Montserrat Light"/>
                <a:cs typeface="Montserrat Light"/>
                <a:sym typeface="Montserrat Light"/>
              </a:rPr>
              <a:t>Who will be responsible for the improvement?</a:t>
            </a:r>
            <a:endParaRPr/>
          </a:p>
          <a:p>
            <a:pPr indent="-215894" lvl="0" marL="228594" marR="0" rtl="0" algn="l">
              <a:spcBef>
                <a:spcPts val="0"/>
              </a:spcBef>
              <a:spcAft>
                <a:spcPts val="0"/>
              </a:spcAft>
              <a:buClr>
                <a:schemeClr val="dk1"/>
              </a:buClr>
              <a:buSzPts val="1400"/>
              <a:buFont typeface="Arial"/>
              <a:buChar char="•"/>
            </a:pPr>
            <a:r>
              <a:rPr lang="en-GB">
                <a:solidFill>
                  <a:schemeClr val="dk1"/>
                </a:solidFill>
                <a:latin typeface="Montserrat Light"/>
                <a:ea typeface="Montserrat Light"/>
                <a:cs typeface="Montserrat Light"/>
                <a:sym typeface="Montserrat Light"/>
              </a:rPr>
              <a:t>Which departments will be affected? </a:t>
            </a:r>
            <a:endParaRPr/>
          </a:p>
          <a:p>
            <a:pPr indent="-215894" lvl="0" marL="228594" marR="0" rtl="0" algn="l">
              <a:spcBef>
                <a:spcPts val="0"/>
              </a:spcBef>
              <a:spcAft>
                <a:spcPts val="0"/>
              </a:spcAft>
              <a:buClr>
                <a:schemeClr val="dk1"/>
              </a:buClr>
              <a:buSzPts val="1400"/>
              <a:buFont typeface="Arial"/>
              <a:buChar char="•"/>
            </a:pPr>
            <a:r>
              <a:rPr lang="en-GB">
                <a:solidFill>
                  <a:schemeClr val="dk1"/>
                </a:solidFill>
                <a:latin typeface="Montserrat Light"/>
                <a:ea typeface="Montserrat Light"/>
                <a:cs typeface="Montserrat Light"/>
                <a:sym typeface="Montserrat Light"/>
              </a:rPr>
              <a:t>How will you monitor the effect of the changes?</a:t>
            </a:r>
            <a:endParaRPr/>
          </a:p>
        </p:txBody>
      </p:sp>
      <p:sp>
        <p:nvSpPr>
          <p:cNvPr id="644" name="Google Shape;644;p3"/>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b="0" i="0" lang="en-GB" sz="800">
                <a:solidFill>
                  <a:srgbClr val="7F7F7F"/>
                </a:solidFill>
                <a:latin typeface="Montserrat Light"/>
                <a:ea typeface="Montserrat Light"/>
                <a:cs typeface="Montserrat Light"/>
                <a:sym typeface="Montserrat Light"/>
              </a:rPr>
              <a:t>Copyright © B2B Frameworks Ltd 2018</a:t>
            </a:r>
            <a:endParaRPr/>
          </a:p>
        </p:txBody>
      </p:sp>
      <p:sp>
        <p:nvSpPr>
          <p:cNvPr id="645" name="Google Shape;645;p3"/>
          <p:cNvSpPr txBox="1"/>
          <p:nvPr>
            <p:ph idx="12" type="sldNum"/>
          </p:nvPr>
        </p:nvSpPr>
        <p:spPr>
          <a:xfrm>
            <a:off x="333515" y="6385589"/>
            <a:ext cx="27432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b="0" i="0" lang="en-GB" sz="1000">
                <a:solidFill>
                  <a:schemeClr val="dk2"/>
                </a:solidFill>
                <a:latin typeface="Montserrat"/>
                <a:ea typeface="Montserrat"/>
                <a:cs typeface="Montserrat"/>
                <a:sym typeface="Montserrat"/>
              </a:rPr>
              <a:t>‹#›</a:t>
            </a:fld>
            <a:endParaRPr b="0" i="0" sz="1000">
              <a:solidFill>
                <a:schemeClr val="dk2"/>
              </a:solidFill>
              <a:latin typeface="Montserrat"/>
              <a:ea typeface="Montserrat"/>
              <a:cs typeface="Montserrat"/>
              <a:sym typeface="Montserrat"/>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9" name="Shape 649"/>
        <p:cNvGrpSpPr/>
        <p:nvPr/>
      </p:nvGrpSpPr>
      <p:grpSpPr>
        <a:xfrm>
          <a:off x="0" y="0"/>
          <a:ext cx="0" cy="0"/>
          <a:chOff x="0" y="0"/>
          <a:chExt cx="0" cy="0"/>
        </a:xfrm>
      </p:grpSpPr>
      <p:sp>
        <p:nvSpPr>
          <p:cNvPr id="650" name="Google Shape;650;p4"/>
          <p:cNvSpPr txBox="1"/>
          <p:nvPr>
            <p:ph type="title"/>
          </p:nvPr>
        </p:nvSpPr>
        <p:spPr>
          <a:xfrm>
            <a:off x="333514" y="472411"/>
            <a:ext cx="9206607" cy="546778"/>
          </a:xfrm>
          <a:prstGeom prst="rect">
            <a:avLst/>
          </a:prstGeom>
          <a:noFill/>
          <a:ln>
            <a:noFill/>
          </a:ln>
        </p:spPr>
        <p:txBody>
          <a:bodyPr anchorCtr="0" anchor="t"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13834"/>
              <a:buFont typeface="Montserrat SemiBold"/>
              <a:buNone/>
            </a:pPr>
            <a:r>
              <a:rPr lang="en-GB" sz="2811">
                <a:solidFill>
                  <a:schemeClr val="lt1"/>
                </a:solidFill>
              </a:rPr>
              <a:t>STEP 2:</a:t>
            </a:r>
            <a:r>
              <a:rPr lang="en-GB"/>
              <a:t> </a:t>
            </a:r>
            <a:r>
              <a:rPr lang="en-GB" sz="3100"/>
              <a:t>Questions to ask about your systems</a:t>
            </a:r>
            <a:r>
              <a:rPr lang="en-GB" sz="3100">
                <a:solidFill>
                  <a:schemeClr val="lt1"/>
                </a:solidFill>
              </a:rPr>
              <a:t>.</a:t>
            </a:r>
            <a:endParaRPr sz="3100">
              <a:solidFill>
                <a:schemeClr val="lt1"/>
              </a:solidFill>
            </a:endParaRPr>
          </a:p>
        </p:txBody>
      </p:sp>
      <p:sp>
        <p:nvSpPr>
          <p:cNvPr id="651" name="Google Shape;651;p4"/>
          <p:cNvSpPr txBox="1"/>
          <p:nvPr/>
        </p:nvSpPr>
        <p:spPr>
          <a:xfrm>
            <a:off x="815413" y="1220755"/>
            <a:ext cx="8064896" cy="95410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400">
                <a:solidFill>
                  <a:schemeClr val="dk1"/>
                </a:solidFill>
                <a:latin typeface="Montserrat Light"/>
                <a:ea typeface="Montserrat Light"/>
                <a:cs typeface="Montserrat Light"/>
                <a:sym typeface="Montserrat Light"/>
              </a:rPr>
              <a:t>Ask yourself questions about your systems to determine how efficient they make your company.</a:t>
            </a:r>
            <a:endParaRPr/>
          </a:p>
          <a:p>
            <a:pPr indent="0" lvl="0" marL="0" marR="0" rtl="0" algn="l">
              <a:spcBef>
                <a:spcPts val="0"/>
              </a:spcBef>
              <a:spcAft>
                <a:spcPts val="0"/>
              </a:spcAft>
              <a:buNone/>
            </a:pPr>
            <a:r>
              <a:t/>
            </a:r>
            <a:endParaRPr sz="1400">
              <a:solidFill>
                <a:schemeClr val="dk1"/>
              </a:solidFill>
              <a:latin typeface="Montserrat Light"/>
              <a:ea typeface="Montserrat Light"/>
              <a:cs typeface="Montserrat Light"/>
              <a:sym typeface="Montserrat Light"/>
            </a:endParaRPr>
          </a:p>
          <a:p>
            <a:pPr indent="0" lvl="0" marL="0" marR="0" rtl="0" algn="l">
              <a:spcBef>
                <a:spcPts val="0"/>
              </a:spcBef>
              <a:spcAft>
                <a:spcPts val="0"/>
              </a:spcAft>
              <a:buNone/>
            </a:pPr>
            <a:r>
              <a:t/>
            </a:r>
            <a:endParaRPr sz="1400">
              <a:solidFill>
                <a:schemeClr val="dk1"/>
              </a:solidFill>
              <a:latin typeface="Montserrat Light"/>
              <a:ea typeface="Montserrat Light"/>
              <a:cs typeface="Montserrat Light"/>
              <a:sym typeface="Montserrat Light"/>
            </a:endParaRPr>
          </a:p>
        </p:txBody>
      </p:sp>
      <p:graphicFrame>
        <p:nvGraphicFramePr>
          <p:cNvPr id="652" name="Google Shape;652;p4"/>
          <p:cNvGraphicFramePr/>
          <p:nvPr/>
        </p:nvGraphicFramePr>
        <p:xfrm>
          <a:off x="803151" y="1928588"/>
          <a:ext cx="3000000" cy="3000000"/>
        </p:xfrm>
        <a:graphic>
          <a:graphicData uri="http://schemas.openxmlformats.org/drawingml/2006/table">
            <a:tbl>
              <a:tblPr>
                <a:noFill/>
                <a:tableStyleId>{5B839390-7462-4F71-ABBC-110CC5568DF6}</a:tableStyleId>
              </a:tblPr>
              <a:tblGrid>
                <a:gridCol w="7473575"/>
                <a:gridCol w="1828800"/>
              </a:tblGrid>
              <a:tr h="459750">
                <a:tc>
                  <a:txBody>
                    <a:bodyPr/>
                    <a:lstStyle/>
                    <a:p>
                      <a:pPr indent="0" lvl="0" marL="72000" marR="0" rtl="0" algn="l">
                        <a:spcBef>
                          <a:spcPts val="0"/>
                        </a:spcBef>
                        <a:spcAft>
                          <a:spcPts val="0"/>
                        </a:spcAft>
                        <a:buNone/>
                      </a:pPr>
                      <a:r>
                        <a:rPr lang="en-GB" sz="1400" u="none" cap="none" strike="noStrike">
                          <a:solidFill>
                            <a:schemeClr val="dk2"/>
                          </a:solidFill>
                          <a:latin typeface="Montserrat SemiBold"/>
                          <a:ea typeface="Montserrat SemiBold"/>
                          <a:cs typeface="Montserrat SemiBold"/>
                          <a:sym typeface="Montserrat SemiBold"/>
                        </a:rPr>
                        <a:t> Questions about systems</a:t>
                      </a:r>
                      <a:endParaRPr>
                        <a:latin typeface="Montserrat SemiBold"/>
                        <a:ea typeface="Montserrat SemiBold"/>
                        <a:cs typeface="Montserrat SemiBold"/>
                        <a:sym typeface="Montserrat SemiBold"/>
                      </a:endParaRPr>
                    </a:p>
                  </a:txBody>
                  <a:tcPr marT="12700" marB="0" marR="12700" marL="12700" anchor="ctr">
                    <a:lnL cap="flat" cmpd="sng" w="12700">
                      <a:solidFill>
                        <a:schemeClr val="dk2"/>
                      </a:solidFill>
                      <a:prstDash val="solid"/>
                      <a:round/>
                      <a:headEnd len="sm" w="sm" type="none"/>
                      <a:tailEnd len="sm" w="sm" type="none"/>
                    </a:lnL>
                    <a:lnR cap="flat" cmpd="sng" w="12700">
                      <a:solidFill>
                        <a:schemeClr val="dk2"/>
                      </a:solidFill>
                      <a:prstDash val="solid"/>
                      <a:round/>
                      <a:headEnd len="sm" w="sm" type="none"/>
                      <a:tailEnd len="sm" w="sm" type="none"/>
                    </a:lnR>
                    <a:lnT cap="flat" cmpd="sng" w="12700">
                      <a:solidFill>
                        <a:schemeClr val="dk2"/>
                      </a:solidFill>
                      <a:prstDash val="solid"/>
                      <a:round/>
                      <a:headEnd len="sm" w="sm" type="none"/>
                      <a:tailEnd len="sm" w="sm" type="none"/>
                    </a:lnT>
                    <a:lnB cap="flat" cmpd="sng" w="12700">
                      <a:solidFill>
                        <a:schemeClr val="dk2"/>
                      </a:solidFill>
                      <a:prstDash val="solid"/>
                      <a:round/>
                      <a:headEnd len="sm" w="sm" type="none"/>
                      <a:tailEnd len="sm" w="sm" type="none"/>
                    </a:lnB>
                    <a:solidFill>
                      <a:schemeClr val="dk1"/>
                    </a:solidFill>
                  </a:tcPr>
                </a:tc>
                <a:tc>
                  <a:txBody>
                    <a:bodyPr/>
                    <a:lstStyle/>
                    <a:p>
                      <a:pPr indent="0" lvl="0" marL="0" marR="0" rtl="0" algn="ctr">
                        <a:spcBef>
                          <a:spcPts val="0"/>
                        </a:spcBef>
                        <a:spcAft>
                          <a:spcPts val="0"/>
                        </a:spcAft>
                        <a:buNone/>
                      </a:pPr>
                      <a:r>
                        <a:rPr lang="en-GB" sz="1400" u="none" cap="none" strike="noStrike">
                          <a:solidFill>
                            <a:schemeClr val="dk2"/>
                          </a:solidFill>
                          <a:latin typeface="Montserrat SemiBold"/>
                          <a:ea typeface="Montserrat SemiBold"/>
                          <a:cs typeface="Montserrat SemiBold"/>
                          <a:sym typeface="Montserrat SemiBold"/>
                        </a:rPr>
                        <a:t> Score out of 10</a:t>
                      </a:r>
                      <a:endParaRPr>
                        <a:latin typeface="Montserrat SemiBold"/>
                        <a:ea typeface="Montserrat SemiBold"/>
                        <a:cs typeface="Montserrat SemiBold"/>
                        <a:sym typeface="Montserrat SemiBold"/>
                      </a:endParaRPr>
                    </a:p>
                  </a:txBody>
                  <a:tcPr marT="12700" marB="0" marR="12700" marL="12700" anchor="ctr">
                    <a:lnL cap="flat" cmpd="sng" w="12700">
                      <a:solidFill>
                        <a:schemeClr val="dk2"/>
                      </a:solidFill>
                      <a:prstDash val="solid"/>
                      <a:round/>
                      <a:headEnd len="sm" w="sm" type="none"/>
                      <a:tailEnd len="sm" w="sm" type="none"/>
                    </a:lnL>
                    <a:lnR cap="flat" cmpd="sng" w="12700">
                      <a:solidFill>
                        <a:schemeClr val="dk2"/>
                      </a:solidFill>
                      <a:prstDash val="solid"/>
                      <a:round/>
                      <a:headEnd len="sm" w="sm" type="none"/>
                      <a:tailEnd len="sm" w="sm" type="none"/>
                    </a:lnR>
                    <a:lnT cap="flat" cmpd="sng" w="12700">
                      <a:solidFill>
                        <a:schemeClr val="dk2"/>
                      </a:solidFill>
                      <a:prstDash val="solid"/>
                      <a:round/>
                      <a:headEnd len="sm" w="sm" type="none"/>
                      <a:tailEnd len="sm" w="sm" type="none"/>
                    </a:lnT>
                    <a:lnB cap="flat" cmpd="sng" w="12700">
                      <a:solidFill>
                        <a:schemeClr val="dk2"/>
                      </a:solidFill>
                      <a:prstDash val="solid"/>
                      <a:round/>
                      <a:headEnd len="sm" w="sm" type="none"/>
                      <a:tailEnd len="sm" w="sm" type="none"/>
                    </a:lnB>
                    <a:solidFill>
                      <a:schemeClr val="dk1"/>
                    </a:solidFill>
                  </a:tcPr>
                </a:tc>
              </a:tr>
              <a:tr h="236225">
                <a:tc>
                  <a:txBody>
                    <a:bodyPr/>
                    <a:lstStyle/>
                    <a:p>
                      <a:pPr indent="0" lvl="0" marL="72000" marR="0" rtl="0" algn="l">
                        <a:spcBef>
                          <a:spcPts val="0"/>
                        </a:spcBef>
                        <a:spcAft>
                          <a:spcPts val="0"/>
                        </a:spcAft>
                        <a:buNone/>
                      </a:pPr>
                      <a:r>
                        <a:rPr b="0" lang="en-GB" sz="1000" u="none" cap="none" strike="noStrike">
                          <a:solidFill>
                            <a:srgbClr val="000000"/>
                          </a:solidFill>
                          <a:latin typeface="Montserrat Light"/>
                          <a:ea typeface="Montserrat Light"/>
                          <a:cs typeface="Montserrat Light"/>
                          <a:sym typeface="Montserrat Light"/>
                        </a:rPr>
                        <a:t>How integrated are your systems within the company? </a:t>
                      </a:r>
                      <a:endParaRPr b="0" i="0" sz="1000" u="none" cap="none" strike="noStrike">
                        <a:solidFill>
                          <a:srgbClr val="000000"/>
                        </a:solidFill>
                        <a:latin typeface="Montserrat Light"/>
                        <a:ea typeface="Montserrat Light"/>
                        <a:cs typeface="Montserrat Light"/>
                        <a:sym typeface="Montserrat Light"/>
                      </a:endParaRPr>
                    </a:p>
                  </a:txBody>
                  <a:tcPr marT="12700" marB="0" marR="12700" marL="12700" anchor="ctr">
                    <a:lnT cap="flat" cmpd="sng" w="12700">
                      <a:solidFill>
                        <a:schemeClr val="dk2"/>
                      </a:solidFill>
                      <a:prstDash val="solid"/>
                      <a:round/>
                      <a:headEnd len="sm" w="sm" type="none"/>
                      <a:tailEnd len="sm" w="sm" type="none"/>
                    </a:lnT>
                  </a:tcPr>
                </a:tc>
                <a:tc>
                  <a:txBody>
                    <a:bodyPr/>
                    <a:lstStyle/>
                    <a:p>
                      <a:pPr indent="0" lvl="0" marL="0" marR="0" rtl="0" algn="l">
                        <a:spcBef>
                          <a:spcPts val="0"/>
                        </a:spcBef>
                        <a:spcAft>
                          <a:spcPts val="0"/>
                        </a:spcAft>
                        <a:buNone/>
                      </a:pPr>
                      <a:r>
                        <a:rPr b="0" lang="en-GB" sz="1500" u="none" cap="none" strike="noStrike">
                          <a:solidFill>
                            <a:srgbClr val="000000"/>
                          </a:solidFill>
                        </a:rPr>
                        <a:t> </a:t>
                      </a:r>
                      <a:endParaRPr b="0" i="0" sz="1500" u="none" cap="none" strike="noStrike">
                        <a:solidFill>
                          <a:srgbClr val="000000"/>
                        </a:solidFill>
                        <a:latin typeface="Calibri"/>
                        <a:ea typeface="Calibri"/>
                        <a:cs typeface="Calibri"/>
                        <a:sym typeface="Calibri"/>
                      </a:endParaRPr>
                    </a:p>
                  </a:txBody>
                  <a:tcPr marT="12700" marB="0" marR="12700" marL="12700" anchor="b">
                    <a:lnT cap="flat" cmpd="sng" w="12700">
                      <a:solidFill>
                        <a:schemeClr val="dk2"/>
                      </a:solidFill>
                      <a:prstDash val="solid"/>
                      <a:round/>
                      <a:headEnd len="sm" w="sm" type="none"/>
                      <a:tailEnd len="sm" w="sm" type="none"/>
                    </a:lnT>
                  </a:tcPr>
                </a:tc>
              </a:tr>
              <a:tr h="236225">
                <a:tc>
                  <a:txBody>
                    <a:bodyPr/>
                    <a:lstStyle/>
                    <a:p>
                      <a:pPr indent="0" lvl="0" marL="72000" marR="0" rtl="0" algn="l">
                        <a:spcBef>
                          <a:spcPts val="0"/>
                        </a:spcBef>
                        <a:spcAft>
                          <a:spcPts val="0"/>
                        </a:spcAft>
                        <a:buNone/>
                      </a:pPr>
                      <a:r>
                        <a:rPr b="0" lang="en-GB" sz="1000" u="none" cap="none" strike="noStrike">
                          <a:solidFill>
                            <a:srgbClr val="000000"/>
                          </a:solidFill>
                          <a:latin typeface="Montserrat Light"/>
                          <a:ea typeface="Montserrat Light"/>
                          <a:cs typeface="Montserrat Light"/>
                          <a:sym typeface="Montserrat Light"/>
                        </a:rPr>
                        <a:t>To what extent do they deliver against the business goals rather than departmental goals?</a:t>
                      </a:r>
                      <a:endParaRPr b="0" i="0" sz="1000" u="none" cap="none" strike="noStrike">
                        <a:solidFill>
                          <a:srgbClr val="000000"/>
                        </a:solidFill>
                        <a:latin typeface="Montserrat Light"/>
                        <a:ea typeface="Montserrat Light"/>
                        <a:cs typeface="Montserrat Light"/>
                        <a:sym typeface="Montserrat Light"/>
                      </a:endParaRPr>
                    </a:p>
                  </a:txBody>
                  <a:tcPr marT="12700" marB="0" marR="12700" marL="12700" anchor="ctr"/>
                </a:tc>
                <a:tc>
                  <a:txBody>
                    <a:bodyPr/>
                    <a:lstStyle/>
                    <a:p>
                      <a:pPr indent="0" lvl="0" marL="0" marR="0" rtl="0" algn="l">
                        <a:spcBef>
                          <a:spcPts val="0"/>
                        </a:spcBef>
                        <a:spcAft>
                          <a:spcPts val="0"/>
                        </a:spcAft>
                        <a:buNone/>
                      </a:pPr>
                      <a:r>
                        <a:t/>
                      </a:r>
                      <a:endParaRPr b="0" i="0" sz="1500" u="none" cap="none" strike="noStrike">
                        <a:solidFill>
                          <a:srgbClr val="000000"/>
                        </a:solidFill>
                        <a:latin typeface="Calibri"/>
                        <a:ea typeface="Calibri"/>
                        <a:cs typeface="Calibri"/>
                        <a:sym typeface="Calibri"/>
                      </a:endParaRPr>
                    </a:p>
                  </a:txBody>
                  <a:tcPr marT="12700" marB="0" marR="12700" marL="12700" anchor="b"/>
                </a:tc>
              </a:tr>
              <a:tr h="236225">
                <a:tc>
                  <a:txBody>
                    <a:bodyPr/>
                    <a:lstStyle/>
                    <a:p>
                      <a:pPr indent="0" lvl="0" marL="72000" marR="0" rtl="0" algn="l">
                        <a:spcBef>
                          <a:spcPts val="0"/>
                        </a:spcBef>
                        <a:spcAft>
                          <a:spcPts val="0"/>
                        </a:spcAft>
                        <a:buNone/>
                      </a:pPr>
                      <a:r>
                        <a:rPr b="0" lang="en-GB" sz="1000" u="none" cap="none" strike="noStrike">
                          <a:solidFill>
                            <a:srgbClr val="000000"/>
                          </a:solidFill>
                          <a:latin typeface="Montserrat Light"/>
                          <a:ea typeface="Montserrat Light"/>
                          <a:cs typeface="Montserrat Light"/>
                          <a:sym typeface="Montserrat Light"/>
                        </a:rPr>
                        <a:t>To what extent does your company control your various systems through one stakeholder?</a:t>
                      </a:r>
                      <a:endParaRPr b="0" i="0" sz="1000" u="none" cap="none" strike="noStrike">
                        <a:solidFill>
                          <a:srgbClr val="000000"/>
                        </a:solidFill>
                        <a:latin typeface="Montserrat Light"/>
                        <a:ea typeface="Montserrat Light"/>
                        <a:cs typeface="Montserrat Light"/>
                        <a:sym typeface="Montserrat Light"/>
                      </a:endParaRPr>
                    </a:p>
                  </a:txBody>
                  <a:tcPr marT="12700" marB="0" marR="12700" marL="12700" anchor="ctr"/>
                </a:tc>
                <a:tc>
                  <a:txBody>
                    <a:bodyPr/>
                    <a:lstStyle/>
                    <a:p>
                      <a:pPr indent="0" lvl="0" marL="0" marR="0" rtl="0" algn="l">
                        <a:spcBef>
                          <a:spcPts val="0"/>
                        </a:spcBef>
                        <a:spcAft>
                          <a:spcPts val="0"/>
                        </a:spcAft>
                        <a:buNone/>
                      </a:pPr>
                      <a:r>
                        <a:rPr b="0" lang="en-GB" sz="1500" u="none" cap="none" strike="noStrike">
                          <a:solidFill>
                            <a:srgbClr val="000000"/>
                          </a:solidFill>
                        </a:rPr>
                        <a:t> </a:t>
                      </a:r>
                      <a:endParaRPr b="0" i="0" sz="1500" u="none" cap="none" strike="noStrike">
                        <a:solidFill>
                          <a:srgbClr val="000000"/>
                        </a:solidFill>
                        <a:latin typeface="Calibri"/>
                        <a:ea typeface="Calibri"/>
                        <a:cs typeface="Calibri"/>
                        <a:sym typeface="Calibri"/>
                      </a:endParaRPr>
                    </a:p>
                  </a:txBody>
                  <a:tcPr marT="12700" marB="0" marR="12700" marL="12700" anchor="b"/>
                </a:tc>
              </a:tr>
              <a:tr h="236225">
                <a:tc>
                  <a:txBody>
                    <a:bodyPr/>
                    <a:lstStyle/>
                    <a:p>
                      <a:pPr indent="0" lvl="0" marL="72000" marR="0" rtl="0" algn="l">
                        <a:spcBef>
                          <a:spcPts val="0"/>
                        </a:spcBef>
                        <a:spcAft>
                          <a:spcPts val="0"/>
                        </a:spcAft>
                        <a:buNone/>
                      </a:pPr>
                      <a:r>
                        <a:rPr b="0" lang="en-GB" sz="1000" u="none" cap="none" strike="noStrike">
                          <a:solidFill>
                            <a:srgbClr val="000000"/>
                          </a:solidFill>
                          <a:latin typeface="Montserrat Light"/>
                          <a:ea typeface="Montserrat Light"/>
                          <a:cs typeface="Montserrat Light"/>
                          <a:sym typeface="Montserrat Light"/>
                        </a:rPr>
                        <a:t>How effective is this stakeholder in running your systems?</a:t>
                      </a:r>
                      <a:endParaRPr b="0" i="0" sz="1000" u="none" cap="none" strike="noStrike">
                        <a:solidFill>
                          <a:srgbClr val="000000"/>
                        </a:solidFill>
                        <a:latin typeface="Montserrat Light"/>
                        <a:ea typeface="Montserrat Light"/>
                        <a:cs typeface="Montserrat Light"/>
                        <a:sym typeface="Montserrat Light"/>
                      </a:endParaRPr>
                    </a:p>
                  </a:txBody>
                  <a:tcPr marT="12700" marB="0" marR="12700" marL="12700" anchor="ctr"/>
                </a:tc>
                <a:tc>
                  <a:txBody>
                    <a:bodyPr/>
                    <a:lstStyle/>
                    <a:p>
                      <a:pPr indent="0" lvl="0" marL="0" marR="0" rtl="0" algn="l">
                        <a:spcBef>
                          <a:spcPts val="0"/>
                        </a:spcBef>
                        <a:spcAft>
                          <a:spcPts val="0"/>
                        </a:spcAft>
                        <a:buNone/>
                      </a:pPr>
                      <a:r>
                        <a:rPr b="0" lang="en-GB" sz="1500" u="none" cap="none" strike="noStrike">
                          <a:solidFill>
                            <a:srgbClr val="000000"/>
                          </a:solidFill>
                        </a:rPr>
                        <a:t> </a:t>
                      </a:r>
                      <a:endParaRPr b="0" i="0" sz="1500" u="none" cap="none" strike="noStrike">
                        <a:solidFill>
                          <a:srgbClr val="000000"/>
                        </a:solidFill>
                        <a:latin typeface="Calibri"/>
                        <a:ea typeface="Calibri"/>
                        <a:cs typeface="Calibri"/>
                        <a:sym typeface="Calibri"/>
                      </a:endParaRPr>
                    </a:p>
                  </a:txBody>
                  <a:tcPr marT="12700" marB="0" marR="12700" marL="12700" anchor="b"/>
                </a:tc>
              </a:tr>
              <a:tr h="236225">
                <a:tc>
                  <a:txBody>
                    <a:bodyPr/>
                    <a:lstStyle/>
                    <a:p>
                      <a:pPr indent="0" lvl="0" marL="72000" marR="0" rtl="0" algn="l">
                        <a:spcBef>
                          <a:spcPts val="0"/>
                        </a:spcBef>
                        <a:spcAft>
                          <a:spcPts val="0"/>
                        </a:spcAft>
                        <a:buNone/>
                      </a:pPr>
                      <a:r>
                        <a:rPr b="0" lang="en-GB" sz="1000" u="none" cap="none" strike="noStrike">
                          <a:solidFill>
                            <a:srgbClr val="000000"/>
                          </a:solidFill>
                          <a:latin typeface="Montserrat Light"/>
                          <a:ea typeface="Montserrat Light"/>
                          <a:cs typeface="Montserrat Light"/>
                          <a:sym typeface="Montserrat Light"/>
                        </a:rPr>
                        <a:t>Thinking of the systems themselves, how good are they at enabling your company to work quickly and efficiently?</a:t>
                      </a:r>
                      <a:endParaRPr b="0" i="0" sz="1000" u="none" cap="none" strike="noStrike">
                        <a:solidFill>
                          <a:srgbClr val="000000"/>
                        </a:solidFill>
                        <a:latin typeface="Montserrat Light"/>
                        <a:ea typeface="Montserrat Light"/>
                        <a:cs typeface="Montserrat Light"/>
                        <a:sym typeface="Montserrat Light"/>
                      </a:endParaRPr>
                    </a:p>
                  </a:txBody>
                  <a:tcPr marT="12700" marB="0" marR="12700" marL="12700" anchor="ctr"/>
                </a:tc>
                <a:tc>
                  <a:txBody>
                    <a:bodyPr/>
                    <a:lstStyle/>
                    <a:p>
                      <a:pPr indent="0" lvl="0" marL="0" marR="0" rtl="0" algn="l">
                        <a:spcBef>
                          <a:spcPts val="0"/>
                        </a:spcBef>
                        <a:spcAft>
                          <a:spcPts val="0"/>
                        </a:spcAft>
                        <a:buNone/>
                      </a:pPr>
                      <a:r>
                        <a:rPr b="0" lang="en-GB" sz="1500" u="none" cap="none" strike="noStrike">
                          <a:solidFill>
                            <a:srgbClr val="000000"/>
                          </a:solidFill>
                        </a:rPr>
                        <a:t> </a:t>
                      </a:r>
                      <a:endParaRPr b="0" i="0" sz="1500" u="none" cap="none" strike="noStrike">
                        <a:solidFill>
                          <a:srgbClr val="000000"/>
                        </a:solidFill>
                        <a:latin typeface="Calibri"/>
                        <a:ea typeface="Calibri"/>
                        <a:cs typeface="Calibri"/>
                        <a:sym typeface="Calibri"/>
                      </a:endParaRPr>
                    </a:p>
                  </a:txBody>
                  <a:tcPr marT="12700" marB="0" marR="12700" marL="12700" anchor="b"/>
                </a:tc>
              </a:tr>
              <a:tr h="236225">
                <a:tc>
                  <a:txBody>
                    <a:bodyPr/>
                    <a:lstStyle/>
                    <a:p>
                      <a:pPr indent="0" lvl="0" marL="72000" marR="0" rtl="0" algn="l">
                        <a:spcBef>
                          <a:spcPts val="0"/>
                        </a:spcBef>
                        <a:spcAft>
                          <a:spcPts val="0"/>
                        </a:spcAft>
                        <a:buNone/>
                      </a:pPr>
                      <a:r>
                        <a:rPr b="0" lang="en-GB" sz="1000" u="none" cap="none" strike="noStrike">
                          <a:solidFill>
                            <a:srgbClr val="000000"/>
                          </a:solidFill>
                          <a:latin typeface="Montserrat Light"/>
                          <a:ea typeface="Montserrat Light"/>
                          <a:cs typeface="Montserrat Light"/>
                          <a:sym typeface="Montserrat Light"/>
                        </a:rPr>
                        <a:t>How secure are your systems (vulnerable to failure and with a backup should this happen)?</a:t>
                      </a:r>
                      <a:endParaRPr b="0" i="0" sz="1000" u="none" cap="none" strike="noStrike">
                        <a:solidFill>
                          <a:srgbClr val="000000"/>
                        </a:solidFill>
                        <a:latin typeface="Montserrat Light"/>
                        <a:ea typeface="Montserrat Light"/>
                        <a:cs typeface="Montserrat Light"/>
                        <a:sym typeface="Montserrat Light"/>
                      </a:endParaRPr>
                    </a:p>
                  </a:txBody>
                  <a:tcPr marT="12700" marB="0" marR="12700" marL="12700" anchor="ctr"/>
                </a:tc>
                <a:tc>
                  <a:txBody>
                    <a:bodyPr/>
                    <a:lstStyle/>
                    <a:p>
                      <a:pPr indent="0" lvl="0" marL="0" marR="0" rtl="0" algn="l">
                        <a:spcBef>
                          <a:spcPts val="0"/>
                        </a:spcBef>
                        <a:spcAft>
                          <a:spcPts val="0"/>
                        </a:spcAft>
                        <a:buNone/>
                      </a:pPr>
                      <a:r>
                        <a:rPr b="0" lang="en-GB" sz="1500" u="none" cap="none" strike="noStrike">
                          <a:solidFill>
                            <a:srgbClr val="000000"/>
                          </a:solidFill>
                        </a:rPr>
                        <a:t> </a:t>
                      </a:r>
                      <a:endParaRPr b="0" i="0" sz="1500" u="none" cap="none" strike="noStrike">
                        <a:solidFill>
                          <a:srgbClr val="000000"/>
                        </a:solidFill>
                        <a:latin typeface="Calibri"/>
                        <a:ea typeface="Calibri"/>
                        <a:cs typeface="Calibri"/>
                        <a:sym typeface="Calibri"/>
                      </a:endParaRPr>
                    </a:p>
                  </a:txBody>
                  <a:tcPr marT="12700" marB="0" marR="12700" marL="12700" anchor="b"/>
                </a:tc>
              </a:tr>
              <a:tr h="236225">
                <a:tc>
                  <a:txBody>
                    <a:bodyPr/>
                    <a:lstStyle/>
                    <a:p>
                      <a:pPr indent="0" lvl="0" marL="72000" marR="0" rtl="0" algn="l">
                        <a:spcBef>
                          <a:spcPts val="0"/>
                        </a:spcBef>
                        <a:spcAft>
                          <a:spcPts val="0"/>
                        </a:spcAft>
                        <a:buNone/>
                      </a:pPr>
                      <a:r>
                        <a:rPr b="0" lang="en-GB" sz="1000" u="none" cap="none" strike="noStrike">
                          <a:solidFill>
                            <a:srgbClr val="000000"/>
                          </a:solidFill>
                          <a:latin typeface="Montserrat Light"/>
                          <a:ea typeface="Montserrat Light"/>
                          <a:cs typeface="Montserrat Light"/>
                          <a:sym typeface="Montserrat Light"/>
                        </a:rPr>
                        <a:t>Are your systems regularly tested?</a:t>
                      </a:r>
                      <a:endParaRPr b="0" i="0" sz="1000" u="none" cap="none" strike="noStrike">
                        <a:solidFill>
                          <a:srgbClr val="000000"/>
                        </a:solidFill>
                        <a:latin typeface="Montserrat Light"/>
                        <a:ea typeface="Montserrat Light"/>
                        <a:cs typeface="Montserrat Light"/>
                        <a:sym typeface="Montserrat Light"/>
                      </a:endParaRPr>
                    </a:p>
                  </a:txBody>
                  <a:tcPr marT="12700" marB="0" marR="12700" marL="12700" anchor="ctr"/>
                </a:tc>
                <a:tc>
                  <a:txBody>
                    <a:bodyPr/>
                    <a:lstStyle/>
                    <a:p>
                      <a:pPr indent="0" lvl="0" marL="0" marR="0" rtl="0" algn="l">
                        <a:spcBef>
                          <a:spcPts val="0"/>
                        </a:spcBef>
                        <a:spcAft>
                          <a:spcPts val="0"/>
                        </a:spcAft>
                        <a:buNone/>
                      </a:pPr>
                      <a:r>
                        <a:rPr b="0" lang="en-GB" sz="1500" u="none" cap="none" strike="noStrike">
                          <a:solidFill>
                            <a:srgbClr val="000000"/>
                          </a:solidFill>
                        </a:rPr>
                        <a:t> </a:t>
                      </a:r>
                      <a:endParaRPr b="0" i="0" sz="1500" u="none" cap="none" strike="noStrike">
                        <a:solidFill>
                          <a:srgbClr val="000000"/>
                        </a:solidFill>
                        <a:latin typeface="Calibri"/>
                        <a:ea typeface="Calibri"/>
                        <a:cs typeface="Calibri"/>
                        <a:sym typeface="Calibri"/>
                      </a:endParaRPr>
                    </a:p>
                  </a:txBody>
                  <a:tcPr marT="12700" marB="0" marR="12700" marL="12700" anchor="b"/>
                </a:tc>
              </a:tr>
              <a:tr h="236225">
                <a:tc>
                  <a:txBody>
                    <a:bodyPr/>
                    <a:lstStyle/>
                    <a:p>
                      <a:pPr indent="0" lvl="0" marL="72000" marR="0" rtl="0" algn="l">
                        <a:spcBef>
                          <a:spcPts val="0"/>
                        </a:spcBef>
                        <a:spcAft>
                          <a:spcPts val="0"/>
                        </a:spcAft>
                        <a:buNone/>
                      </a:pPr>
                      <a:r>
                        <a:rPr b="0" lang="en-GB" sz="1000" u="none" cap="none" strike="noStrike">
                          <a:solidFill>
                            <a:srgbClr val="000000"/>
                          </a:solidFill>
                          <a:latin typeface="Montserrat Light"/>
                          <a:ea typeface="Montserrat Light"/>
                          <a:cs typeface="Montserrat Light"/>
                          <a:sym typeface="Montserrat Light"/>
                        </a:rPr>
                        <a:t>Do you have a centralised financial budget for your systems? </a:t>
                      </a:r>
                      <a:endParaRPr b="0" i="0" sz="1000" u="none" cap="none" strike="noStrike">
                        <a:solidFill>
                          <a:srgbClr val="000000"/>
                        </a:solidFill>
                        <a:latin typeface="Montserrat Light"/>
                        <a:ea typeface="Montserrat Light"/>
                        <a:cs typeface="Montserrat Light"/>
                        <a:sym typeface="Montserrat Light"/>
                      </a:endParaRPr>
                    </a:p>
                  </a:txBody>
                  <a:tcPr marT="12700" marB="0" marR="12700" marL="12700" anchor="ctr"/>
                </a:tc>
                <a:tc>
                  <a:txBody>
                    <a:bodyPr/>
                    <a:lstStyle/>
                    <a:p>
                      <a:pPr indent="0" lvl="0" marL="0" marR="0" rtl="0" algn="l">
                        <a:spcBef>
                          <a:spcPts val="0"/>
                        </a:spcBef>
                        <a:spcAft>
                          <a:spcPts val="0"/>
                        </a:spcAft>
                        <a:buNone/>
                      </a:pPr>
                      <a:r>
                        <a:rPr b="0" lang="en-GB" sz="1500" u="none" cap="none" strike="noStrike">
                          <a:solidFill>
                            <a:srgbClr val="000000"/>
                          </a:solidFill>
                        </a:rPr>
                        <a:t> </a:t>
                      </a:r>
                      <a:endParaRPr b="0" i="0" sz="1500" u="none" cap="none" strike="noStrike">
                        <a:solidFill>
                          <a:srgbClr val="000000"/>
                        </a:solidFill>
                        <a:latin typeface="Calibri"/>
                        <a:ea typeface="Calibri"/>
                        <a:cs typeface="Calibri"/>
                        <a:sym typeface="Calibri"/>
                      </a:endParaRPr>
                    </a:p>
                  </a:txBody>
                  <a:tcPr marT="12700" marB="0" marR="12700" marL="12700" anchor="b"/>
                </a:tc>
              </a:tr>
              <a:tr h="236225">
                <a:tc>
                  <a:txBody>
                    <a:bodyPr/>
                    <a:lstStyle/>
                    <a:p>
                      <a:pPr indent="0" lvl="0" marL="72000" marR="0" rtl="0" algn="l">
                        <a:spcBef>
                          <a:spcPts val="0"/>
                        </a:spcBef>
                        <a:spcAft>
                          <a:spcPts val="0"/>
                        </a:spcAft>
                        <a:buNone/>
                      </a:pPr>
                      <a:r>
                        <a:rPr b="0" lang="en-GB" sz="1000" u="none" cap="none" strike="noStrike">
                          <a:solidFill>
                            <a:srgbClr val="000000"/>
                          </a:solidFill>
                          <a:latin typeface="Montserrat Light"/>
                          <a:ea typeface="Montserrat Light"/>
                          <a:cs typeface="Montserrat Light"/>
                          <a:sym typeface="Montserrat Light"/>
                        </a:rPr>
                        <a:t>Is this sufficient for your current and future needs?</a:t>
                      </a:r>
                      <a:endParaRPr b="0" i="0" sz="1000" u="none" cap="none" strike="noStrike">
                        <a:solidFill>
                          <a:srgbClr val="000000"/>
                        </a:solidFill>
                        <a:latin typeface="Montserrat Light"/>
                        <a:ea typeface="Montserrat Light"/>
                        <a:cs typeface="Montserrat Light"/>
                        <a:sym typeface="Montserrat Light"/>
                      </a:endParaRPr>
                    </a:p>
                  </a:txBody>
                  <a:tcPr marT="12700" marB="0" marR="12700" marL="12700" anchor="ctr"/>
                </a:tc>
                <a:tc>
                  <a:txBody>
                    <a:bodyPr/>
                    <a:lstStyle/>
                    <a:p>
                      <a:pPr indent="0" lvl="0" marL="0" marR="0" rtl="0" algn="l">
                        <a:spcBef>
                          <a:spcPts val="0"/>
                        </a:spcBef>
                        <a:spcAft>
                          <a:spcPts val="0"/>
                        </a:spcAft>
                        <a:buNone/>
                      </a:pPr>
                      <a:r>
                        <a:rPr b="0" lang="en-GB" sz="1500" u="none" cap="none" strike="noStrike">
                          <a:solidFill>
                            <a:srgbClr val="000000"/>
                          </a:solidFill>
                        </a:rPr>
                        <a:t> </a:t>
                      </a:r>
                      <a:endParaRPr b="0" i="0" sz="1500" u="none" cap="none" strike="noStrike">
                        <a:solidFill>
                          <a:srgbClr val="000000"/>
                        </a:solidFill>
                        <a:latin typeface="Calibri"/>
                        <a:ea typeface="Calibri"/>
                        <a:cs typeface="Calibri"/>
                        <a:sym typeface="Calibri"/>
                      </a:endParaRPr>
                    </a:p>
                  </a:txBody>
                  <a:tcPr marT="12700" marB="0" marR="12700" marL="12700" anchor="b"/>
                </a:tc>
              </a:tr>
            </a:tbl>
          </a:graphicData>
        </a:graphic>
      </p:graphicFrame>
      <p:sp>
        <p:nvSpPr>
          <p:cNvPr id="653" name="Google Shape;653;p4"/>
          <p:cNvSpPr txBox="1"/>
          <p:nvPr/>
        </p:nvSpPr>
        <p:spPr>
          <a:xfrm>
            <a:off x="771729" y="4836997"/>
            <a:ext cx="8736900" cy="13854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400">
                <a:solidFill>
                  <a:schemeClr val="dk1"/>
                </a:solidFill>
                <a:latin typeface="Montserrat Light"/>
                <a:ea typeface="Montserrat Light"/>
                <a:cs typeface="Montserrat Light"/>
                <a:sym typeface="Montserrat Light"/>
              </a:rPr>
              <a:t>Wherever your score is 7 out of 10 or below:</a:t>
            </a:r>
            <a:endParaRPr/>
          </a:p>
          <a:p>
            <a:pPr indent="0" lvl="0" marL="0" marR="0" rtl="0" algn="l">
              <a:spcBef>
                <a:spcPts val="0"/>
              </a:spcBef>
              <a:spcAft>
                <a:spcPts val="0"/>
              </a:spcAft>
              <a:buNone/>
            </a:pPr>
            <a:r>
              <a:t/>
            </a:r>
            <a:endParaRPr sz="1400">
              <a:solidFill>
                <a:schemeClr val="dk1"/>
              </a:solidFill>
              <a:latin typeface="Montserrat Light"/>
              <a:ea typeface="Montserrat Light"/>
              <a:cs typeface="Montserrat Light"/>
              <a:sym typeface="Montserrat Light"/>
            </a:endParaRPr>
          </a:p>
          <a:p>
            <a:pPr indent="-228594" lvl="0" marL="228594" marR="0" rtl="0" algn="l">
              <a:spcBef>
                <a:spcPts val="0"/>
              </a:spcBef>
              <a:spcAft>
                <a:spcPts val="0"/>
              </a:spcAft>
              <a:buClr>
                <a:schemeClr val="dk1"/>
              </a:buClr>
              <a:buSzPts val="1400"/>
              <a:buFont typeface="Arial"/>
              <a:buChar char="•"/>
            </a:pPr>
            <a:r>
              <a:rPr lang="en-GB" sz="1400">
                <a:solidFill>
                  <a:schemeClr val="dk1"/>
                </a:solidFill>
                <a:latin typeface="Montserrat Light"/>
                <a:ea typeface="Montserrat Light"/>
                <a:cs typeface="Montserrat Light"/>
                <a:sym typeface="Montserrat Light"/>
              </a:rPr>
              <a:t>What are your recommendations for improvement?</a:t>
            </a:r>
            <a:endParaRPr/>
          </a:p>
          <a:p>
            <a:pPr indent="-228594" lvl="0" marL="228594" marR="0" rtl="0" algn="l">
              <a:spcBef>
                <a:spcPts val="0"/>
              </a:spcBef>
              <a:spcAft>
                <a:spcPts val="0"/>
              </a:spcAft>
              <a:buClr>
                <a:schemeClr val="dk1"/>
              </a:buClr>
              <a:buSzPts val="1400"/>
              <a:buFont typeface="Arial"/>
              <a:buChar char="•"/>
            </a:pPr>
            <a:r>
              <a:rPr lang="en-GB" sz="1400">
                <a:solidFill>
                  <a:schemeClr val="dk1"/>
                </a:solidFill>
                <a:latin typeface="Montserrat Light"/>
                <a:ea typeface="Montserrat Light"/>
                <a:cs typeface="Montserrat Light"/>
                <a:sym typeface="Montserrat Light"/>
              </a:rPr>
              <a:t>Who will be responsible for the improvement?</a:t>
            </a:r>
            <a:endParaRPr/>
          </a:p>
          <a:p>
            <a:pPr indent="-228594" lvl="0" marL="228594" marR="0" rtl="0" algn="l">
              <a:spcBef>
                <a:spcPts val="0"/>
              </a:spcBef>
              <a:spcAft>
                <a:spcPts val="0"/>
              </a:spcAft>
              <a:buClr>
                <a:schemeClr val="dk1"/>
              </a:buClr>
              <a:buSzPts val="1400"/>
              <a:buFont typeface="Arial"/>
              <a:buChar char="•"/>
            </a:pPr>
            <a:r>
              <a:rPr lang="en-GB" sz="1400">
                <a:solidFill>
                  <a:schemeClr val="dk1"/>
                </a:solidFill>
                <a:latin typeface="Montserrat Light"/>
                <a:ea typeface="Montserrat Light"/>
                <a:cs typeface="Montserrat Light"/>
                <a:sym typeface="Montserrat Light"/>
              </a:rPr>
              <a:t>Which departments will be affected? </a:t>
            </a:r>
            <a:endParaRPr/>
          </a:p>
          <a:p>
            <a:pPr indent="-228594" lvl="0" marL="228594" marR="0" rtl="0" algn="l">
              <a:spcBef>
                <a:spcPts val="0"/>
              </a:spcBef>
              <a:spcAft>
                <a:spcPts val="0"/>
              </a:spcAft>
              <a:buClr>
                <a:schemeClr val="dk1"/>
              </a:buClr>
              <a:buSzPts val="1400"/>
              <a:buFont typeface="Arial"/>
              <a:buChar char="•"/>
            </a:pPr>
            <a:r>
              <a:rPr lang="en-GB" sz="1400">
                <a:solidFill>
                  <a:schemeClr val="dk1"/>
                </a:solidFill>
                <a:latin typeface="Montserrat Light"/>
                <a:ea typeface="Montserrat Light"/>
                <a:cs typeface="Montserrat Light"/>
                <a:sym typeface="Montserrat Light"/>
              </a:rPr>
              <a:t>How will you monitor the effect of the changes?</a:t>
            </a:r>
            <a:endParaRPr/>
          </a:p>
        </p:txBody>
      </p:sp>
      <p:sp>
        <p:nvSpPr>
          <p:cNvPr id="654" name="Google Shape;654;p4"/>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b="0" i="0" lang="en-GB" sz="800">
                <a:solidFill>
                  <a:srgbClr val="7F7F7F"/>
                </a:solidFill>
                <a:latin typeface="Montserrat Light"/>
                <a:ea typeface="Montserrat Light"/>
                <a:cs typeface="Montserrat Light"/>
                <a:sym typeface="Montserrat Light"/>
              </a:rPr>
              <a:t>Copyright © B2B Frameworks Ltd 2018</a:t>
            </a:r>
            <a:endParaRPr/>
          </a:p>
        </p:txBody>
      </p:sp>
      <p:sp>
        <p:nvSpPr>
          <p:cNvPr id="655" name="Google Shape;655;p4"/>
          <p:cNvSpPr txBox="1"/>
          <p:nvPr>
            <p:ph idx="12" type="sldNum"/>
          </p:nvPr>
        </p:nvSpPr>
        <p:spPr>
          <a:xfrm>
            <a:off x="333515" y="6385589"/>
            <a:ext cx="27432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b="0" i="0" lang="en-GB" sz="1000">
                <a:solidFill>
                  <a:schemeClr val="dk2"/>
                </a:solidFill>
                <a:latin typeface="Montserrat"/>
                <a:ea typeface="Montserrat"/>
                <a:cs typeface="Montserrat"/>
                <a:sym typeface="Montserrat"/>
              </a:rPr>
              <a:t>‹#›</a:t>
            </a:fld>
            <a:endParaRPr b="0" i="0" sz="1000">
              <a:solidFill>
                <a:schemeClr val="dk2"/>
              </a:solidFill>
              <a:latin typeface="Montserrat"/>
              <a:ea typeface="Montserrat"/>
              <a:cs typeface="Montserrat"/>
              <a:sym typeface="Montserrat"/>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9" name="Shape 659"/>
        <p:cNvGrpSpPr/>
        <p:nvPr/>
      </p:nvGrpSpPr>
      <p:grpSpPr>
        <a:xfrm>
          <a:off x="0" y="0"/>
          <a:ext cx="0" cy="0"/>
          <a:chOff x="0" y="0"/>
          <a:chExt cx="0" cy="0"/>
        </a:xfrm>
      </p:grpSpPr>
      <p:sp>
        <p:nvSpPr>
          <p:cNvPr id="660" name="Google Shape;660;p5"/>
          <p:cNvSpPr txBox="1"/>
          <p:nvPr>
            <p:ph type="title"/>
          </p:nvPr>
        </p:nvSpPr>
        <p:spPr>
          <a:xfrm>
            <a:off x="333514" y="472411"/>
            <a:ext cx="9218869" cy="546778"/>
          </a:xfrm>
          <a:prstGeom prst="rect">
            <a:avLst/>
          </a:prstGeom>
          <a:noFill/>
          <a:ln>
            <a:noFill/>
          </a:ln>
        </p:spPr>
        <p:txBody>
          <a:bodyPr anchorCtr="0" anchor="t"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11627"/>
              <a:buFont typeface="Montserrat SemiBold"/>
              <a:buNone/>
            </a:pPr>
            <a:r>
              <a:rPr lang="en-GB" sz="2866">
                <a:solidFill>
                  <a:schemeClr val="lt1"/>
                </a:solidFill>
              </a:rPr>
              <a:t>STEP 3:</a:t>
            </a:r>
            <a:r>
              <a:rPr lang="en-GB"/>
              <a:t> Questions to ask about your structure</a:t>
            </a:r>
            <a:r>
              <a:rPr lang="en-GB">
                <a:solidFill>
                  <a:schemeClr val="lt1"/>
                </a:solidFill>
              </a:rPr>
              <a:t>.</a:t>
            </a:r>
            <a:endParaRPr>
              <a:solidFill>
                <a:schemeClr val="lt1"/>
              </a:solidFill>
            </a:endParaRPr>
          </a:p>
        </p:txBody>
      </p:sp>
      <p:sp>
        <p:nvSpPr>
          <p:cNvPr id="661" name="Google Shape;661;p5"/>
          <p:cNvSpPr txBox="1"/>
          <p:nvPr/>
        </p:nvSpPr>
        <p:spPr>
          <a:xfrm>
            <a:off x="739228" y="1449350"/>
            <a:ext cx="10224900" cy="3078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a:solidFill>
                  <a:schemeClr val="dk1"/>
                </a:solidFill>
                <a:latin typeface="Montserrat Light"/>
                <a:ea typeface="Montserrat Light"/>
                <a:cs typeface="Montserrat Light"/>
                <a:sym typeface="Montserrat Light"/>
              </a:rPr>
              <a:t>The structure of your company is the scaffolding that strengthens it. Ask yourself the following questions:</a:t>
            </a:r>
            <a:endParaRPr sz="1600">
              <a:solidFill>
                <a:schemeClr val="dk1"/>
              </a:solidFill>
              <a:latin typeface="Montserrat Light"/>
              <a:ea typeface="Montserrat Light"/>
              <a:cs typeface="Montserrat Light"/>
              <a:sym typeface="Montserrat Light"/>
            </a:endParaRPr>
          </a:p>
        </p:txBody>
      </p:sp>
      <p:graphicFrame>
        <p:nvGraphicFramePr>
          <p:cNvPr id="662" name="Google Shape;662;p5"/>
          <p:cNvGraphicFramePr/>
          <p:nvPr/>
        </p:nvGraphicFramePr>
        <p:xfrm>
          <a:off x="815413" y="1935765"/>
          <a:ext cx="3000000" cy="3000000"/>
        </p:xfrm>
        <a:graphic>
          <a:graphicData uri="http://schemas.openxmlformats.org/drawingml/2006/table">
            <a:tbl>
              <a:tblPr>
                <a:noFill/>
                <a:tableStyleId>{5B839390-7462-4F71-ABBC-110CC5568DF6}</a:tableStyleId>
              </a:tblPr>
              <a:tblGrid>
                <a:gridCol w="8952025"/>
                <a:gridCol w="1571575"/>
              </a:tblGrid>
              <a:tr h="459750">
                <a:tc>
                  <a:txBody>
                    <a:bodyPr/>
                    <a:lstStyle/>
                    <a:p>
                      <a:pPr indent="0" lvl="0" marL="72000" marR="0" rtl="0" algn="l">
                        <a:spcBef>
                          <a:spcPts val="0"/>
                        </a:spcBef>
                        <a:spcAft>
                          <a:spcPts val="0"/>
                        </a:spcAft>
                        <a:buNone/>
                      </a:pPr>
                      <a:r>
                        <a:rPr lang="en-GB" sz="1500" u="none" cap="none" strike="noStrike">
                          <a:solidFill>
                            <a:schemeClr val="dk2"/>
                          </a:solidFill>
                          <a:latin typeface="Montserrat SemiBold"/>
                          <a:ea typeface="Montserrat SemiBold"/>
                          <a:cs typeface="Montserrat SemiBold"/>
                          <a:sym typeface="Montserrat SemiBold"/>
                        </a:rPr>
                        <a:t> Questions about structure</a:t>
                      </a:r>
                      <a:endParaRPr i="0" sz="1500" u="none" cap="none" strike="noStrike">
                        <a:solidFill>
                          <a:schemeClr val="dk2"/>
                        </a:solidFill>
                        <a:latin typeface="Montserrat SemiBold"/>
                        <a:ea typeface="Montserrat SemiBold"/>
                        <a:cs typeface="Montserrat SemiBold"/>
                        <a:sym typeface="Montserrat SemiBold"/>
                      </a:endParaRPr>
                    </a:p>
                  </a:txBody>
                  <a:tcPr marT="12700" marB="0" marR="12700" marL="12700" anchor="ctr">
                    <a:lnL cap="flat" cmpd="sng" w="12700">
                      <a:solidFill>
                        <a:schemeClr val="dk2"/>
                      </a:solidFill>
                      <a:prstDash val="solid"/>
                      <a:round/>
                      <a:headEnd len="sm" w="sm" type="none"/>
                      <a:tailEnd len="sm" w="sm" type="none"/>
                    </a:lnL>
                    <a:lnR cap="flat" cmpd="sng" w="12700">
                      <a:solidFill>
                        <a:schemeClr val="dk2"/>
                      </a:solidFill>
                      <a:prstDash val="solid"/>
                      <a:round/>
                      <a:headEnd len="sm" w="sm" type="none"/>
                      <a:tailEnd len="sm" w="sm" type="none"/>
                    </a:lnR>
                    <a:lnT cap="flat" cmpd="sng" w="12700">
                      <a:solidFill>
                        <a:schemeClr val="dk2"/>
                      </a:solidFill>
                      <a:prstDash val="solid"/>
                      <a:round/>
                      <a:headEnd len="sm" w="sm" type="none"/>
                      <a:tailEnd len="sm" w="sm" type="none"/>
                    </a:lnT>
                    <a:lnB cap="flat" cmpd="sng" w="12700">
                      <a:solidFill>
                        <a:schemeClr val="dk2"/>
                      </a:solidFill>
                      <a:prstDash val="solid"/>
                      <a:round/>
                      <a:headEnd len="sm" w="sm" type="none"/>
                      <a:tailEnd len="sm" w="sm" type="none"/>
                    </a:lnB>
                    <a:solidFill>
                      <a:schemeClr val="dk1"/>
                    </a:solidFill>
                  </a:tcPr>
                </a:tc>
                <a:tc>
                  <a:txBody>
                    <a:bodyPr/>
                    <a:lstStyle/>
                    <a:p>
                      <a:pPr indent="0" lvl="0" marL="0" marR="0" rtl="0" algn="ctr">
                        <a:spcBef>
                          <a:spcPts val="0"/>
                        </a:spcBef>
                        <a:spcAft>
                          <a:spcPts val="0"/>
                        </a:spcAft>
                        <a:buNone/>
                      </a:pPr>
                      <a:r>
                        <a:rPr lang="en-GB" sz="1500" u="none" cap="none" strike="noStrike">
                          <a:solidFill>
                            <a:schemeClr val="dk2"/>
                          </a:solidFill>
                          <a:latin typeface="Montserrat SemiBold"/>
                          <a:ea typeface="Montserrat SemiBold"/>
                          <a:cs typeface="Montserrat SemiBold"/>
                          <a:sym typeface="Montserrat SemiBold"/>
                        </a:rPr>
                        <a:t> Score out of 10</a:t>
                      </a:r>
                      <a:endParaRPr i="0" sz="1500" u="none" cap="none" strike="noStrike">
                        <a:solidFill>
                          <a:schemeClr val="dk2"/>
                        </a:solidFill>
                        <a:latin typeface="Montserrat SemiBold"/>
                        <a:ea typeface="Montserrat SemiBold"/>
                        <a:cs typeface="Montserrat SemiBold"/>
                        <a:sym typeface="Montserrat SemiBold"/>
                      </a:endParaRPr>
                    </a:p>
                  </a:txBody>
                  <a:tcPr marT="12700" marB="0" marR="12700" marL="12700" anchor="ctr">
                    <a:lnL cap="flat" cmpd="sng" w="12700">
                      <a:solidFill>
                        <a:schemeClr val="dk2"/>
                      </a:solidFill>
                      <a:prstDash val="solid"/>
                      <a:round/>
                      <a:headEnd len="sm" w="sm" type="none"/>
                      <a:tailEnd len="sm" w="sm" type="none"/>
                    </a:lnL>
                    <a:lnR cap="flat" cmpd="sng" w="12700">
                      <a:solidFill>
                        <a:schemeClr val="dk2"/>
                      </a:solidFill>
                      <a:prstDash val="solid"/>
                      <a:round/>
                      <a:headEnd len="sm" w="sm" type="none"/>
                      <a:tailEnd len="sm" w="sm" type="none"/>
                    </a:lnR>
                    <a:lnT cap="flat" cmpd="sng" w="12700">
                      <a:solidFill>
                        <a:schemeClr val="dk2"/>
                      </a:solidFill>
                      <a:prstDash val="solid"/>
                      <a:round/>
                      <a:headEnd len="sm" w="sm" type="none"/>
                      <a:tailEnd len="sm" w="sm" type="none"/>
                    </a:lnT>
                    <a:lnB cap="flat" cmpd="sng" w="12700">
                      <a:solidFill>
                        <a:schemeClr val="dk2"/>
                      </a:solidFill>
                      <a:prstDash val="solid"/>
                      <a:round/>
                      <a:headEnd len="sm" w="sm" type="none"/>
                      <a:tailEnd len="sm" w="sm" type="none"/>
                    </a:lnB>
                    <a:solidFill>
                      <a:schemeClr val="dk1"/>
                    </a:solidFill>
                  </a:tcPr>
                </a:tc>
              </a:tr>
              <a:tr h="236225">
                <a:tc>
                  <a:txBody>
                    <a:bodyPr/>
                    <a:lstStyle/>
                    <a:p>
                      <a:pPr indent="0" lvl="0" marL="72000" marR="0" rtl="0" algn="l">
                        <a:spcBef>
                          <a:spcPts val="0"/>
                        </a:spcBef>
                        <a:spcAft>
                          <a:spcPts val="0"/>
                        </a:spcAft>
                        <a:buNone/>
                      </a:pPr>
                      <a:r>
                        <a:rPr b="0" lang="en-GB" sz="1200" u="none" cap="none" strike="noStrike">
                          <a:solidFill>
                            <a:srgbClr val="000000"/>
                          </a:solidFill>
                          <a:latin typeface="Montserrat Light"/>
                          <a:ea typeface="Montserrat Light"/>
                          <a:cs typeface="Montserrat Light"/>
                          <a:sym typeface="Montserrat Light"/>
                        </a:rPr>
                        <a:t>Does your company have an organisational chart? How up-to-date is this?</a:t>
                      </a:r>
                      <a:endParaRPr b="0" i="0" sz="1200" u="none" cap="none" strike="noStrike">
                        <a:solidFill>
                          <a:srgbClr val="000000"/>
                        </a:solidFill>
                        <a:latin typeface="Montserrat Light"/>
                        <a:ea typeface="Montserrat Light"/>
                        <a:cs typeface="Montserrat Light"/>
                        <a:sym typeface="Montserrat Light"/>
                      </a:endParaRPr>
                    </a:p>
                  </a:txBody>
                  <a:tcPr marT="12700" marB="0" marR="12700" marL="12700" anchor="ctr">
                    <a:lnT cap="flat" cmpd="sng" w="12700">
                      <a:solidFill>
                        <a:schemeClr val="dk2"/>
                      </a:solidFill>
                      <a:prstDash val="solid"/>
                      <a:round/>
                      <a:headEnd len="sm" w="sm" type="none"/>
                      <a:tailEnd len="sm" w="sm" type="none"/>
                    </a:lnT>
                  </a:tcPr>
                </a:tc>
                <a:tc>
                  <a:txBody>
                    <a:bodyPr/>
                    <a:lstStyle/>
                    <a:p>
                      <a:pPr indent="0" lvl="0" marL="0" marR="0" rtl="0" algn="l">
                        <a:spcBef>
                          <a:spcPts val="0"/>
                        </a:spcBef>
                        <a:spcAft>
                          <a:spcPts val="0"/>
                        </a:spcAft>
                        <a:buNone/>
                      </a:pPr>
                      <a:r>
                        <a:rPr b="0" lang="en-GB" sz="1500" u="none" cap="none" strike="noStrike">
                          <a:solidFill>
                            <a:srgbClr val="000000"/>
                          </a:solidFill>
                        </a:rPr>
                        <a:t> </a:t>
                      </a:r>
                      <a:endParaRPr b="0" i="0" sz="1500" u="none" cap="none" strike="noStrike">
                        <a:solidFill>
                          <a:srgbClr val="000000"/>
                        </a:solidFill>
                        <a:latin typeface="Calibri"/>
                        <a:ea typeface="Calibri"/>
                        <a:cs typeface="Calibri"/>
                        <a:sym typeface="Calibri"/>
                      </a:endParaRPr>
                    </a:p>
                  </a:txBody>
                  <a:tcPr marT="12700" marB="0" marR="12700" marL="12700" anchor="b">
                    <a:lnT cap="flat" cmpd="sng" w="12700">
                      <a:solidFill>
                        <a:schemeClr val="dk2"/>
                      </a:solidFill>
                      <a:prstDash val="solid"/>
                      <a:round/>
                      <a:headEnd len="sm" w="sm" type="none"/>
                      <a:tailEnd len="sm" w="sm" type="none"/>
                    </a:lnT>
                  </a:tcPr>
                </a:tc>
              </a:tr>
              <a:tr h="236225">
                <a:tc>
                  <a:txBody>
                    <a:bodyPr/>
                    <a:lstStyle/>
                    <a:p>
                      <a:pPr indent="0" lvl="0" marL="72000" marR="0" rtl="0" algn="l">
                        <a:spcBef>
                          <a:spcPts val="0"/>
                        </a:spcBef>
                        <a:spcAft>
                          <a:spcPts val="0"/>
                        </a:spcAft>
                        <a:buNone/>
                      </a:pPr>
                      <a:r>
                        <a:rPr b="0" lang="en-GB" sz="1200" u="none" cap="none" strike="noStrike">
                          <a:solidFill>
                            <a:srgbClr val="000000"/>
                          </a:solidFill>
                          <a:latin typeface="Montserrat Light"/>
                          <a:ea typeface="Montserrat Light"/>
                          <a:cs typeface="Montserrat Light"/>
                          <a:sym typeface="Montserrat Light"/>
                        </a:rPr>
                        <a:t>How clear are people's job descriptions within your company?</a:t>
                      </a:r>
                      <a:endParaRPr b="0" i="0" sz="1200" u="none" cap="none" strike="noStrike">
                        <a:solidFill>
                          <a:srgbClr val="000000"/>
                        </a:solidFill>
                        <a:latin typeface="Montserrat Light"/>
                        <a:ea typeface="Montserrat Light"/>
                        <a:cs typeface="Montserrat Light"/>
                        <a:sym typeface="Montserrat Light"/>
                      </a:endParaRPr>
                    </a:p>
                  </a:txBody>
                  <a:tcPr marT="12700" marB="0" marR="12700" marL="12700" anchor="ctr"/>
                </a:tc>
                <a:tc>
                  <a:txBody>
                    <a:bodyPr/>
                    <a:lstStyle/>
                    <a:p>
                      <a:pPr indent="0" lvl="0" marL="0" marR="0" rtl="0" algn="l">
                        <a:spcBef>
                          <a:spcPts val="0"/>
                        </a:spcBef>
                        <a:spcAft>
                          <a:spcPts val="0"/>
                        </a:spcAft>
                        <a:buNone/>
                      </a:pPr>
                      <a:r>
                        <a:rPr b="0" lang="en-GB" sz="1500" u="none" cap="none" strike="noStrike">
                          <a:solidFill>
                            <a:srgbClr val="000000"/>
                          </a:solidFill>
                        </a:rPr>
                        <a:t> </a:t>
                      </a:r>
                      <a:endParaRPr b="0" i="0" sz="1500" u="none" cap="none" strike="noStrike">
                        <a:solidFill>
                          <a:srgbClr val="000000"/>
                        </a:solidFill>
                        <a:latin typeface="Calibri"/>
                        <a:ea typeface="Calibri"/>
                        <a:cs typeface="Calibri"/>
                        <a:sym typeface="Calibri"/>
                      </a:endParaRPr>
                    </a:p>
                  </a:txBody>
                  <a:tcPr marT="12700" marB="0" marR="12700" marL="12700" anchor="b"/>
                </a:tc>
              </a:tr>
              <a:tr h="236225">
                <a:tc>
                  <a:txBody>
                    <a:bodyPr/>
                    <a:lstStyle/>
                    <a:p>
                      <a:pPr indent="0" lvl="0" marL="72000" marR="0" rtl="0" algn="l">
                        <a:spcBef>
                          <a:spcPts val="0"/>
                        </a:spcBef>
                        <a:spcAft>
                          <a:spcPts val="0"/>
                        </a:spcAft>
                        <a:buNone/>
                      </a:pPr>
                      <a:r>
                        <a:rPr b="0" lang="en-GB" sz="1200" u="none" cap="none" strike="noStrike">
                          <a:solidFill>
                            <a:srgbClr val="000000"/>
                          </a:solidFill>
                          <a:latin typeface="Montserrat Light"/>
                          <a:ea typeface="Montserrat Light"/>
                          <a:cs typeface="Montserrat Light"/>
                          <a:sym typeface="Montserrat Light"/>
                        </a:rPr>
                        <a:t>How clear are reporting lines within your company?</a:t>
                      </a:r>
                      <a:endParaRPr b="0" i="0" sz="1200" u="none" cap="none" strike="noStrike">
                        <a:solidFill>
                          <a:srgbClr val="000000"/>
                        </a:solidFill>
                        <a:latin typeface="Montserrat Light"/>
                        <a:ea typeface="Montserrat Light"/>
                        <a:cs typeface="Montserrat Light"/>
                        <a:sym typeface="Montserrat Light"/>
                      </a:endParaRPr>
                    </a:p>
                  </a:txBody>
                  <a:tcPr marT="12700" marB="0" marR="12700" marL="12700" anchor="ctr"/>
                </a:tc>
                <a:tc>
                  <a:txBody>
                    <a:bodyPr/>
                    <a:lstStyle/>
                    <a:p>
                      <a:pPr indent="0" lvl="0" marL="0" marR="0" rtl="0" algn="l">
                        <a:spcBef>
                          <a:spcPts val="0"/>
                        </a:spcBef>
                        <a:spcAft>
                          <a:spcPts val="0"/>
                        </a:spcAft>
                        <a:buNone/>
                      </a:pPr>
                      <a:r>
                        <a:rPr b="0" lang="en-GB" sz="1500" u="none" cap="none" strike="noStrike">
                          <a:solidFill>
                            <a:srgbClr val="000000"/>
                          </a:solidFill>
                        </a:rPr>
                        <a:t> </a:t>
                      </a:r>
                      <a:endParaRPr b="0" i="0" sz="1500" u="none" cap="none" strike="noStrike">
                        <a:solidFill>
                          <a:srgbClr val="000000"/>
                        </a:solidFill>
                        <a:latin typeface="Calibri"/>
                        <a:ea typeface="Calibri"/>
                        <a:cs typeface="Calibri"/>
                        <a:sym typeface="Calibri"/>
                      </a:endParaRPr>
                    </a:p>
                  </a:txBody>
                  <a:tcPr marT="12700" marB="0" marR="12700" marL="12700" anchor="b"/>
                </a:tc>
              </a:tr>
              <a:tr h="236225">
                <a:tc>
                  <a:txBody>
                    <a:bodyPr/>
                    <a:lstStyle/>
                    <a:p>
                      <a:pPr indent="0" lvl="0" marL="72000" marR="0" rtl="0" algn="l">
                        <a:spcBef>
                          <a:spcPts val="0"/>
                        </a:spcBef>
                        <a:spcAft>
                          <a:spcPts val="0"/>
                        </a:spcAft>
                        <a:buNone/>
                      </a:pPr>
                      <a:r>
                        <a:rPr b="0" lang="en-GB" sz="1200" u="none" cap="none" strike="noStrike">
                          <a:solidFill>
                            <a:srgbClr val="000000"/>
                          </a:solidFill>
                          <a:latin typeface="Montserrat Light"/>
                          <a:ea typeface="Montserrat Light"/>
                          <a:cs typeface="Montserrat Light"/>
                          <a:sym typeface="Montserrat Light"/>
                        </a:rPr>
                        <a:t>To what extent do key members of staff have a deputy that could replace them tomorrow, should this be necessary?</a:t>
                      </a:r>
                      <a:endParaRPr b="0" i="0" sz="1200" u="none" cap="none" strike="noStrike">
                        <a:solidFill>
                          <a:srgbClr val="000000"/>
                        </a:solidFill>
                        <a:latin typeface="Montserrat Light"/>
                        <a:ea typeface="Montserrat Light"/>
                        <a:cs typeface="Montserrat Light"/>
                        <a:sym typeface="Montserrat Light"/>
                      </a:endParaRPr>
                    </a:p>
                  </a:txBody>
                  <a:tcPr marT="12700" marB="0" marR="12700" marL="12700" anchor="ctr"/>
                </a:tc>
                <a:tc>
                  <a:txBody>
                    <a:bodyPr/>
                    <a:lstStyle/>
                    <a:p>
                      <a:pPr indent="0" lvl="0" marL="0" marR="0" rtl="0" algn="l">
                        <a:spcBef>
                          <a:spcPts val="0"/>
                        </a:spcBef>
                        <a:spcAft>
                          <a:spcPts val="0"/>
                        </a:spcAft>
                        <a:buNone/>
                      </a:pPr>
                      <a:r>
                        <a:rPr b="0" lang="en-GB" sz="1500" u="none" cap="none" strike="noStrike">
                          <a:solidFill>
                            <a:srgbClr val="000000"/>
                          </a:solidFill>
                        </a:rPr>
                        <a:t> </a:t>
                      </a:r>
                      <a:endParaRPr b="0" i="0" sz="1500" u="none" cap="none" strike="noStrike">
                        <a:solidFill>
                          <a:srgbClr val="000000"/>
                        </a:solidFill>
                        <a:latin typeface="Calibri"/>
                        <a:ea typeface="Calibri"/>
                        <a:cs typeface="Calibri"/>
                        <a:sym typeface="Calibri"/>
                      </a:endParaRPr>
                    </a:p>
                  </a:txBody>
                  <a:tcPr marT="12700" marB="0" marR="12700" marL="12700" anchor="b"/>
                </a:tc>
              </a:tr>
              <a:tr h="236225">
                <a:tc>
                  <a:txBody>
                    <a:bodyPr/>
                    <a:lstStyle/>
                    <a:p>
                      <a:pPr indent="0" lvl="0" marL="72000" marR="0" rtl="0" algn="l">
                        <a:spcBef>
                          <a:spcPts val="0"/>
                        </a:spcBef>
                        <a:spcAft>
                          <a:spcPts val="0"/>
                        </a:spcAft>
                        <a:buNone/>
                      </a:pPr>
                      <a:r>
                        <a:rPr b="0" lang="en-GB" sz="1200" u="none" cap="none" strike="noStrike">
                          <a:solidFill>
                            <a:srgbClr val="000000"/>
                          </a:solidFill>
                          <a:latin typeface="Montserrat Light"/>
                          <a:ea typeface="Montserrat Light"/>
                          <a:cs typeface="Montserrat Light"/>
                          <a:sym typeface="Montserrat Light"/>
                        </a:rPr>
                        <a:t>To what extent are managers overburdened by having more than eight people report to them?</a:t>
                      </a:r>
                      <a:endParaRPr b="0" i="0" sz="1200" u="none" cap="none" strike="noStrike">
                        <a:solidFill>
                          <a:srgbClr val="000000"/>
                        </a:solidFill>
                        <a:latin typeface="Montserrat Light"/>
                        <a:ea typeface="Montserrat Light"/>
                        <a:cs typeface="Montserrat Light"/>
                        <a:sym typeface="Montserrat Light"/>
                      </a:endParaRPr>
                    </a:p>
                  </a:txBody>
                  <a:tcPr marT="12700" marB="0" marR="12700" marL="12700" anchor="ctr"/>
                </a:tc>
                <a:tc>
                  <a:txBody>
                    <a:bodyPr/>
                    <a:lstStyle/>
                    <a:p>
                      <a:pPr indent="0" lvl="0" marL="0" marR="0" rtl="0" algn="l">
                        <a:spcBef>
                          <a:spcPts val="0"/>
                        </a:spcBef>
                        <a:spcAft>
                          <a:spcPts val="0"/>
                        </a:spcAft>
                        <a:buNone/>
                      </a:pPr>
                      <a:r>
                        <a:rPr b="0" lang="en-GB" sz="1500" u="none" cap="none" strike="noStrike">
                          <a:solidFill>
                            <a:srgbClr val="000000"/>
                          </a:solidFill>
                        </a:rPr>
                        <a:t> </a:t>
                      </a:r>
                      <a:endParaRPr b="0" i="0" sz="1500" u="none" cap="none" strike="noStrike">
                        <a:solidFill>
                          <a:srgbClr val="000000"/>
                        </a:solidFill>
                        <a:latin typeface="Calibri"/>
                        <a:ea typeface="Calibri"/>
                        <a:cs typeface="Calibri"/>
                        <a:sym typeface="Calibri"/>
                      </a:endParaRPr>
                    </a:p>
                  </a:txBody>
                  <a:tcPr marT="12700" marB="0" marR="12700" marL="12700" anchor="b"/>
                </a:tc>
              </a:tr>
              <a:tr h="236225">
                <a:tc>
                  <a:txBody>
                    <a:bodyPr/>
                    <a:lstStyle/>
                    <a:p>
                      <a:pPr indent="0" lvl="0" marL="72000" marR="0" rtl="0" algn="l">
                        <a:spcBef>
                          <a:spcPts val="0"/>
                        </a:spcBef>
                        <a:spcAft>
                          <a:spcPts val="0"/>
                        </a:spcAft>
                        <a:buNone/>
                      </a:pPr>
                      <a:r>
                        <a:rPr b="0" lang="en-GB" sz="1200" u="none" cap="none" strike="noStrike">
                          <a:solidFill>
                            <a:srgbClr val="000000"/>
                          </a:solidFill>
                          <a:latin typeface="Montserrat Light"/>
                          <a:ea typeface="Montserrat Light"/>
                          <a:cs typeface="Montserrat Light"/>
                          <a:sym typeface="Montserrat Light"/>
                        </a:rPr>
                        <a:t>How fair are salary structures within the different job roles within your company?</a:t>
                      </a:r>
                      <a:endParaRPr b="0" i="0" sz="1200" u="none" cap="none" strike="noStrike">
                        <a:solidFill>
                          <a:srgbClr val="000000"/>
                        </a:solidFill>
                        <a:latin typeface="Montserrat Light"/>
                        <a:ea typeface="Montserrat Light"/>
                        <a:cs typeface="Montserrat Light"/>
                        <a:sym typeface="Montserrat Light"/>
                      </a:endParaRPr>
                    </a:p>
                  </a:txBody>
                  <a:tcPr marT="12700" marB="0" marR="12700" marL="12700" anchor="ctr"/>
                </a:tc>
                <a:tc>
                  <a:txBody>
                    <a:bodyPr/>
                    <a:lstStyle/>
                    <a:p>
                      <a:pPr indent="0" lvl="0" marL="0" marR="0" rtl="0" algn="l">
                        <a:spcBef>
                          <a:spcPts val="0"/>
                        </a:spcBef>
                        <a:spcAft>
                          <a:spcPts val="0"/>
                        </a:spcAft>
                        <a:buNone/>
                      </a:pPr>
                      <a:r>
                        <a:rPr b="0" lang="en-GB" sz="1500" u="none" cap="none" strike="noStrike">
                          <a:solidFill>
                            <a:srgbClr val="000000"/>
                          </a:solidFill>
                        </a:rPr>
                        <a:t> </a:t>
                      </a:r>
                      <a:endParaRPr b="0" i="0" sz="1500" u="none" cap="none" strike="noStrike">
                        <a:solidFill>
                          <a:srgbClr val="000000"/>
                        </a:solidFill>
                        <a:latin typeface="Calibri"/>
                        <a:ea typeface="Calibri"/>
                        <a:cs typeface="Calibri"/>
                        <a:sym typeface="Calibri"/>
                      </a:endParaRPr>
                    </a:p>
                  </a:txBody>
                  <a:tcPr marT="12700" marB="0" marR="12700" marL="12700" anchor="b"/>
                </a:tc>
              </a:tr>
              <a:tr h="236225">
                <a:tc>
                  <a:txBody>
                    <a:bodyPr/>
                    <a:lstStyle/>
                    <a:p>
                      <a:pPr indent="0" lvl="0" marL="72000" marR="0" rtl="0" algn="l">
                        <a:spcBef>
                          <a:spcPts val="0"/>
                        </a:spcBef>
                        <a:spcAft>
                          <a:spcPts val="0"/>
                        </a:spcAft>
                        <a:buNone/>
                      </a:pPr>
                      <a:r>
                        <a:rPr b="0" lang="en-GB" sz="1200" u="none" cap="none" strike="noStrike">
                          <a:solidFill>
                            <a:srgbClr val="000000"/>
                          </a:solidFill>
                          <a:latin typeface="Montserrat Light"/>
                          <a:ea typeface="Montserrat Light"/>
                          <a:cs typeface="Montserrat Light"/>
                          <a:sym typeface="Montserrat Light"/>
                        </a:rPr>
                        <a:t>How are salaries and remuneration linked to performance?</a:t>
                      </a:r>
                      <a:endParaRPr b="0" i="0" sz="1200" u="none" cap="none" strike="noStrike">
                        <a:solidFill>
                          <a:srgbClr val="000000"/>
                        </a:solidFill>
                        <a:latin typeface="Montserrat Light"/>
                        <a:ea typeface="Montserrat Light"/>
                        <a:cs typeface="Montserrat Light"/>
                        <a:sym typeface="Montserrat Light"/>
                      </a:endParaRPr>
                    </a:p>
                  </a:txBody>
                  <a:tcPr marT="12700" marB="0" marR="12700" marL="12700" anchor="ctr"/>
                </a:tc>
                <a:tc>
                  <a:txBody>
                    <a:bodyPr/>
                    <a:lstStyle/>
                    <a:p>
                      <a:pPr indent="0" lvl="0" marL="0" marR="0" rtl="0" algn="l">
                        <a:spcBef>
                          <a:spcPts val="0"/>
                        </a:spcBef>
                        <a:spcAft>
                          <a:spcPts val="0"/>
                        </a:spcAft>
                        <a:buNone/>
                      </a:pPr>
                      <a:r>
                        <a:rPr b="0" lang="en-GB" sz="1500" u="none" cap="none" strike="noStrike">
                          <a:solidFill>
                            <a:srgbClr val="000000"/>
                          </a:solidFill>
                        </a:rPr>
                        <a:t> </a:t>
                      </a:r>
                      <a:endParaRPr b="0" i="0" sz="1500" u="none" cap="none" strike="noStrike">
                        <a:solidFill>
                          <a:srgbClr val="000000"/>
                        </a:solidFill>
                        <a:latin typeface="Calibri"/>
                        <a:ea typeface="Calibri"/>
                        <a:cs typeface="Calibri"/>
                        <a:sym typeface="Calibri"/>
                      </a:endParaRPr>
                    </a:p>
                  </a:txBody>
                  <a:tcPr marT="12700" marB="0" marR="12700" marL="12700" anchor="b"/>
                </a:tc>
              </a:tr>
              <a:tr h="236225">
                <a:tc>
                  <a:txBody>
                    <a:bodyPr/>
                    <a:lstStyle/>
                    <a:p>
                      <a:pPr indent="0" lvl="0" marL="72000" marR="0" rtl="0" algn="l">
                        <a:spcBef>
                          <a:spcPts val="0"/>
                        </a:spcBef>
                        <a:spcAft>
                          <a:spcPts val="0"/>
                        </a:spcAft>
                        <a:buNone/>
                      </a:pPr>
                      <a:r>
                        <a:rPr b="0" lang="en-GB" sz="1200" u="none" cap="none" strike="noStrike">
                          <a:solidFill>
                            <a:srgbClr val="000000"/>
                          </a:solidFill>
                          <a:latin typeface="Montserrat Light"/>
                          <a:ea typeface="Montserrat Light"/>
                          <a:cs typeface="Montserrat Light"/>
                          <a:sym typeface="Montserrat Light"/>
                        </a:rPr>
                        <a:t>How empowered are people within your company?</a:t>
                      </a:r>
                      <a:endParaRPr b="0" i="0" sz="1200" u="none" cap="none" strike="noStrike">
                        <a:solidFill>
                          <a:srgbClr val="000000"/>
                        </a:solidFill>
                        <a:latin typeface="Montserrat Light"/>
                        <a:ea typeface="Montserrat Light"/>
                        <a:cs typeface="Montserrat Light"/>
                        <a:sym typeface="Montserrat Light"/>
                      </a:endParaRPr>
                    </a:p>
                  </a:txBody>
                  <a:tcPr marT="12700" marB="0" marR="12700" marL="12700" anchor="ctr"/>
                </a:tc>
                <a:tc>
                  <a:txBody>
                    <a:bodyPr/>
                    <a:lstStyle/>
                    <a:p>
                      <a:pPr indent="0" lvl="0" marL="0" marR="0" rtl="0" algn="l">
                        <a:spcBef>
                          <a:spcPts val="0"/>
                        </a:spcBef>
                        <a:spcAft>
                          <a:spcPts val="0"/>
                        </a:spcAft>
                        <a:buNone/>
                      </a:pPr>
                      <a:r>
                        <a:rPr b="0" lang="en-GB" sz="1500" u="none" cap="none" strike="noStrike">
                          <a:solidFill>
                            <a:srgbClr val="000000"/>
                          </a:solidFill>
                        </a:rPr>
                        <a:t> </a:t>
                      </a:r>
                      <a:endParaRPr b="0" i="0" sz="1500" u="none" cap="none" strike="noStrike">
                        <a:solidFill>
                          <a:srgbClr val="000000"/>
                        </a:solidFill>
                        <a:latin typeface="Calibri"/>
                        <a:ea typeface="Calibri"/>
                        <a:cs typeface="Calibri"/>
                        <a:sym typeface="Calibri"/>
                      </a:endParaRPr>
                    </a:p>
                  </a:txBody>
                  <a:tcPr marT="12700" marB="0" marR="12700" marL="12700" anchor="b"/>
                </a:tc>
              </a:tr>
            </a:tbl>
          </a:graphicData>
        </a:graphic>
      </p:graphicFrame>
      <p:sp>
        <p:nvSpPr>
          <p:cNvPr id="663" name="Google Shape;663;p5"/>
          <p:cNvSpPr txBox="1"/>
          <p:nvPr/>
        </p:nvSpPr>
        <p:spPr>
          <a:xfrm>
            <a:off x="815413" y="4556333"/>
            <a:ext cx="8736900" cy="13854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a:solidFill>
                  <a:schemeClr val="dk1"/>
                </a:solidFill>
                <a:latin typeface="Montserrat Light"/>
                <a:ea typeface="Montserrat Light"/>
                <a:cs typeface="Montserrat Light"/>
                <a:sym typeface="Montserrat Light"/>
              </a:rPr>
              <a:t>Wherever your score is 7 out of 10 or below:</a:t>
            </a:r>
            <a:endParaRPr/>
          </a:p>
          <a:p>
            <a:pPr indent="0" lvl="0" marL="0" marR="0" rtl="0" algn="l">
              <a:spcBef>
                <a:spcPts val="0"/>
              </a:spcBef>
              <a:spcAft>
                <a:spcPts val="0"/>
              </a:spcAft>
              <a:buNone/>
            </a:pPr>
            <a:r>
              <a:t/>
            </a:r>
            <a:endParaRPr>
              <a:solidFill>
                <a:schemeClr val="dk1"/>
              </a:solidFill>
              <a:latin typeface="Montserrat Light"/>
              <a:ea typeface="Montserrat Light"/>
              <a:cs typeface="Montserrat Light"/>
              <a:sym typeface="Montserrat Light"/>
            </a:endParaRPr>
          </a:p>
          <a:p>
            <a:pPr indent="-215894" lvl="0" marL="228594" marR="0" rtl="0" algn="l">
              <a:spcBef>
                <a:spcPts val="0"/>
              </a:spcBef>
              <a:spcAft>
                <a:spcPts val="0"/>
              </a:spcAft>
              <a:buClr>
                <a:schemeClr val="dk1"/>
              </a:buClr>
              <a:buSzPts val="1400"/>
              <a:buFont typeface="Arial"/>
              <a:buChar char="•"/>
            </a:pPr>
            <a:r>
              <a:rPr lang="en-GB">
                <a:solidFill>
                  <a:schemeClr val="dk1"/>
                </a:solidFill>
                <a:latin typeface="Montserrat Light"/>
                <a:ea typeface="Montserrat Light"/>
                <a:cs typeface="Montserrat Light"/>
                <a:sym typeface="Montserrat Light"/>
              </a:rPr>
              <a:t>What are your recommendations for improvement?</a:t>
            </a:r>
            <a:endParaRPr/>
          </a:p>
          <a:p>
            <a:pPr indent="-215894" lvl="0" marL="228594" marR="0" rtl="0" algn="l">
              <a:spcBef>
                <a:spcPts val="0"/>
              </a:spcBef>
              <a:spcAft>
                <a:spcPts val="0"/>
              </a:spcAft>
              <a:buClr>
                <a:schemeClr val="dk1"/>
              </a:buClr>
              <a:buSzPts val="1400"/>
              <a:buFont typeface="Arial"/>
              <a:buChar char="•"/>
            </a:pPr>
            <a:r>
              <a:rPr lang="en-GB">
                <a:solidFill>
                  <a:schemeClr val="dk1"/>
                </a:solidFill>
                <a:latin typeface="Montserrat Light"/>
                <a:ea typeface="Montserrat Light"/>
                <a:cs typeface="Montserrat Light"/>
                <a:sym typeface="Montserrat Light"/>
              </a:rPr>
              <a:t>Who will be responsible for the improvement?</a:t>
            </a:r>
            <a:endParaRPr/>
          </a:p>
          <a:p>
            <a:pPr indent="-215894" lvl="0" marL="228594" marR="0" rtl="0" algn="l">
              <a:spcBef>
                <a:spcPts val="0"/>
              </a:spcBef>
              <a:spcAft>
                <a:spcPts val="0"/>
              </a:spcAft>
              <a:buClr>
                <a:schemeClr val="dk1"/>
              </a:buClr>
              <a:buSzPts val="1400"/>
              <a:buFont typeface="Arial"/>
              <a:buChar char="•"/>
            </a:pPr>
            <a:r>
              <a:rPr lang="en-GB">
                <a:solidFill>
                  <a:schemeClr val="dk1"/>
                </a:solidFill>
                <a:latin typeface="Montserrat Light"/>
                <a:ea typeface="Montserrat Light"/>
                <a:cs typeface="Montserrat Light"/>
                <a:sym typeface="Montserrat Light"/>
              </a:rPr>
              <a:t>Which departments will be affected? </a:t>
            </a:r>
            <a:endParaRPr/>
          </a:p>
          <a:p>
            <a:pPr indent="-215894" lvl="0" marL="228594" marR="0" rtl="0" algn="l">
              <a:spcBef>
                <a:spcPts val="0"/>
              </a:spcBef>
              <a:spcAft>
                <a:spcPts val="0"/>
              </a:spcAft>
              <a:buClr>
                <a:schemeClr val="dk1"/>
              </a:buClr>
              <a:buSzPts val="1400"/>
              <a:buFont typeface="Arial"/>
              <a:buChar char="•"/>
            </a:pPr>
            <a:r>
              <a:rPr lang="en-GB">
                <a:solidFill>
                  <a:schemeClr val="dk1"/>
                </a:solidFill>
                <a:latin typeface="Montserrat Light"/>
                <a:ea typeface="Montserrat Light"/>
                <a:cs typeface="Montserrat Light"/>
                <a:sym typeface="Montserrat Light"/>
              </a:rPr>
              <a:t>How will you monitor the effect of the changes?</a:t>
            </a:r>
            <a:endParaRPr/>
          </a:p>
        </p:txBody>
      </p:sp>
      <p:sp>
        <p:nvSpPr>
          <p:cNvPr id="664" name="Google Shape;664;p5"/>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b="0" i="0" lang="en-GB" sz="800">
                <a:solidFill>
                  <a:srgbClr val="7F7F7F"/>
                </a:solidFill>
                <a:latin typeface="Montserrat Light"/>
                <a:ea typeface="Montserrat Light"/>
                <a:cs typeface="Montserrat Light"/>
                <a:sym typeface="Montserrat Light"/>
              </a:rPr>
              <a:t>Copyright © B2B Frameworks Ltd 2018</a:t>
            </a:r>
            <a:endParaRPr/>
          </a:p>
        </p:txBody>
      </p:sp>
      <p:sp>
        <p:nvSpPr>
          <p:cNvPr id="665" name="Google Shape;665;p5"/>
          <p:cNvSpPr txBox="1"/>
          <p:nvPr>
            <p:ph idx="12" type="sldNum"/>
          </p:nvPr>
        </p:nvSpPr>
        <p:spPr>
          <a:xfrm>
            <a:off x="333515" y="6385589"/>
            <a:ext cx="27432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b="0" i="0" lang="en-GB" sz="1000">
                <a:solidFill>
                  <a:schemeClr val="dk2"/>
                </a:solidFill>
                <a:latin typeface="Montserrat"/>
                <a:ea typeface="Montserrat"/>
                <a:cs typeface="Montserrat"/>
                <a:sym typeface="Montserrat"/>
              </a:rPr>
              <a:t>‹#›</a:t>
            </a:fld>
            <a:endParaRPr b="0" i="0" sz="1000">
              <a:solidFill>
                <a:schemeClr val="dk2"/>
              </a:solidFill>
              <a:latin typeface="Montserrat"/>
              <a:ea typeface="Montserrat"/>
              <a:cs typeface="Montserrat"/>
              <a:sym typeface="Montserrat"/>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9" name="Shape 669"/>
        <p:cNvGrpSpPr/>
        <p:nvPr/>
      </p:nvGrpSpPr>
      <p:grpSpPr>
        <a:xfrm>
          <a:off x="0" y="0"/>
          <a:ext cx="0" cy="0"/>
          <a:chOff x="0" y="0"/>
          <a:chExt cx="0" cy="0"/>
        </a:xfrm>
      </p:grpSpPr>
      <p:sp>
        <p:nvSpPr>
          <p:cNvPr id="670" name="Google Shape;670;p6"/>
          <p:cNvSpPr txBox="1"/>
          <p:nvPr>
            <p:ph type="title"/>
          </p:nvPr>
        </p:nvSpPr>
        <p:spPr>
          <a:xfrm>
            <a:off x="333515" y="472411"/>
            <a:ext cx="8546794" cy="546778"/>
          </a:xfrm>
          <a:prstGeom prst="rect">
            <a:avLst/>
          </a:prstGeom>
          <a:noFill/>
          <a:ln>
            <a:noFill/>
          </a:ln>
        </p:spPr>
        <p:txBody>
          <a:bodyPr anchorCtr="0" anchor="t"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11627"/>
              <a:buFont typeface="Montserrat SemiBold"/>
              <a:buNone/>
            </a:pPr>
            <a:r>
              <a:rPr lang="en-GB" sz="2866">
                <a:solidFill>
                  <a:schemeClr val="lt1"/>
                </a:solidFill>
              </a:rPr>
              <a:t>STEP 4:</a:t>
            </a:r>
            <a:r>
              <a:rPr lang="en-GB"/>
              <a:t> Questions to ask about your style</a:t>
            </a:r>
            <a:r>
              <a:rPr lang="en-GB">
                <a:solidFill>
                  <a:schemeClr val="lt1"/>
                </a:solidFill>
              </a:rPr>
              <a:t>.</a:t>
            </a:r>
            <a:endParaRPr>
              <a:solidFill>
                <a:schemeClr val="lt1"/>
              </a:solidFill>
            </a:endParaRPr>
          </a:p>
        </p:txBody>
      </p:sp>
      <p:sp>
        <p:nvSpPr>
          <p:cNvPr id="671" name="Google Shape;671;p6"/>
          <p:cNvSpPr txBox="1"/>
          <p:nvPr/>
        </p:nvSpPr>
        <p:spPr>
          <a:xfrm>
            <a:off x="739229" y="1449350"/>
            <a:ext cx="10835700" cy="3078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a:solidFill>
                  <a:schemeClr val="dk1"/>
                </a:solidFill>
                <a:latin typeface="Montserrat Light"/>
                <a:ea typeface="Montserrat Light"/>
                <a:cs typeface="Montserrat Light"/>
                <a:sym typeface="Montserrat Light"/>
              </a:rPr>
              <a:t>The style of your company is very much related to culture and how this emanates from the leadership team:</a:t>
            </a:r>
            <a:endParaRPr sz="1600">
              <a:solidFill>
                <a:schemeClr val="dk1"/>
              </a:solidFill>
              <a:latin typeface="Montserrat Light"/>
              <a:ea typeface="Montserrat Light"/>
              <a:cs typeface="Montserrat Light"/>
              <a:sym typeface="Montserrat Light"/>
            </a:endParaRPr>
          </a:p>
        </p:txBody>
      </p:sp>
      <p:graphicFrame>
        <p:nvGraphicFramePr>
          <p:cNvPr id="672" name="Google Shape;672;p6"/>
          <p:cNvGraphicFramePr/>
          <p:nvPr/>
        </p:nvGraphicFramePr>
        <p:xfrm>
          <a:off x="815414" y="1988841"/>
          <a:ext cx="3000000" cy="3000000"/>
        </p:xfrm>
        <a:graphic>
          <a:graphicData uri="http://schemas.openxmlformats.org/drawingml/2006/table">
            <a:tbl>
              <a:tblPr>
                <a:noFill/>
                <a:tableStyleId>{5B839390-7462-4F71-ABBC-110CC5568DF6}</a:tableStyleId>
              </a:tblPr>
              <a:tblGrid>
                <a:gridCol w="8203100"/>
                <a:gridCol w="1704950"/>
              </a:tblGrid>
              <a:tr h="459750">
                <a:tc>
                  <a:txBody>
                    <a:bodyPr/>
                    <a:lstStyle/>
                    <a:p>
                      <a:pPr indent="0" lvl="0" marL="72000" marR="0" rtl="0" algn="l">
                        <a:spcBef>
                          <a:spcPts val="0"/>
                        </a:spcBef>
                        <a:spcAft>
                          <a:spcPts val="0"/>
                        </a:spcAft>
                        <a:buNone/>
                      </a:pPr>
                      <a:r>
                        <a:rPr lang="en-GB" sz="1500" u="none" cap="none" strike="noStrike">
                          <a:solidFill>
                            <a:schemeClr val="dk2"/>
                          </a:solidFill>
                          <a:latin typeface="Montserrat SemiBold"/>
                          <a:ea typeface="Montserrat SemiBold"/>
                          <a:cs typeface="Montserrat SemiBold"/>
                          <a:sym typeface="Montserrat SemiBold"/>
                        </a:rPr>
                        <a:t> Questions about style</a:t>
                      </a:r>
                      <a:endParaRPr i="0" sz="1500" u="none" cap="none" strike="noStrike">
                        <a:solidFill>
                          <a:schemeClr val="dk2"/>
                        </a:solidFill>
                        <a:latin typeface="Montserrat SemiBold"/>
                        <a:ea typeface="Montserrat SemiBold"/>
                        <a:cs typeface="Montserrat SemiBold"/>
                        <a:sym typeface="Montserrat SemiBold"/>
                      </a:endParaRPr>
                    </a:p>
                  </a:txBody>
                  <a:tcPr marT="12700" marB="0" marR="12700" marL="12700" anchor="ctr">
                    <a:lnL cap="flat" cmpd="sng" w="12700">
                      <a:solidFill>
                        <a:schemeClr val="dk2"/>
                      </a:solidFill>
                      <a:prstDash val="solid"/>
                      <a:round/>
                      <a:headEnd len="sm" w="sm" type="none"/>
                      <a:tailEnd len="sm" w="sm" type="none"/>
                    </a:lnL>
                    <a:lnR cap="flat" cmpd="sng" w="12700">
                      <a:solidFill>
                        <a:schemeClr val="dk2"/>
                      </a:solidFill>
                      <a:prstDash val="solid"/>
                      <a:round/>
                      <a:headEnd len="sm" w="sm" type="none"/>
                      <a:tailEnd len="sm" w="sm" type="none"/>
                    </a:lnR>
                    <a:lnT cap="flat" cmpd="sng" w="12700">
                      <a:solidFill>
                        <a:schemeClr val="dk2"/>
                      </a:solidFill>
                      <a:prstDash val="solid"/>
                      <a:round/>
                      <a:headEnd len="sm" w="sm" type="none"/>
                      <a:tailEnd len="sm" w="sm" type="none"/>
                    </a:lnT>
                    <a:lnB cap="flat" cmpd="sng" w="12700">
                      <a:solidFill>
                        <a:schemeClr val="dk2"/>
                      </a:solidFill>
                      <a:prstDash val="solid"/>
                      <a:round/>
                      <a:headEnd len="sm" w="sm" type="none"/>
                      <a:tailEnd len="sm" w="sm" type="none"/>
                    </a:lnB>
                    <a:solidFill>
                      <a:schemeClr val="dk1"/>
                    </a:solidFill>
                  </a:tcPr>
                </a:tc>
                <a:tc>
                  <a:txBody>
                    <a:bodyPr/>
                    <a:lstStyle/>
                    <a:p>
                      <a:pPr indent="0" lvl="0" marL="72000" marR="0" rtl="0" algn="ctr">
                        <a:spcBef>
                          <a:spcPts val="0"/>
                        </a:spcBef>
                        <a:spcAft>
                          <a:spcPts val="0"/>
                        </a:spcAft>
                        <a:buNone/>
                      </a:pPr>
                      <a:r>
                        <a:rPr lang="en-GB" sz="1500" u="none" cap="none" strike="noStrike">
                          <a:solidFill>
                            <a:schemeClr val="dk2"/>
                          </a:solidFill>
                          <a:latin typeface="Montserrat SemiBold"/>
                          <a:ea typeface="Montserrat SemiBold"/>
                          <a:cs typeface="Montserrat SemiBold"/>
                          <a:sym typeface="Montserrat SemiBold"/>
                        </a:rPr>
                        <a:t> Score out of 10</a:t>
                      </a:r>
                      <a:endParaRPr i="0" sz="1500" u="none" cap="none" strike="noStrike">
                        <a:solidFill>
                          <a:schemeClr val="dk2"/>
                        </a:solidFill>
                        <a:latin typeface="Montserrat SemiBold"/>
                        <a:ea typeface="Montserrat SemiBold"/>
                        <a:cs typeface="Montserrat SemiBold"/>
                        <a:sym typeface="Montserrat SemiBold"/>
                      </a:endParaRPr>
                    </a:p>
                  </a:txBody>
                  <a:tcPr marT="12700" marB="0" marR="12700" marL="12700" anchor="ctr">
                    <a:lnL cap="flat" cmpd="sng" w="12700">
                      <a:solidFill>
                        <a:schemeClr val="dk2"/>
                      </a:solidFill>
                      <a:prstDash val="solid"/>
                      <a:round/>
                      <a:headEnd len="sm" w="sm" type="none"/>
                      <a:tailEnd len="sm" w="sm" type="none"/>
                    </a:lnL>
                    <a:lnR cap="flat" cmpd="sng" w="12700">
                      <a:solidFill>
                        <a:schemeClr val="dk2"/>
                      </a:solidFill>
                      <a:prstDash val="solid"/>
                      <a:round/>
                      <a:headEnd len="sm" w="sm" type="none"/>
                      <a:tailEnd len="sm" w="sm" type="none"/>
                    </a:lnR>
                    <a:lnT cap="flat" cmpd="sng" w="12700">
                      <a:solidFill>
                        <a:schemeClr val="dk2"/>
                      </a:solidFill>
                      <a:prstDash val="solid"/>
                      <a:round/>
                      <a:headEnd len="sm" w="sm" type="none"/>
                      <a:tailEnd len="sm" w="sm" type="none"/>
                    </a:lnT>
                    <a:lnB cap="flat" cmpd="sng" w="12700">
                      <a:solidFill>
                        <a:schemeClr val="dk2"/>
                      </a:solidFill>
                      <a:prstDash val="solid"/>
                      <a:round/>
                      <a:headEnd len="sm" w="sm" type="none"/>
                      <a:tailEnd len="sm" w="sm" type="none"/>
                    </a:lnB>
                    <a:solidFill>
                      <a:schemeClr val="dk1"/>
                    </a:solidFill>
                  </a:tcPr>
                </a:tc>
              </a:tr>
              <a:tr h="254000">
                <a:tc>
                  <a:txBody>
                    <a:bodyPr/>
                    <a:lstStyle/>
                    <a:p>
                      <a:pPr indent="0" lvl="0" marL="72000" marR="0" rtl="0" algn="l">
                        <a:spcBef>
                          <a:spcPts val="0"/>
                        </a:spcBef>
                        <a:spcAft>
                          <a:spcPts val="0"/>
                        </a:spcAft>
                        <a:buNone/>
                      </a:pPr>
                      <a:r>
                        <a:rPr b="0" lang="en-GB" sz="1200" u="none" cap="none" strike="noStrike">
                          <a:solidFill>
                            <a:srgbClr val="000000"/>
                          </a:solidFill>
                          <a:latin typeface="Montserrat Light"/>
                          <a:ea typeface="Montserrat Light"/>
                          <a:cs typeface="Montserrat Light"/>
                          <a:sym typeface="Montserrat Light"/>
                        </a:rPr>
                        <a:t>To what extent do the leaders of the company set good examples in their workplace behaviour?</a:t>
                      </a:r>
                      <a:endParaRPr b="0" i="0" sz="1200" u="none" cap="none" strike="noStrike">
                        <a:solidFill>
                          <a:srgbClr val="000000"/>
                        </a:solidFill>
                        <a:latin typeface="Montserrat Light"/>
                        <a:ea typeface="Montserrat Light"/>
                        <a:cs typeface="Montserrat Light"/>
                        <a:sym typeface="Montserrat Light"/>
                      </a:endParaRPr>
                    </a:p>
                  </a:txBody>
                  <a:tcPr marT="12700" marB="0" marR="12700" marL="12700" anchor="ctr">
                    <a:lnT cap="flat" cmpd="sng" w="12700">
                      <a:solidFill>
                        <a:schemeClr val="dk2"/>
                      </a:solidFill>
                      <a:prstDash val="solid"/>
                      <a:round/>
                      <a:headEnd len="sm" w="sm" type="none"/>
                      <a:tailEnd len="sm" w="sm" type="none"/>
                    </a:lnT>
                  </a:tcPr>
                </a:tc>
                <a:tc>
                  <a:txBody>
                    <a:bodyPr/>
                    <a:lstStyle/>
                    <a:p>
                      <a:pPr indent="0" lvl="0" marL="72000" marR="0" rtl="0" algn="l">
                        <a:spcBef>
                          <a:spcPts val="0"/>
                        </a:spcBef>
                        <a:spcAft>
                          <a:spcPts val="0"/>
                        </a:spcAft>
                        <a:buNone/>
                      </a:pPr>
                      <a:r>
                        <a:rPr b="0" lang="en-GB" sz="1500" u="none" cap="none" strike="noStrike">
                          <a:solidFill>
                            <a:srgbClr val="000000"/>
                          </a:solidFill>
                        </a:rPr>
                        <a:t> </a:t>
                      </a:r>
                      <a:endParaRPr b="0" i="0" sz="1500" u="none" cap="none" strike="noStrike">
                        <a:solidFill>
                          <a:srgbClr val="000000"/>
                        </a:solidFill>
                        <a:latin typeface="Calibri"/>
                        <a:ea typeface="Calibri"/>
                        <a:cs typeface="Calibri"/>
                        <a:sym typeface="Calibri"/>
                      </a:endParaRPr>
                    </a:p>
                  </a:txBody>
                  <a:tcPr marT="12700" marB="0" marR="12700" marL="12700" anchor="ctr">
                    <a:lnT cap="flat" cmpd="sng" w="12700">
                      <a:solidFill>
                        <a:schemeClr val="dk2"/>
                      </a:solidFill>
                      <a:prstDash val="solid"/>
                      <a:round/>
                      <a:headEnd len="sm" w="sm" type="none"/>
                      <a:tailEnd len="sm" w="sm" type="none"/>
                    </a:lnT>
                  </a:tcPr>
                </a:tc>
              </a:tr>
              <a:tr h="254000">
                <a:tc>
                  <a:txBody>
                    <a:bodyPr/>
                    <a:lstStyle/>
                    <a:p>
                      <a:pPr indent="0" lvl="0" marL="72000" marR="0" rtl="0" algn="l">
                        <a:spcBef>
                          <a:spcPts val="0"/>
                        </a:spcBef>
                        <a:spcAft>
                          <a:spcPts val="0"/>
                        </a:spcAft>
                        <a:buNone/>
                      </a:pPr>
                      <a:r>
                        <a:rPr b="0" lang="en-GB" sz="1200" u="none" cap="none" strike="noStrike">
                          <a:solidFill>
                            <a:srgbClr val="000000"/>
                          </a:solidFill>
                          <a:latin typeface="Montserrat Light"/>
                          <a:ea typeface="Montserrat Light"/>
                          <a:cs typeface="Montserrat Light"/>
                          <a:sym typeface="Montserrat Light"/>
                        </a:rPr>
                        <a:t>How would you rate your company on gender equality?</a:t>
                      </a:r>
                      <a:endParaRPr b="0" i="0" sz="1200" u="none" cap="none" strike="noStrike">
                        <a:solidFill>
                          <a:srgbClr val="000000"/>
                        </a:solidFill>
                        <a:latin typeface="Montserrat Light"/>
                        <a:ea typeface="Montserrat Light"/>
                        <a:cs typeface="Montserrat Light"/>
                        <a:sym typeface="Montserrat Light"/>
                      </a:endParaRPr>
                    </a:p>
                  </a:txBody>
                  <a:tcPr marT="12700" marB="0" marR="12700" marL="12700" anchor="ctr"/>
                </a:tc>
                <a:tc>
                  <a:txBody>
                    <a:bodyPr/>
                    <a:lstStyle/>
                    <a:p>
                      <a:pPr indent="0" lvl="0" marL="72000" marR="0" rtl="0" algn="l">
                        <a:spcBef>
                          <a:spcPts val="0"/>
                        </a:spcBef>
                        <a:spcAft>
                          <a:spcPts val="0"/>
                        </a:spcAft>
                        <a:buNone/>
                      </a:pPr>
                      <a:r>
                        <a:rPr b="0" lang="en-GB" sz="1500" u="none" cap="none" strike="noStrike">
                          <a:solidFill>
                            <a:srgbClr val="000000"/>
                          </a:solidFill>
                        </a:rPr>
                        <a:t> </a:t>
                      </a:r>
                      <a:endParaRPr b="0" i="0" sz="1500" u="none" cap="none" strike="noStrike">
                        <a:solidFill>
                          <a:srgbClr val="000000"/>
                        </a:solidFill>
                        <a:latin typeface="Calibri"/>
                        <a:ea typeface="Calibri"/>
                        <a:cs typeface="Calibri"/>
                        <a:sym typeface="Calibri"/>
                      </a:endParaRPr>
                    </a:p>
                  </a:txBody>
                  <a:tcPr marT="12700" marB="0" marR="12700" marL="12700" anchor="ctr"/>
                </a:tc>
              </a:tr>
              <a:tr h="254000">
                <a:tc>
                  <a:txBody>
                    <a:bodyPr/>
                    <a:lstStyle/>
                    <a:p>
                      <a:pPr indent="0" lvl="0" marL="72000" marR="0" rtl="0" algn="l">
                        <a:spcBef>
                          <a:spcPts val="0"/>
                        </a:spcBef>
                        <a:spcAft>
                          <a:spcPts val="0"/>
                        </a:spcAft>
                        <a:buNone/>
                      </a:pPr>
                      <a:r>
                        <a:rPr b="0" lang="en-GB" sz="1200" u="none" cap="none" strike="noStrike">
                          <a:solidFill>
                            <a:srgbClr val="000000"/>
                          </a:solidFill>
                          <a:latin typeface="Montserrat Light"/>
                          <a:ea typeface="Montserrat Light"/>
                          <a:cs typeface="Montserrat Light"/>
                          <a:sym typeface="Montserrat Light"/>
                        </a:rPr>
                        <a:t>How would you rate your company on ethnic equality?</a:t>
                      </a:r>
                      <a:endParaRPr b="0" i="0" sz="1200" u="none" cap="none" strike="noStrike">
                        <a:solidFill>
                          <a:srgbClr val="000000"/>
                        </a:solidFill>
                        <a:latin typeface="Montserrat Light"/>
                        <a:ea typeface="Montserrat Light"/>
                        <a:cs typeface="Montserrat Light"/>
                        <a:sym typeface="Montserrat Light"/>
                      </a:endParaRPr>
                    </a:p>
                  </a:txBody>
                  <a:tcPr marT="12700" marB="0" marR="12700" marL="12700" anchor="ctr"/>
                </a:tc>
                <a:tc>
                  <a:txBody>
                    <a:bodyPr/>
                    <a:lstStyle/>
                    <a:p>
                      <a:pPr indent="0" lvl="0" marL="72000" marR="0" rtl="0" algn="l">
                        <a:spcBef>
                          <a:spcPts val="0"/>
                        </a:spcBef>
                        <a:spcAft>
                          <a:spcPts val="0"/>
                        </a:spcAft>
                        <a:buNone/>
                      </a:pPr>
                      <a:r>
                        <a:rPr b="0" lang="en-GB" sz="1500" u="none" cap="none" strike="noStrike">
                          <a:solidFill>
                            <a:srgbClr val="000000"/>
                          </a:solidFill>
                        </a:rPr>
                        <a:t> </a:t>
                      </a:r>
                      <a:endParaRPr b="0" i="0" sz="1500" u="none" cap="none" strike="noStrike">
                        <a:solidFill>
                          <a:srgbClr val="000000"/>
                        </a:solidFill>
                        <a:latin typeface="Calibri"/>
                        <a:ea typeface="Calibri"/>
                        <a:cs typeface="Calibri"/>
                        <a:sym typeface="Calibri"/>
                      </a:endParaRPr>
                    </a:p>
                  </a:txBody>
                  <a:tcPr marT="12700" marB="0" marR="12700" marL="12700" anchor="ctr"/>
                </a:tc>
              </a:tr>
              <a:tr h="254000">
                <a:tc>
                  <a:txBody>
                    <a:bodyPr/>
                    <a:lstStyle/>
                    <a:p>
                      <a:pPr indent="0" lvl="0" marL="72000" marR="0" rtl="0" algn="l">
                        <a:spcBef>
                          <a:spcPts val="0"/>
                        </a:spcBef>
                        <a:spcAft>
                          <a:spcPts val="0"/>
                        </a:spcAft>
                        <a:buNone/>
                      </a:pPr>
                      <a:r>
                        <a:rPr b="0" lang="en-GB" sz="1200" u="none" cap="none" strike="noStrike">
                          <a:solidFill>
                            <a:srgbClr val="000000"/>
                          </a:solidFill>
                          <a:latin typeface="Montserrat Light"/>
                          <a:ea typeface="Montserrat Light"/>
                          <a:cs typeface="Montserrat Light"/>
                          <a:sym typeface="Montserrat Light"/>
                        </a:rPr>
                        <a:t>How would you rate your company on meritocracy?</a:t>
                      </a:r>
                      <a:endParaRPr b="0" i="0" sz="1200" u="none" cap="none" strike="noStrike">
                        <a:solidFill>
                          <a:srgbClr val="000000"/>
                        </a:solidFill>
                        <a:latin typeface="Montserrat Light"/>
                        <a:ea typeface="Montserrat Light"/>
                        <a:cs typeface="Montserrat Light"/>
                        <a:sym typeface="Montserrat Light"/>
                      </a:endParaRPr>
                    </a:p>
                  </a:txBody>
                  <a:tcPr marT="12700" marB="0" marR="12700" marL="12700" anchor="ctr"/>
                </a:tc>
                <a:tc>
                  <a:txBody>
                    <a:bodyPr/>
                    <a:lstStyle/>
                    <a:p>
                      <a:pPr indent="0" lvl="0" marL="72000" marR="0" rtl="0" algn="l">
                        <a:spcBef>
                          <a:spcPts val="0"/>
                        </a:spcBef>
                        <a:spcAft>
                          <a:spcPts val="0"/>
                        </a:spcAft>
                        <a:buNone/>
                      </a:pPr>
                      <a:r>
                        <a:rPr b="0" lang="en-GB" sz="1500" u="none" cap="none" strike="noStrike">
                          <a:solidFill>
                            <a:srgbClr val="000000"/>
                          </a:solidFill>
                        </a:rPr>
                        <a:t> </a:t>
                      </a:r>
                      <a:endParaRPr b="0" i="0" sz="1500" u="none" cap="none" strike="noStrike">
                        <a:solidFill>
                          <a:srgbClr val="000000"/>
                        </a:solidFill>
                        <a:latin typeface="Calibri"/>
                        <a:ea typeface="Calibri"/>
                        <a:cs typeface="Calibri"/>
                        <a:sym typeface="Calibri"/>
                      </a:endParaRPr>
                    </a:p>
                  </a:txBody>
                  <a:tcPr marT="12700" marB="0" marR="12700" marL="12700" anchor="ctr"/>
                </a:tc>
              </a:tr>
              <a:tr h="254000">
                <a:tc>
                  <a:txBody>
                    <a:bodyPr/>
                    <a:lstStyle/>
                    <a:p>
                      <a:pPr indent="0" lvl="0" marL="72000" marR="0" rtl="0" algn="l">
                        <a:spcBef>
                          <a:spcPts val="0"/>
                        </a:spcBef>
                        <a:spcAft>
                          <a:spcPts val="0"/>
                        </a:spcAft>
                        <a:buNone/>
                      </a:pPr>
                      <a:r>
                        <a:rPr b="0" lang="en-GB" sz="1200" u="none" cap="none" strike="noStrike">
                          <a:solidFill>
                            <a:srgbClr val="000000"/>
                          </a:solidFill>
                          <a:latin typeface="Montserrat Light"/>
                          <a:ea typeface="Montserrat Light"/>
                          <a:cs typeface="Montserrat Light"/>
                          <a:sym typeface="Montserrat Light"/>
                        </a:rPr>
                        <a:t>How would you rate your company in terms of its work ethic?</a:t>
                      </a:r>
                      <a:endParaRPr b="0" i="0" sz="1200" u="none" cap="none" strike="noStrike">
                        <a:solidFill>
                          <a:srgbClr val="000000"/>
                        </a:solidFill>
                        <a:latin typeface="Montserrat Light"/>
                        <a:ea typeface="Montserrat Light"/>
                        <a:cs typeface="Montserrat Light"/>
                        <a:sym typeface="Montserrat Light"/>
                      </a:endParaRPr>
                    </a:p>
                  </a:txBody>
                  <a:tcPr marT="12700" marB="0" marR="12700" marL="12700" anchor="ctr"/>
                </a:tc>
                <a:tc>
                  <a:txBody>
                    <a:bodyPr/>
                    <a:lstStyle/>
                    <a:p>
                      <a:pPr indent="0" lvl="0" marL="72000" marR="0" rtl="0" algn="l">
                        <a:spcBef>
                          <a:spcPts val="0"/>
                        </a:spcBef>
                        <a:spcAft>
                          <a:spcPts val="0"/>
                        </a:spcAft>
                        <a:buNone/>
                      </a:pPr>
                      <a:r>
                        <a:rPr b="0" lang="en-GB" sz="1500" u="none" cap="none" strike="noStrike">
                          <a:solidFill>
                            <a:srgbClr val="000000"/>
                          </a:solidFill>
                        </a:rPr>
                        <a:t> </a:t>
                      </a:r>
                      <a:endParaRPr b="0" i="0" sz="1500" u="none" cap="none" strike="noStrike">
                        <a:solidFill>
                          <a:srgbClr val="000000"/>
                        </a:solidFill>
                        <a:latin typeface="Calibri"/>
                        <a:ea typeface="Calibri"/>
                        <a:cs typeface="Calibri"/>
                        <a:sym typeface="Calibri"/>
                      </a:endParaRPr>
                    </a:p>
                  </a:txBody>
                  <a:tcPr marT="12700" marB="0" marR="12700" marL="12700" anchor="ctr"/>
                </a:tc>
              </a:tr>
              <a:tr h="254000">
                <a:tc>
                  <a:txBody>
                    <a:bodyPr/>
                    <a:lstStyle/>
                    <a:p>
                      <a:pPr indent="0" lvl="0" marL="72000" marR="0" rtl="0" algn="l">
                        <a:spcBef>
                          <a:spcPts val="0"/>
                        </a:spcBef>
                        <a:spcAft>
                          <a:spcPts val="0"/>
                        </a:spcAft>
                        <a:buNone/>
                      </a:pPr>
                      <a:r>
                        <a:rPr b="0" lang="en-GB" sz="1200" u="none" cap="none" strike="noStrike">
                          <a:solidFill>
                            <a:srgbClr val="000000"/>
                          </a:solidFill>
                          <a:latin typeface="Montserrat Light"/>
                          <a:ea typeface="Montserrat Light"/>
                          <a:cs typeface="Montserrat Light"/>
                          <a:sym typeface="Montserrat Light"/>
                        </a:rPr>
                        <a:t>How would you rate your company in terms of the way it looks after its staff?</a:t>
                      </a:r>
                      <a:endParaRPr b="0" i="0" sz="1200" u="none" cap="none" strike="noStrike">
                        <a:solidFill>
                          <a:srgbClr val="000000"/>
                        </a:solidFill>
                        <a:latin typeface="Montserrat Light"/>
                        <a:ea typeface="Montserrat Light"/>
                        <a:cs typeface="Montserrat Light"/>
                        <a:sym typeface="Montserrat Light"/>
                      </a:endParaRPr>
                    </a:p>
                  </a:txBody>
                  <a:tcPr marT="12700" marB="0" marR="12700" marL="12700" anchor="ctr"/>
                </a:tc>
                <a:tc>
                  <a:txBody>
                    <a:bodyPr/>
                    <a:lstStyle/>
                    <a:p>
                      <a:pPr indent="0" lvl="0" marL="72000" marR="0" rtl="0" algn="l">
                        <a:spcBef>
                          <a:spcPts val="0"/>
                        </a:spcBef>
                        <a:spcAft>
                          <a:spcPts val="0"/>
                        </a:spcAft>
                        <a:buNone/>
                      </a:pPr>
                      <a:r>
                        <a:rPr b="0" lang="en-GB" sz="1500" u="none" cap="none" strike="noStrike">
                          <a:solidFill>
                            <a:srgbClr val="000000"/>
                          </a:solidFill>
                        </a:rPr>
                        <a:t> </a:t>
                      </a:r>
                      <a:endParaRPr b="0" i="0" sz="1500" u="none" cap="none" strike="noStrike">
                        <a:solidFill>
                          <a:srgbClr val="000000"/>
                        </a:solidFill>
                        <a:latin typeface="Calibri"/>
                        <a:ea typeface="Calibri"/>
                        <a:cs typeface="Calibri"/>
                        <a:sym typeface="Calibri"/>
                      </a:endParaRPr>
                    </a:p>
                  </a:txBody>
                  <a:tcPr marT="12700" marB="0" marR="12700" marL="12700" anchor="ctr"/>
                </a:tc>
              </a:tr>
            </a:tbl>
          </a:graphicData>
        </a:graphic>
      </p:graphicFrame>
      <p:sp>
        <p:nvSpPr>
          <p:cNvPr id="673" name="Google Shape;673;p6"/>
          <p:cNvSpPr txBox="1"/>
          <p:nvPr/>
        </p:nvSpPr>
        <p:spPr>
          <a:xfrm>
            <a:off x="756776" y="4319963"/>
            <a:ext cx="8736900" cy="13854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a:solidFill>
                  <a:schemeClr val="dk1"/>
                </a:solidFill>
                <a:latin typeface="Montserrat Light"/>
                <a:ea typeface="Montserrat Light"/>
                <a:cs typeface="Montserrat Light"/>
                <a:sym typeface="Montserrat Light"/>
              </a:rPr>
              <a:t>Wherever your score is 7 out of 10 or below:</a:t>
            </a:r>
            <a:endParaRPr sz="1200"/>
          </a:p>
          <a:p>
            <a:pPr indent="0" lvl="0" marL="0" marR="0" rtl="0" algn="l">
              <a:spcBef>
                <a:spcPts val="0"/>
              </a:spcBef>
              <a:spcAft>
                <a:spcPts val="0"/>
              </a:spcAft>
              <a:buNone/>
            </a:pPr>
            <a:r>
              <a:t/>
            </a:r>
            <a:endParaRPr>
              <a:solidFill>
                <a:schemeClr val="dk1"/>
              </a:solidFill>
              <a:latin typeface="Montserrat Light"/>
              <a:ea typeface="Montserrat Light"/>
              <a:cs typeface="Montserrat Light"/>
              <a:sym typeface="Montserrat Light"/>
            </a:endParaRPr>
          </a:p>
          <a:p>
            <a:pPr indent="-215894" lvl="0" marL="228594" marR="0" rtl="0" algn="l">
              <a:spcBef>
                <a:spcPts val="0"/>
              </a:spcBef>
              <a:spcAft>
                <a:spcPts val="0"/>
              </a:spcAft>
              <a:buClr>
                <a:schemeClr val="dk1"/>
              </a:buClr>
              <a:buSzPts val="1400"/>
              <a:buFont typeface="Arial"/>
              <a:buChar char="•"/>
            </a:pPr>
            <a:r>
              <a:rPr lang="en-GB">
                <a:solidFill>
                  <a:schemeClr val="dk1"/>
                </a:solidFill>
                <a:latin typeface="Montserrat Light"/>
                <a:ea typeface="Montserrat Light"/>
                <a:cs typeface="Montserrat Light"/>
                <a:sym typeface="Montserrat Light"/>
              </a:rPr>
              <a:t>What are your recommendations for improvement?</a:t>
            </a:r>
            <a:endParaRPr sz="1200"/>
          </a:p>
          <a:p>
            <a:pPr indent="-215894" lvl="0" marL="228594" marR="0" rtl="0" algn="l">
              <a:spcBef>
                <a:spcPts val="0"/>
              </a:spcBef>
              <a:spcAft>
                <a:spcPts val="0"/>
              </a:spcAft>
              <a:buClr>
                <a:schemeClr val="dk1"/>
              </a:buClr>
              <a:buSzPts val="1400"/>
              <a:buFont typeface="Arial"/>
              <a:buChar char="•"/>
            </a:pPr>
            <a:r>
              <a:rPr lang="en-GB">
                <a:solidFill>
                  <a:schemeClr val="dk1"/>
                </a:solidFill>
                <a:latin typeface="Montserrat Light"/>
                <a:ea typeface="Montserrat Light"/>
                <a:cs typeface="Montserrat Light"/>
                <a:sym typeface="Montserrat Light"/>
              </a:rPr>
              <a:t>Who will be responsible for the improvement?</a:t>
            </a:r>
            <a:endParaRPr sz="1200"/>
          </a:p>
          <a:p>
            <a:pPr indent="-215894" lvl="0" marL="228594" marR="0" rtl="0" algn="l">
              <a:spcBef>
                <a:spcPts val="0"/>
              </a:spcBef>
              <a:spcAft>
                <a:spcPts val="0"/>
              </a:spcAft>
              <a:buClr>
                <a:schemeClr val="dk1"/>
              </a:buClr>
              <a:buSzPts val="1400"/>
              <a:buFont typeface="Arial"/>
              <a:buChar char="•"/>
            </a:pPr>
            <a:r>
              <a:rPr lang="en-GB">
                <a:solidFill>
                  <a:schemeClr val="dk1"/>
                </a:solidFill>
                <a:latin typeface="Montserrat Light"/>
                <a:ea typeface="Montserrat Light"/>
                <a:cs typeface="Montserrat Light"/>
                <a:sym typeface="Montserrat Light"/>
              </a:rPr>
              <a:t>Which departments will be affected? </a:t>
            </a:r>
            <a:endParaRPr sz="1200"/>
          </a:p>
          <a:p>
            <a:pPr indent="-215894" lvl="0" marL="228594" marR="0" rtl="0" algn="l">
              <a:spcBef>
                <a:spcPts val="0"/>
              </a:spcBef>
              <a:spcAft>
                <a:spcPts val="0"/>
              </a:spcAft>
              <a:buClr>
                <a:schemeClr val="dk1"/>
              </a:buClr>
              <a:buSzPts val="1400"/>
              <a:buFont typeface="Arial"/>
              <a:buChar char="•"/>
            </a:pPr>
            <a:r>
              <a:rPr lang="en-GB">
                <a:solidFill>
                  <a:schemeClr val="dk1"/>
                </a:solidFill>
                <a:latin typeface="Montserrat Light"/>
                <a:ea typeface="Montserrat Light"/>
                <a:cs typeface="Montserrat Light"/>
                <a:sym typeface="Montserrat Light"/>
              </a:rPr>
              <a:t>How will you monitor the effect of the changes?</a:t>
            </a:r>
            <a:endParaRPr sz="1200"/>
          </a:p>
        </p:txBody>
      </p:sp>
      <p:sp>
        <p:nvSpPr>
          <p:cNvPr id="674" name="Google Shape;674;p6"/>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b="0" i="0" lang="en-GB" sz="800">
                <a:solidFill>
                  <a:srgbClr val="7F7F7F"/>
                </a:solidFill>
                <a:latin typeface="Montserrat Light"/>
                <a:ea typeface="Montserrat Light"/>
                <a:cs typeface="Montserrat Light"/>
                <a:sym typeface="Montserrat Light"/>
              </a:rPr>
              <a:t>Copyright © B2B Frameworks Ltd 2018</a:t>
            </a:r>
            <a:endParaRPr/>
          </a:p>
        </p:txBody>
      </p:sp>
      <p:sp>
        <p:nvSpPr>
          <p:cNvPr id="675" name="Google Shape;675;p6"/>
          <p:cNvSpPr txBox="1"/>
          <p:nvPr>
            <p:ph idx="12" type="sldNum"/>
          </p:nvPr>
        </p:nvSpPr>
        <p:spPr>
          <a:xfrm>
            <a:off x="333515" y="6385589"/>
            <a:ext cx="27432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b="0" i="0" lang="en-GB" sz="1000">
                <a:solidFill>
                  <a:schemeClr val="dk2"/>
                </a:solidFill>
                <a:latin typeface="Montserrat"/>
                <a:ea typeface="Montserrat"/>
                <a:cs typeface="Montserrat"/>
                <a:sym typeface="Montserrat"/>
              </a:rPr>
              <a:t>‹#›</a:t>
            </a:fld>
            <a:endParaRPr b="0" i="0" sz="1000">
              <a:solidFill>
                <a:schemeClr val="dk2"/>
              </a:solidFill>
              <a:latin typeface="Montserrat"/>
              <a:ea typeface="Montserrat"/>
              <a:cs typeface="Montserrat"/>
              <a:sym typeface="Montserrat"/>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9" name="Shape 679"/>
        <p:cNvGrpSpPr/>
        <p:nvPr/>
      </p:nvGrpSpPr>
      <p:grpSpPr>
        <a:xfrm>
          <a:off x="0" y="0"/>
          <a:ext cx="0" cy="0"/>
          <a:chOff x="0" y="0"/>
          <a:chExt cx="0" cy="0"/>
        </a:xfrm>
      </p:grpSpPr>
      <p:sp>
        <p:nvSpPr>
          <p:cNvPr id="680" name="Google Shape;680;p7"/>
          <p:cNvSpPr txBox="1"/>
          <p:nvPr>
            <p:ph type="title"/>
          </p:nvPr>
        </p:nvSpPr>
        <p:spPr>
          <a:xfrm>
            <a:off x="333515" y="472411"/>
            <a:ext cx="8329718" cy="546778"/>
          </a:xfrm>
          <a:prstGeom prst="rect">
            <a:avLst/>
          </a:prstGeom>
          <a:noFill/>
          <a:ln>
            <a:noFill/>
          </a:ln>
        </p:spPr>
        <p:txBody>
          <a:bodyPr anchorCtr="0" anchor="t"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11627"/>
              <a:buFont typeface="Montserrat SemiBold"/>
              <a:buNone/>
            </a:pPr>
            <a:r>
              <a:rPr lang="en-GB" sz="2866">
                <a:solidFill>
                  <a:schemeClr val="lt1"/>
                </a:solidFill>
              </a:rPr>
              <a:t>STEP 5:</a:t>
            </a:r>
            <a:r>
              <a:rPr lang="en-GB"/>
              <a:t> Questions to ask about your staff</a:t>
            </a:r>
            <a:r>
              <a:rPr lang="en-GB">
                <a:solidFill>
                  <a:schemeClr val="lt1"/>
                </a:solidFill>
              </a:rPr>
              <a:t>.</a:t>
            </a:r>
            <a:endParaRPr>
              <a:solidFill>
                <a:schemeClr val="lt1"/>
              </a:solidFill>
            </a:endParaRPr>
          </a:p>
        </p:txBody>
      </p:sp>
      <p:sp>
        <p:nvSpPr>
          <p:cNvPr id="681" name="Google Shape;681;p7"/>
          <p:cNvSpPr txBox="1"/>
          <p:nvPr/>
        </p:nvSpPr>
        <p:spPr>
          <a:xfrm>
            <a:off x="739228" y="1449350"/>
            <a:ext cx="10277400" cy="3078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a:solidFill>
                  <a:schemeClr val="dk1"/>
                </a:solidFill>
                <a:latin typeface="Montserrat Light"/>
                <a:ea typeface="Montserrat Light"/>
                <a:cs typeface="Montserrat Light"/>
                <a:sym typeface="Montserrat Light"/>
              </a:rPr>
              <a:t>Your company’s workforce are one of its most important assets. Answer the following questions:</a:t>
            </a:r>
            <a:endParaRPr sz="1600">
              <a:solidFill>
                <a:schemeClr val="dk1"/>
              </a:solidFill>
              <a:latin typeface="Montserrat Light"/>
              <a:ea typeface="Montserrat Light"/>
              <a:cs typeface="Montserrat Light"/>
              <a:sym typeface="Montserrat Light"/>
            </a:endParaRPr>
          </a:p>
        </p:txBody>
      </p:sp>
      <p:graphicFrame>
        <p:nvGraphicFramePr>
          <p:cNvPr id="682" name="Google Shape;682;p7"/>
          <p:cNvGraphicFramePr/>
          <p:nvPr/>
        </p:nvGraphicFramePr>
        <p:xfrm>
          <a:off x="815414" y="1988841"/>
          <a:ext cx="3000000" cy="3000000"/>
        </p:xfrm>
        <a:graphic>
          <a:graphicData uri="http://schemas.openxmlformats.org/drawingml/2006/table">
            <a:tbl>
              <a:tblPr>
                <a:noFill/>
                <a:tableStyleId>{5B839390-7462-4F71-ABBC-110CC5568DF6}</a:tableStyleId>
              </a:tblPr>
              <a:tblGrid>
                <a:gridCol w="7050625"/>
                <a:gridCol w="2572975"/>
              </a:tblGrid>
              <a:tr h="459750">
                <a:tc>
                  <a:txBody>
                    <a:bodyPr/>
                    <a:lstStyle/>
                    <a:p>
                      <a:pPr indent="0" lvl="0" marL="72000" marR="0" rtl="0" algn="l">
                        <a:spcBef>
                          <a:spcPts val="0"/>
                        </a:spcBef>
                        <a:spcAft>
                          <a:spcPts val="0"/>
                        </a:spcAft>
                        <a:buNone/>
                      </a:pPr>
                      <a:r>
                        <a:rPr lang="en-GB" sz="1400" u="none" cap="none" strike="noStrike">
                          <a:solidFill>
                            <a:schemeClr val="dk2"/>
                          </a:solidFill>
                          <a:latin typeface="Montserrat SemiBold"/>
                          <a:ea typeface="Montserrat SemiBold"/>
                          <a:cs typeface="Montserrat SemiBold"/>
                          <a:sym typeface="Montserrat SemiBold"/>
                        </a:rPr>
                        <a:t> Questions about staff</a:t>
                      </a:r>
                      <a:endParaRPr i="0" sz="1400" u="none" cap="none" strike="noStrike">
                        <a:solidFill>
                          <a:schemeClr val="dk2"/>
                        </a:solidFill>
                        <a:latin typeface="Montserrat SemiBold"/>
                        <a:ea typeface="Montserrat SemiBold"/>
                        <a:cs typeface="Montserrat SemiBold"/>
                        <a:sym typeface="Montserrat SemiBold"/>
                      </a:endParaRPr>
                    </a:p>
                  </a:txBody>
                  <a:tcPr marT="12700" marB="0" marR="12700" marL="12700" anchor="ctr">
                    <a:lnL cap="flat" cmpd="sng" w="12700">
                      <a:solidFill>
                        <a:schemeClr val="dk2"/>
                      </a:solidFill>
                      <a:prstDash val="solid"/>
                      <a:round/>
                      <a:headEnd len="sm" w="sm" type="none"/>
                      <a:tailEnd len="sm" w="sm" type="none"/>
                    </a:lnL>
                    <a:lnR cap="flat" cmpd="sng" w="12700">
                      <a:solidFill>
                        <a:schemeClr val="dk2"/>
                      </a:solidFill>
                      <a:prstDash val="solid"/>
                      <a:round/>
                      <a:headEnd len="sm" w="sm" type="none"/>
                      <a:tailEnd len="sm" w="sm" type="none"/>
                    </a:lnR>
                    <a:lnT cap="flat" cmpd="sng" w="12700">
                      <a:solidFill>
                        <a:schemeClr val="dk2"/>
                      </a:solidFill>
                      <a:prstDash val="solid"/>
                      <a:round/>
                      <a:headEnd len="sm" w="sm" type="none"/>
                      <a:tailEnd len="sm" w="sm" type="none"/>
                    </a:lnT>
                    <a:lnB cap="flat" cmpd="sng" w="12700">
                      <a:solidFill>
                        <a:schemeClr val="dk2"/>
                      </a:solidFill>
                      <a:prstDash val="solid"/>
                      <a:round/>
                      <a:headEnd len="sm" w="sm" type="none"/>
                      <a:tailEnd len="sm" w="sm" type="none"/>
                    </a:lnB>
                    <a:solidFill>
                      <a:schemeClr val="dk1"/>
                    </a:solidFill>
                  </a:tcPr>
                </a:tc>
                <a:tc>
                  <a:txBody>
                    <a:bodyPr/>
                    <a:lstStyle/>
                    <a:p>
                      <a:pPr indent="0" lvl="0" marL="72000" marR="0" rtl="0" algn="ctr">
                        <a:spcBef>
                          <a:spcPts val="0"/>
                        </a:spcBef>
                        <a:spcAft>
                          <a:spcPts val="0"/>
                        </a:spcAft>
                        <a:buNone/>
                      </a:pPr>
                      <a:r>
                        <a:rPr lang="en-GB" sz="1400" u="none" cap="none" strike="noStrike">
                          <a:solidFill>
                            <a:schemeClr val="dk2"/>
                          </a:solidFill>
                          <a:latin typeface="Montserrat SemiBold"/>
                          <a:ea typeface="Montserrat SemiBold"/>
                          <a:cs typeface="Montserrat SemiBold"/>
                          <a:sym typeface="Montserrat SemiBold"/>
                        </a:rPr>
                        <a:t> Score out of 10</a:t>
                      </a:r>
                      <a:endParaRPr i="0" sz="1400" u="none" cap="none" strike="noStrike">
                        <a:solidFill>
                          <a:schemeClr val="dk2"/>
                        </a:solidFill>
                        <a:latin typeface="Montserrat SemiBold"/>
                        <a:ea typeface="Montserrat SemiBold"/>
                        <a:cs typeface="Montserrat SemiBold"/>
                        <a:sym typeface="Montserrat SemiBold"/>
                      </a:endParaRPr>
                    </a:p>
                  </a:txBody>
                  <a:tcPr marT="12700" marB="0" marR="12700" marL="12700" anchor="ctr">
                    <a:lnL cap="flat" cmpd="sng" w="12700">
                      <a:solidFill>
                        <a:schemeClr val="dk2"/>
                      </a:solidFill>
                      <a:prstDash val="solid"/>
                      <a:round/>
                      <a:headEnd len="sm" w="sm" type="none"/>
                      <a:tailEnd len="sm" w="sm" type="none"/>
                    </a:lnL>
                    <a:lnR cap="flat" cmpd="sng" w="12700">
                      <a:solidFill>
                        <a:schemeClr val="dk2"/>
                      </a:solidFill>
                      <a:prstDash val="solid"/>
                      <a:round/>
                      <a:headEnd len="sm" w="sm" type="none"/>
                      <a:tailEnd len="sm" w="sm" type="none"/>
                    </a:lnR>
                    <a:lnT cap="flat" cmpd="sng" w="12700">
                      <a:solidFill>
                        <a:schemeClr val="dk2"/>
                      </a:solidFill>
                      <a:prstDash val="solid"/>
                      <a:round/>
                      <a:headEnd len="sm" w="sm" type="none"/>
                      <a:tailEnd len="sm" w="sm" type="none"/>
                    </a:lnT>
                    <a:lnB cap="flat" cmpd="sng" w="12700">
                      <a:solidFill>
                        <a:schemeClr val="dk2"/>
                      </a:solidFill>
                      <a:prstDash val="solid"/>
                      <a:round/>
                      <a:headEnd len="sm" w="sm" type="none"/>
                      <a:tailEnd len="sm" w="sm" type="none"/>
                    </a:lnB>
                    <a:solidFill>
                      <a:schemeClr val="dk1"/>
                    </a:solidFill>
                  </a:tcPr>
                </a:tc>
              </a:tr>
              <a:tr h="254000">
                <a:tc>
                  <a:txBody>
                    <a:bodyPr/>
                    <a:lstStyle/>
                    <a:p>
                      <a:pPr indent="0" lvl="0" marL="72000" marR="0" rtl="0" algn="l">
                        <a:spcBef>
                          <a:spcPts val="0"/>
                        </a:spcBef>
                        <a:spcAft>
                          <a:spcPts val="0"/>
                        </a:spcAft>
                        <a:buNone/>
                      </a:pPr>
                      <a:r>
                        <a:rPr b="0" lang="en-GB" sz="1400" u="none" cap="none" strike="noStrike">
                          <a:solidFill>
                            <a:srgbClr val="000000"/>
                          </a:solidFill>
                          <a:latin typeface="Montserrat Light"/>
                          <a:ea typeface="Montserrat Light"/>
                          <a:cs typeface="Montserrat Light"/>
                          <a:sym typeface="Montserrat Light"/>
                        </a:rPr>
                        <a:t>How well resourced is your company in terms of its staffing levels?</a:t>
                      </a:r>
                      <a:endParaRPr b="0" i="0" sz="1400" u="none" cap="none" strike="noStrike">
                        <a:solidFill>
                          <a:srgbClr val="000000"/>
                        </a:solidFill>
                        <a:latin typeface="Montserrat Light"/>
                        <a:ea typeface="Montserrat Light"/>
                        <a:cs typeface="Montserrat Light"/>
                        <a:sym typeface="Montserrat Light"/>
                      </a:endParaRPr>
                    </a:p>
                  </a:txBody>
                  <a:tcPr marT="12700" marB="0" marR="12700" marL="12700" anchor="ctr">
                    <a:lnT cap="flat" cmpd="sng" w="12700">
                      <a:solidFill>
                        <a:schemeClr val="dk2"/>
                      </a:solidFill>
                      <a:prstDash val="solid"/>
                      <a:round/>
                      <a:headEnd len="sm" w="sm" type="none"/>
                      <a:tailEnd len="sm" w="sm" type="none"/>
                    </a:lnT>
                  </a:tcPr>
                </a:tc>
                <a:tc>
                  <a:txBody>
                    <a:bodyPr/>
                    <a:lstStyle/>
                    <a:p>
                      <a:pPr indent="0" lvl="0" marL="72000" marR="0" rtl="0" algn="l">
                        <a:spcBef>
                          <a:spcPts val="0"/>
                        </a:spcBef>
                        <a:spcAft>
                          <a:spcPts val="0"/>
                        </a:spcAft>
                        <a:buNone/>
                      </a:pPr>
                      <a:r>
                        <a:rPr b="0" lang="en-GB" sz="1500" u="none" cap="none" strike="noStrike">
                          <a:solidFill>
                            <a:srgbClr val="000000"/>
                          </a:solidFill>
                        </a:rPr>
                        <a:t> </a:t>
                      </a:r>
                      <a:endParaRPr b="0" i="0" sz="1500" u="none" cap="none" strike="noStrike">
                        <a:solidFill>
                          <a:srgbClr val="000000"/>
                        </a:solidFill>
                        <a:latin typeface="Calibri"/>
                        <a:ea typeface="Calibri"/>
                        <a:cs typeface="Calibri"/>
                        <a:sym typeface="Calibri"/>
                      </a:endParaRPr>
                    </a:p>
                  </a:txBody>
                  <a:tcPr marT="12700" marB="0" marR="12700" marL="12700" anchor="ctr">
                    <a:lnT cap="flat" cmpd="sng" w="12700">
                      <a:solidFill>
                        <a:schemeClr val="dk2"/>
                      </a:solidFill>
                      <a:prstDash val="solid"/>
                      <a:round/>
                      <a:headEnd len="sm" w="sm" type="none"/>
                      <a:tailEnd len="sm" w="sm" type="none"/>
                    </a:lnT>
                  </a:tcPr>
                </a:tc>
              </a:tr>
              <a:tr h="254000">
                <a:tc>
                  <a:txBody>
                    <a:bodyPr/>
                    <a:lstStyle/>
                    <a:p>
                      <a:pPr indent="0" lvl="0" marL="72000" marR="0" rtl="0" algn="l">
                        <a:spcBef>
                          <a:spcPts val="0"/>
                        </a:spcBef>
                        <a:spcAft>
                          <a:spcPts val="0"/>
                        </a:spcAft>
                        <a:buNone/>
                      </a:pPr>
                      <a:r>
                        <a:rPr b="0" lang="en-GB" sz="1400" u="none" cap="none" strike="noStrike">
                          <a:solidFill>
                            <a:srgbClr val="000000"/>
                          </a:solidFill>
                          <a:latin typeface="Montserrat Light"/>
                          <a:ea typeface="Montserrat Light"/>
                          <a:cs typeface="Montserrat Light"/>
                          <a:sym typeface="Montserrat Light"/>
                        </a:rPr>
                        <a:t>How good is your company at recruiting the right staff?</a:t>
                      </a:r>
                      <a:endParaRPr b="0" i="0" sz="1400" u="none" cap="none" strike="noStrike">
                        <a:solidFill>
                          <a:srgbClr val="000000"/>
                        </a:solidFill>
                        <a:latin typeface="Montserrat Light"/>
                        <a:ea typeface="Montserrat Light"/>
                        <a:cs typeface="Montserrat Light"/>
                        <a:sym typeface="Montserrat Light"/>
                      </a:endParaRPr>
                    </a:p>
                  </a:txBody>
                  <a:tcPr marT="12700" marB="0" marR="12700" marL="12700" anchor="ctr"/>
                </a:tc>
                <a:tc>
                  <a:txBody>
                    <a:bodyPr/>
                    <a:lstStyle/>
                    <a:p>
                      <a:pPr indent="0" lvl="0" marL="72000" marR="0" rtl="0" algn="l">
                        <a:spcBef>
                          <a:spcPts val="0"/>
                        </a:spcBef>
                        <a:spcAft>
                          <a:spcPts val="0"/>
                        </a:spcAft>
                        <a:buNone/>
                      </a:pPr>
                      <a:r>
                        <a:rPr b="0" lang="en-GB" sz="1500" u="none" cap="none" strike="noStrike">
                          <a:solidFill>
                            <a:srgbClr val="000000"/>
                          </a:solidFill>
                        </a:rPr>
                        <a:t> </a:t>
                      </a:r>
                      <a:endParaRPr b="0" i="0" sz="1500" u="none" cap="none" strike="noStrike">
                        <a:solidFill>
                          <a:srgbClr val="000000"/>
                        </a:solidFill>
                        <a:latin typeface="Calibri"/>
                        <a:ea typeface="Calibri"/>
                        <a:cs typeface="Calibri"/>
                        <a:sym typeface="Calibri"/>
                      </a:endParaRPr>
                    </a:p>
                  </a:txBody>
                  <a:tcPr marT="12700" marB="0" marR="12700" marL="12700" anchor="ctr"/>
                </a:tc>
              </a:tr>
              <a:tr h="254000">
                <a:tc>
                  <a:txBody>
                    <a:bodyPr/>
                    <a:lstStyle/>
                    <a:p>
                      <a:pPr indent="0" lvl="0" marL="72000" marR="0" rtl="0" algn="l">
                        <a:spcBef>
                          <a:spcPts val="0"/>
                        </a:spcBef>
                        <a:spcAft>
                          <a:spcPts val="0"/>
                        </a:spcAft>
                        <a:buNone/>
                      </a:pPr>
                      <a:r>
                        <a:rPr b="0" lang="en-GB" sz="1400" u="none" cap="none" strike="noStrike">
                          <a:solidFill>
                            <a:srgbClr val="000000"/>
                          </a:solidFill>
                          <a:latin typeface="Montserrat Light"/>
                          <a:ea typeface="Montserrat Light"/>
                          <a:cs typeface="Montserrat Light"/>
                          <a:sym typeface="Montserrat Light"/>
                        </a:rPr>
                        <a:t>How good is your company at training staff?</a:t>
                      </a:r>
                      <a:endParaRPr b="0" i="0" sz="1400" u="none" cap="none" strike="noStrike">
                        <a:solidFill>
                          <a:srgbClr val="000000"/>
                        </a:solidFill>
                        <a:latin typeface="Montserrat Light"/>
                        <a:ea typeface="Montserrat Light"/>
                        <a:cs typeface="Montserrat Light"/>
                        <a:sym typeface="Montserrat Light"/>
                      </a:endParaRPr>
                    </a:p>
                  </a:txBody>
                  <a:tcPr marT="12700" marB="0" marR="12700" marL="12700" anchor="ctr"/>
                </a:tc>
                <a:tc>
                  <a:txBody>
                    <a:bodyPr/>
                    <a:lstStyle/>
                    <a:p>
                      <a:pPr indent="0" lvl="0" marL="72000" marR="0" rtl="0" algn="l">
                        <a:spcBef>
                          <a:spcPts val="0"/>
                        </a:spcBef>
                        <a:spcAft>
                          <a:spcPts val="0"/>
                        </a:spcAft>
                        <a:buNone/>
                      </a:pPr>
                      <a:r>
                        <a:rPr b="0" lang="en-GB" sz="1500" u="none" cap="none" strike="noStrike">
                          <a:solidFill>
                            <a:srgbClr val="000000"/>
                          </a:solidFill>
                        </a:rPr>
                        <a:t> </a:t>
                      </a:r>
                      <a:endParaRPr b="0" i="0" sz="1500" u="none" cap="none" strike="noStrike">
                        <a:solidFill>
                          <a:srgbClr val="000000"/>
                        </a:solidFill>
                        <a:latin typeface="Calibri"/>
                        <a:ea typeface="Calibri"/>
                        <a:cs typeface="Calibri"/>
                        <a:sym typeface="Calibri"/>
                      </a:endParaRPr>
                    </a:p>
                  </a:txBody>
                  <a:tcPr marT="12700" marB="0" marR="12700" marL="12700" anchor="ctr"/>
                </a:tc>
              </a:tr>
              <a:tr h="254000">
                <a:tc>
                  <a:txBody>
                    <a:bodyPr/>
                    <a:lstStyle/>
                    <a:p>
                      <a:pPr indent="0" lvl="0" marL="72000" marR="0" rtl="0" algn="l">
                        <a:spcBef>
                          <a:spcPts val="0"/>
                        </a:spcBef>
                        <a:spcAft>
                          <a:spcPts val="0"/>
                        </a:spcAft>
                        <a:buNone/>
                      </a:pPr>
                      <a:r>
                        <a:rPr b="0" lang="en-GB" sz="1400" u="none" cap="none" strike="noStrike">
                          <a:solidFill>
                            <a:srgbClr val="000000"/>
                          </a:solidFill>
                          <a:latin typeface="Montserrat Light"/>
                          <a:ea typeface="Montserrat Light"/>
                          <a:cs typeface="Montserrat Light"/>
                          <a:sym typeface="Montserrat Light"/>
                        </a:rPr>
                        <a:t>How good is your company at motivating staff?</a:t>
                      </a:r>
                      <a:endParaRPr b="0" i="0" sz="1400" u="none" cap="none" strike="noStrike">
                        <a:solidFill>
                          <a:srgbClr val="000000"/>
                        </a:solidFill>
                        <a:latin typeface="Montserrat Light"/>
                        <a:ea typeface="Montserrat Light"/>
                        <a:cs typeface="Montserrat Light"/>
                        <a:sym typeface="Montserrat Light"/>
                      </a:endParaRPr>
                    </a:p>
                  </a:txBody>
                  <a:tcPr marT="12700" marB="0" marR="12700" marL="12700" anchor="ctr"/>
                </a:tc>
                <a:tc>
                  <a:txBody>
                    <a:bodyPr/>
                    <a:lstStyle/>
                    <a:p>
                      <a:pPr indent="0" lvl="0" marL="72000" marR="0" rtl="0" algn="l">
                        <a:spcBef>
                          <a:spcPts val="0"/>
                        </a:spcBef>
                        <a:spcAft>
                          <a:spcPts val="0"/>
                        </a:spcAft>
                        <a:buNone/>
                      </a:pPr>
                      <a:r>
                        <a:rPr b="0" lang="en-GB" sz="1500" u="none" cap="none" strike="noStrike">
                          <a:solidFill>
                            <a:srgbClr val="000000"/>
                          </a:solidFill>
                        </a:rPr>
                        <a:t> </a:t>
                      </a:r>
                      <a:endParaRPr b="0" i="0" sz="1500" u="none" cap="none" strike="noStrike">
                        <a:solidFill>
                          <a:srgbClr val="000000"/>
                        </a:solidFill>
                        <a:latin typeface="Calibri"/>
                        <a:ea typeface="Calibri"/>
                        <a:cs typeface="Calibri"/>
                        <a:sym typeface="Calibri"/>
                      </a:endParaRPr>
                    </a:p>
                  </a:txBody>
                  <a:tcPr marT="12700" marB="0" marR="12700" marL="12700" anchor="ctr"/>
                </a:tc>
              </a:tr>
              <a:tr h="254000">
                <a:tc>
                  <a:txBody>
                    <a:bodyPr/>
                    <a:lstStyle/>
                    <a:p>
                      <a:pPr indent="0" lvl="0" marL="72000" marR="0" rtl="0" algn="l">
                        <a:spcBef>
                          <a:spcPts val="0"/>
                        </a:spcBef>
                        <a:spcAft>
                          <a:spcPts val="0"/>
                        </a:spcAft>
                        <a:buNone/>
                      </a:pPr>
                      <a:r>
                        <a:rPr b="0" lang="en-GB" sz="1400" u="none" cap="none" strike="noStrike">
                          <a:solidFill>
                            <a:srgbClr val="000000"/>
                          </a:solidFill>
                          <a:latin typeface="Montserrat Light"/>
                          <a:ea typeface="Montserrat Light"/>
                          <a:cs typeface="Montserrat Light"/>
                          <a:sym typeface="Montserrat Light"/>
                        </a:rPr>
                        <a:t>How good is your company and getting a good demographic balance of staff?</a:t>
                      </a:r>
                      <a:endParaRPr b="0" i="0" sz="1400" u="none" cap="none" strike="noStrike">
                        <a:solidFill>
                          <a:srgbClr val="000000"/>
                        </a:solidFill>
                        <a:latin typeface="Montserrat Light"/>
                        <a:ea typeface="Montserrat Light"/>
                        <a:cs typeface="Montserrat Light"/>
                        <a:sym typeface="Montserrat Light"/>
                      </a:endParaRPr>
                    </a:p>
                  </a:txBody>
                  <a:tcPr marT="12700" marB="0" marR="12700" marL="12700" anchor="ctr"/>
                </a:tc>
                <a:tc>
                  <a:txBody>
                    <a:bodyPr/>
                    <a:lstStyle/>
                    <a:p>
                      <a:pPr indent="0" lvl="0" marL="72000" marR="0" rtl="0" algn="l">
                        <a:spcBef>
                          <a:spcPts val="0"/>
                        </a:spcBef>
                        <a:spcAft>
                          <a:spcPts val="0"/>
                        </a:spcAft>
                        <a:buNone/>
                      </a:pPr>
                      <a:r>
                        <a:rPr b="0" lang="en-GB" sz="1500" u="none" cap="none" strike="noStrike">
                          <a:solidFill>
                            <a:srgbClr val="000000"/>
                          </a:solidFill>
                        </a:rPr>
                        <a:t> </a:t>
                      </a:r>
                      <a:endParaRPr b="0" i="0" sz="1500" u="none" cap="none" strike="noStrike">
                        <a:solidFill>
                          <a:srgbClr val="000000"/>
                        </a:solidFill>
                        <a:latin typeface="Calibri"/>
                        <a:ea typeface="Calibri"/>
                        <a:cs typeface="Calibri"/>
                        <a:sym typeface="Calibri"/>
                      </a:endParaRPr>
                    </a:p>
                  </a:txBody>
                  <a:tcPr marT="12700" marB="0" marR="12700" marL="12700" anchor="ctr"/>
                </a:tc>
              </a:tr>
              <a:tr h="254000">
                <a:tc>
                  <a:txBody>
                    <a:bodyPr/>
                    <a:lstStyle/>
                    <a:p>
                      <a:pPr indent="0" lvl="0" marL="72000" marR="0" rtl="0" algn="l">
                        <a:spcBef>
                          <a:spcPts val="0"/>
                        </a:spcBef>
                        <a:spcAft>
                          <a:spcPts val="0"/>
                        </a:spcAft>
                        <a:buNone/>
                      </a:pPr>
                      <a:r>
                        <a:rPr b="0" lang="en-GB" sz="1400" u="none" cap="none" strike="noStrike">
                          <a:solidFill>
                            <a:srgbClr val="000000"/>
                          </a:solidFill>
                          <a:latin typeface="Montserrat Light"/>
                          <a:ea typeface="Montserrat Light"/>
                          <a:cs typeface="Montserrat Light"/>
                          <a:sym typeface="Montserrat Light"/>
                        </a:rPr>
                        <a:t>How good is your company at keeping staff?</a:t>
                      </a:r>
                      <a:endParaRPr b="0" i="0" sz="1400" u="none" cap="none" strike="noStrike">
                        <a:solidFill>
                          <a:srgbClr val="000000"/>
                        </a:solidFill>
                        <a:latin typeface="Montserrat Light"/>
                        <a:ea typeface="Montserrat Light"/>
                        <a:cs typeface="Montserrat Light"/>
                        <a:sym typeface="Montserrat Light"/>
                      </a:endParaRPr>
                    </a:p>
                  </a:txBody>
                  <a:tcPr marT="12700" marB="0" marR="12700" marL="12700" anchor="ctr"/>
                </a:tc>
                <a:tc>
                  <a:txBody>
                    <a:bodyPr/>
                    <a:lstStyle/>
                    <a:p>
                      <a:pPr indent="0" lvl="0" marL="72000" marR="0" rtl="0" algn="l">
                        <a:spcBef>
                          <a:spcPts val="0"/>
                        </a:spcBef>
                        <a:spcAft>
                          <a:spcPts val="0"/>
                        </a:spcAft>
                        <a:buNone/>
                      </a:pPr>
                      <a:r>
                        <a:rPr b="0" lang="en-GB" sz="1500" u="none" cap="none" strike="noStrike">
                          <a:solidFill>
                            <a:srgbClr val="000000"/>
                          </a:solidFill>
                        </a:rPr>
                        <a:t> </a:t>
                      </a:r>
                      <a:endParaRPr b="0" i="0" sz="1500" u="none" cap="none" strike="noStrike">
                        <a:solidFill>
                          <a:srgbClr val="000000"/>
                        </a:solidFill>
                        <a:latin typeface="Calibri"/>
                        <a:ea typeface="Calibri"/>
                        <a:cs typeface="Calibri"/>
                        <a:sym typeface="Calibri"/>
                      </a:endParaRPr>
                    </a:p>
                  </a:txBody>
                  <a:tcPr marT="12700" marB="0" marR="12700" marL="12700" anchor="ctr"/>
                </a:tc>
              </a:tr>
            </a:tbl>
          </a:graphicData>
        </a:graphic>
      </p:graphicFrame>
      <p:sp>
        <p:nvSpPr>
          <p:cNvPr id="683" name="Google Shape;683;p7"/>
          <p:cNvSpPr txBox="1"/>
          <p:nvPr/>
        </p:nvSpPr>
        <p:spPr>
          <a:xfrm>
            <a:off x="756776" y="4286197"/>
            <a:ext cx="8736900" cy="13854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a:solidFill>
                  <a:schemeClr val="dk1"/>
                </a:solidFill>
                <a:latin typeface="Montserrat Light"/>
                <a:ea typeface="Montserrat Light"/>
                <a:cs typeface="Montserrat Light"/>
                <a:sym typeface="Montserrat Light"/>
              </a:rPr>
              <a:t>Wherever your score is 7 out of 10 or below:</a:t>
            </a:r>
            <a:endParaRPr/>
          </a:p>
          <a:p>
            <a:pPr indent="0" lvl="0" marL="0" marR="0" rtl="0" algn="l">
              <a:spcBef>
                <a:spcPts val="0"/>
              </a:spcBef>
              <a:spcAft>
                <a:spcPts val="0"/>
              </a:spcAft>
              <a:buNone/>
            </a:pPr>
            <a:r>
              <a:t/>
            </a:r>
            <a:endParaRPr>
              <a:solidFill>
                <a:schemeClr val="dk1"/>
              </a:solidFill>
              <a:latin typeface="Montserrat Light"/>
              <a:ea typeface="Montserrat Light"/>
              <a:cs typeface="Montserrat Light"/>
              <a:sym typeface="Montserrat Light"/>
            </a:endParaRPr>
          </a:p>
          <a:p>
            <a:pPr indent="-215894" lvl="0" marL="228594" marR="0" rtl="0" algn="l">
              <a:spcBef>
                <a:spcPts val="0"/>
              </a:spcBef>
              <a:spcAft>
                <a:spcPts val="0"/>
              </a:spcAft>
              <a:buClr>
                <a:schemeClr val="dk1"/>
              </a:buClr>
              <a:buSzPts val="1400"/>
              <a:buFont typeface="Arial"/>
              <a:buChar char="•"/>
            </a:pPr>
            <a:r>
              <a:rPr lang="en-GB">
                <a:solidFill>
                  <a:schemeClr val="dk1"/>
                </a:solidFill>
                <a:latin typeface="Montserrat Light"/>
                <a:ea typeface="Montserrat Light"/>
                <a:cs typeface="Montserrat Light"/>
                <a:sym typeface="Montserrat Light"/>
              </a:rPr>
              <a:t>What are your recommendations for improvement?</a:t>
            </a:r>
            <a:endParaRPr/>
          </a:p>
          <a:p>
            <a:pPr indent="-215894" lvl="0" marL="228594" marR="0" rtl="0" algn="l">
              <a:spcBef>
                <a:spcPts val="0"/>
              </a:spcBef>
              <a:spcAft>
                <a:spcPts val="0"/>
              </a:spcAft>
              <a:buClr>
                <a:schemeClr val="dk1"/>
              </a:buClr>
              <a:buSzPts val="1400"/>
              <a:buFont typeface="Arial"/>
              <a:buChar char="•"/>
            </a:pPr>
            <a:r>
              <a:rPr lang="en-GB">
                <a:solidFill>
                  <a:schemeClr val="dk1"/>
                </a:solidFill>
                <a:latin typeface="Montserrat Light"/>
                <a:ea typeface="Montserrat Light"/>
                <a:cs typeface="Montserrat Light"/>
                <a:sym typeface="Montserrat Light"/>
              </a:rPr>
              <a:t>Who will be responsible for the improvement?</a:t>
            </a:r>
            <a:endParaRPr/>
          </a:p>
          <a:p>
            <a:pPr indent="-215894" lvl="0" marL="228594" marR="0" rtl="0" algn="l">
              <a:spcBef>
                <a:spcPts val="0"/>
              </a:spcBef>
              <a:spcAft>
                <a:spcPts val="0"/>
              </a:spcAft>
              <a:buClr>
                <a:schemeClr val="dk1"/>
              </a:buClr>
              <a:buSzPts val="1400"/>
              <a:buFont typeface="Arial"/>
              <a:buChar char="•"/>
            </a:pPr>
            <a:r>
              <a:rPr lang="en-GB">
                <a:solidFill>
                  <a:schemeClr val="dk1"/>
                </a:solidFill>
                <a:latin typeface="Montserrat Light"/>
                <a:ea typeface="Montserrat Light"/>
                <a:cs typeface="Montserrat Light"/>
                <a:sym typeface="Montserrat Light"/>
              </a:rPr>
              <a:t>Which departments will be affected? </a:t>
            </a:r>
            <a:endParaRPr/>
          </a:p>
          <a:p>
            <a:pPr indent="-215894" lvl="0" marL="228594" marR="0" rtl="0" algn="l">
              <a:spcBef>
                <a:spcPts val="0"/>
              </a:spcBef>
              <a:spcAft>
                <a:spcPts val="0"/>
              </a:spcAft>
              <a:buClr>
                <a:schemeClr val="dk1"/>
              </a:buClr>
              <a:buSzPts val="1400"/>
              <a:buFont typeface="Arial"/>
              <a:buChar char="•"/>
            </a:pPr>
            <a:r>
              <a:rPr lang="en-GB">
                <a:solidFill>
                  <a:schemeClr val="dk1"/>
                </a:solidFill>
                <a:latin typeface="Montserrat Light"/>
                <a:ea typeface="Montserrat Light"/>
                <a:cs typeface="Montserrat Light"/>
                <a:sym typeface="Montserrat Light"/>
              </a:rPr>
              <a:t>How will you monitor the effect of the changes?</a:t>
            </a:r>
            <a:endParaRPr/>
          </a:p>
        </p:txBody>
      </p:sp>
      <p:sp>
        <p:nvSpPr>
          <p:cNvPr id="684" name="Google Shape;684;p7"/>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b="0" i="0" lang="en-GB" sz="800">
                <a:solidFill>
                  <a:srgbClr val="7F7F7F"/>
                </a:solidFill>
                <a:latin typeface="Montserrat Light"/>
                <a:ea typeface="Montserrat Light"/>
                <a:cs typeface="Montserrat Light"/>
                <a:sym typeface="Montserrat Light"/>
              </a:rPr>
              <a:t>Copyright © B2B Frameworks Ltd 2018</a:t>
            </a:r>
            <a:endParaRPr/>
          </a:p>
        </p:txBody>
      </p:sp>
      <p:sp>
        <p:nvSpPr>
          <p:cNvPr id="685" name="Google Shape;685;p7"/>
          <p:cNvSpPr txBox="1"/>
          <p:nvPr>
            <p:ph idx="12" type="sldNum"/>
          </p:nvPr>
        </p:nvSpPr>
        <p:spPr>
          <a:xfrm>
            <a:off x="333515" y="6385589"/>
            <a:ext cx="27432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b="0" i="0" lang="en-GB" sz="1000">
                <a:solidFill>
                  <a:schemeClr val="dk2"/>
                </a:solidFill>
                <a:latin typeface="Montserrat"/>
                <a:ea typeface="Montserrat"/>
                <a:cs typeface="Montserrat"/>
                <a:sym typeface="Montserrat"/>
              </a:rPr>
              <a:t>‹#›</a:t>
            </a:fld>
            <a:endParaRPr b="0" i="0" sz="1000">
              <a:solidFill>
                <a:schemeClr val="dk2"/>
              </a:solidFill>
              <a:latin typeface="Montserrat"/>
              <a:ea typeface="Montserrat"/>
              <a:cs typeface="Montserrat"/>
              <a:sym typeface="Montserrat"/>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9" name="Shape 689"/>
        <p:cNvGrpSpPr/>
        <p:nvPr/>
      </p:nvGrpSpPr>
      <p:grpSpPr>
        <a:xfrm>
          <a:off x="0" y="0"/>
          <a:ext cx="0" cy="0"/>
          <a:chOff x="0" y="0"/>
          <a:chExt cx="0" cy="0"/>
        </a:xfrm>
      </p:grpSpPr>
      <p:sp>
        <p:nvSpPr>
          <p:cNvPr id="690" name="Google Shape;690;p8"/>
          <p:cNvSpPr txBox="1"/>
          <p:nvPr>
            <p:ph type="title"/>
          </p:nvPr>
        </p:nvSpPr>
        <p:spPr>
          <a:xfrm>
            <a:off x="333514" y="430261"/>
            <a:ext cx="9394800" cy="5469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3200"/>
              <a:buFont typeface="Montserrat SemiBold"/>
              <a:buNone/>
            </a:pPr>
            <a:r>
              <a:rPr lang="en-GB" sz="2500">
                <a:solidFill>
                  <a:schemeClr val="lt1"/>
                </a:solidFill>
              </a:rPr>
              <a:t>STEP 6:</a:t>
            </a:r>
            <a:r>
              <a:rPr lang="en-GB"/>
              <a:t> </a:t>
            </a:r>
            <a:r>
              <a:rPr lang="en-GB" sz="2800"/>
              <a:t>Questions to ask about your skills</a:t>
            </a:r>
            <a:r>
              <a:rPr lang="en-GB" sz="2800">
                <a:solidFill>
                  <a:schemeClr val="lt1"/>
                </a:solidFill>
              </a:rPr>
              <a:t>.</a:t>
            </a:r>
            <a:endParaRPr sz="2800">
              <a:solidFill>
                <a:schemeClr val="lt1"/>
              </a:solidFill>
            </a:endParaRPr>
          </a:p>
        </p:txBody>
      </p:sp>
      <p:sp>
        <p:nvSpPr>
          <p:cNvPr id="691" name="Google Shape;691;p8"/>
          <p:cNvSpPr txBox="1"/>
          <p:nvPr/>
        </p:nvSpPr>
        <p:spPr>
          <a:xfrm>
            <a:off x="815426" y="1429600"/>
            <a:ext cx="9834900" cy="3078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a:solidFill>
                  <a:schemeClr val="dk1"/>
                </a:solidFill>
                <a:latin typeface="Montserrat Light"/>
                <a:ea typeface="Montserrat Light"/>
                <a:cs typeface="Montserrat Light"/>
                <a:sym typeface="Montserrat Light"/>
              </a:rPr>
              <a:t>Your company’s workforce are one of its most important assets. Answer the following questions:</a:t>
            </a:r>
            <a:endParaRPr>
              <a:solidFill>
                <a:schemeClr val="dk1"/>
              </a:solidFill>
              <a:latin typeface="Montserrat Light"/>
              <a:ea typeface="Montserrat Light"/>
              <a:cs typeface="Montserrat Light"/>
              <a:sym typeface="Montserrat Light"/>
            </a:endParaRPr>
          </a:p>
        </p:txBody>
      </p:sp>
      <p:graphicFrame>
        <p:nvGraphicFramePr>
          <p:cNvPr id="692" name="Google Shape;692;p8"/>
          <p:cNvGraphicFramePr/>
          <p:nvPr/>
        </p:nvGraphicFramePr>
        <p:xfrm>
          <a:off x="815414" y="1988841"/>
          <a:ext cx="3000000" cy="3000000"/>
        </p:xfrm>
        <a:graphic>
          <a:graphicData uri="http://schemas.openxmlformats.org/drawingml/2006/table">
            <a:tbl>
              <a:tblPr>
                <a:noFill/>
                <a:tableStyleId>{5B839390-7462-4F71-ABBC-110CC5568DF6}</a:tableStyleId>
              </a:tblPr>
              <a:tblGrid>
                <a:gridCol w="7910225"/>
                <a:gridCol w="1587000"/>
              </a:tblGrid>
              <a:tr h="459750">
                <a:tc>
                  <a:txBody>
                    <a:bodyPr/>
                    <a:lstStyle/>
                    <a:p>
                      <a:pPr indent="0" lvl="0" marL="72000" marR="0" rtl="0" algn="l">
                        <a:spcBef>
                          <a:spcPts val="0"/>
                        </a:spcBef>
                        <a:spcAft>
                          <a:spcPts val="0"/>
                        </a:spcAft>
                        <a:buNone/>
                      </a:pPr>
                      <a:r>
                        <a:rPr lang="en-GB" sz="1400" u="none" cap="none" strike="noStrike">
                          <a:solidFill>
                            <a:schemeClr val="dk2"/>
                          </a:solidFill>
                          <a:latin typeface="Montserrat SemiBold"/>
                          <a:ea typeface="Montserrat SemiBold"/>
                          <a:cs typeface="Montserrat SemiBold"/>
                          <a:sym typeface="Montserrat SemiBold"/>
                        </a:rPr>
                        <a:t> Questions about skills</a:t>
                      </a:r>
                      <a:endParaRPr i="0" sz="1400" u="none" cap="none" strike="noStrike">
                        <a:solidFill>
                          <a:schemeClr val="dk2"/>
                        </a:solidFill>
                        <a:latin typeface="Montserrat SemiBold"/>
                        <a:ea typeface="Montserrat SemiBold"/>
                        <a:cs typeface="Montserrat SemiBold"/>
                        <a:sym typeface="Montserrat SemiBold"/>
                      </a:endParaRPr>
                    </a:p>
                  </a:txBody>
                  <a:tcPr marT="12700" marB="0" marR="12700" marL="12700" anchor="ctr">
                    <a:lnL cap="flat" cmpd="sng" w="12700">
                      <a:solidFill>
                        <a:schemeClr val="dk2"/>
                      </a:solidFill>
                      <a:prstDash val="solid"/>
                      <a:round/>
                      <a:headEnd len="sm" w="sm" type="none"/>
                      <a:tailEnd len="sm" w="sm" type="none"/>
                    </a:lnL>
                    <a:lnR cap="flat" cmpd="sng" w="12700">
                      <a:solidFill>
                        <a:schemeClr val="dk2"/>
                      </a:solidFill>
                      <a:prstDash val="solid"/>
                      <a:round/>
                      <a:headEnd len="sm" w="sm" type="none"/>
                      <a:tailEnd len="sm" w="sm" type="none"/>
                    </a:lnR>
                    <a:lnT cap="flat" cmpd="sng" w="12700">
                      <a:solidFill>
                        <a:schemeClr val="dk2"/>
                      </a:solidFill>
                      <a:prstDash val="solid"/>
                      <a:round/>
                      <a:headEnd len="sm" w="sm" type="none"/>
                      <a:tailEnd len="sm" w="sm" type="none"/>
                    </a:lnT>
                    <a:lnB cap="flat" cmpd="sng" w="12700">
                      <a:solidFill>
                        <a:schemeClr val="dk2"/>
                      </a:solidFill>
                      <a:prstDash val="solid"/>
                      <a:round/>
                      <a:headEnd len="sm" w="sm" type="none"/>
                      <a:tailEnd len="sm" w="sm" type="none"/>
                    </a:lnB>
                    <a:solidFill>
                      <a:schemeClr val="dk1"/>
                    </a:solidFill>
                  </a:tcPr>
                </a:tc>
                <a:tc>
                  <a:txBody>
                    <a:bodyPr/>
                    <a:lstStyle/>
                    <a:p>
                      <a:pPr indent="0" lvl="0" marL="72000" marR="0" rtl="0" algn="l">
                        <a:spcBef>
                          <a:spcPts val="0"/>
                        </a:spcBef>
                        <a:spcAft>
                          <a:spcPts val="0"/>
                        </a:spcAft>
                        <a:buNone/>
                      </a:pPr>
                      <a:r>
                        <a:rPr lang="en-GB" sz="1400" u="none" cap="none" strike="noStrike">
                          <a:solidFill>
                            <a:schemeClr val="dk2"/>
                          </a:solidFill>
                          <a:latin typeface="Montserrat SemiBold"/>
                          <a:ea typeface="Montserrat SemiBold"/>
                          <a:cs typeface="Montserrat SemiBold"/>
                          <a:sym typeface="Montserrat SemiBold"/>
                        </a:rPr>
                        <a:t> Score out of 10</a:t>
                      </a:r>
                      <a:endParaRPr i="0" sz="1400" u="none" cap="none" strike="noStrike">
                        <a:solidFill>
                          <a:schemeClr val="dk2"/>
                        </a:solidFill>
                        <a:latin typeface="Montserrat SemiBold"/>
                        <a:ea typeface="Montserrat SemiBold"/>
                        <a:cs typeface="Montserrat SemiBold"/>
                        <a:sym typeface="Montserrat SemiBold"/>
                      </a:endParaRPr>
                    </a:p>
                  </a:txBody>
                  <a:tcPr marT="12700" marB="0" marR="12700" marL="12700" anchor="ctr">
                    <a:lnL cap="flat" cmpd="sng" w="12700">
                      <a:solidFill>
                        <a:schemeClr val="dk2"/>
                      </a:solidFill>
                      <a:prstDash val="solid"/>
                      <a:round/>
                      <a:headEnd len="sm" w="sm" type="none"/>
                      <a:tailEnd len="sm" w="sm" type="none"/>
                    </a:lnL>
                    <a:lnR cap="flat" cmpd="sng" w="12700">
                      <a:solidFill>
                        <a:schemeClr val="dk2"/>
                      </a:solidFill>
                      <a:prstDash val="solid"/>
                      <a:round/>
                      <a:headEnd len="sm" w="sm" type="none"/>
                      <a:tailEnd len="sm" w="sm" type="none"/>
                    </a:lnR>
                    <a:lnT cap="flat" cmpd="sng" w="12700">
                      <a:solidFill>
                        <a:schemeClr val="dk2"/>
                      </a:solidFill>
                      <a:prstDash val="solid"/>
                      <a:round/>
                      <a:headEnd len="sm" w="sm" type="none"/>
                      <a:tailEnd len="sm" w="sm" type="none"/>
                    </a:lnT>
                    <a:lnB cap="flat" cmpd="sng" w="12700">
                      <a:solidFill>
                        <a:schemeClr val="dk2"/>
                      </a:solidFill>
                      <a:prstDash val="solid"/>
                      <a:round/>
                      <a:headEnd len="sm" w="sm" type="none"/>
                      <a:tailEnd len="sm" w="sm" type="none"/>
                    </a:lnB>
                    <a:solidFill>
                      <a:schemeClr val="dk1"/>
                    </a:solidFill>
                  </a:tcPr>
                </a:tc>
              </a:tr>
              <a:tr h="254000">
                <a:tc>
                  <a:txBody>
                    <a:bodyPr/>
                    <a:lstStyle/>
                    <a:p>
                      <a:pPr indent="0" lvl="0" marL="72000" marR="0" rtl="0" algn="l">
                        <a:spcBef>
                          <a:spcPts val="0"/>
                        </a:spcBef>
                        <a:spcAft>
                          <a:spcPts val="0"/>
                        </a:spcAft>
                        <a:buNone/>
                      </a:pPr>
                      <a:r>
                        <a:rPr b="0" lang="en-GB" sz="1200" u="none" cap="none" strike="noStrike">
                          <a:solidFill>
                            <a:srgbClr val="000000"/>
                          </a:solidFill>
                          <a:latin typeface="Montserrat Light"/>
                          <a:ea typeface="Montserrat Light"/>
                          <a:cs typeface="Montserrat Light"/>
                          <a:sym typeface="Montserrat Light"/>
                        </a:rPr>
                        <a:t>How skilled are your staff compared to those in competitive companies?</a:t>
                      </a:r>
                      <a:endParaRPr b="0" i="0" sz="1200" u="none" cap="none" strike="noStrike">
                        <a:solidFill>
                          <a:srgbClr val="000000"/>
                        </a:solidFill>
                        <a:latin typeface="Montserrat Light"/>
                        <a:ea typeface="Montserrat Light"/>
                        <a:cs typeface="Montserrat Light"/>
                        <a:sym typeface="Montserrat Light"/>
                      </a:endParaRPr>
                    </a:p>
                  </a:txBody>
                  <a:tcPr marT="12700" marB="0" marR="12700" marL="12700" anchor="ctr">
                    <a:lnT cap="flat" cmpd="sng" w="12700">
                      <a:solidFill>
                        <a:schemeClr val="dk2"/>
                      </a:solidFill>
                      <a:prstDash val="solid"/>
                      <a:round/>
                      <a:headEnd len="sm" w="sm" type="none"/>
                      <a:tailEnd len="sm" w="sm" type="none"/>
                    </a:lnT>
                  </a:tcPr>
                </a:tc>
                <a:tc>
                  <a:txBody>
                    <a:bodyPr/>
                    <a:lstStyle/>
                    <a:p>
                      <a:pPr indent="0" lvl="0" marL="72000" marR="0" rtl="0" algn="l">
                        <a:spcBef>
                          <a:spcPts val="0"/>
                        </a:spcBef>
                        <a:spcAft>
                          <a:spcPts val="0"/>
                        </a:spcAft>
                        <a:buNone/>
                      </a:pPr>
                      <a:r>
                        <a:rPr b="0" lang="en-GB" sz="1500" u="none" cap="none" strike="noStrike">
                          <a:solidFill>
                            <a:srgbClr val="000000"/>
                          </a:solidFill>
                        </a:rPr>
                        <a:t> </a:t>
                      </a:r>
                      <a:endParaRPr b="0" i="0" sz="1500" u="none" cap="none" strike="noStrike">
                        <a:solidFill>
                          <a:srgbClr val="000000"/>
                        </a:solidFill>
                        <a:latin typeface="Calibri"/>
                        <a:ea typeface="Calibri"/>
                        <a:cs typeface="Calibri"/>
                        <a:sym typeface="Calibri"/>
                      </a:endParaRPr>
                    </a:p>
                  </a:txBody>
                  <a:tcPr marT="12700" marB="0" marR="12700" marL="12700" anchor="ctr">
                    <a:lnT cap="flat" cmpd="sng" w="12700">
                      <a:solidFill>
                        <a:schemeClr val="dk2"/>
                      </a:solidFill>
                      <a:prstDash val="solid"/>
                      <a:round/>
                      <a:headEnd len="sm" w="sm" type="none"/>
                      <a:tailEnd len="sm" w="sm" type="none"/>
                    </a:lnT>
                  </a:tcPr>
                </a:tc>
              </a:tr>
              <a:tr h="254000">
                <a:tc>
                  <a:txBody>
                    <a:bodyPr/>
                    <a:lstStyle/>
                    <a:p>
                      <a:pPr indent="0" lvl="0" marL="72000" marR="0" rtl="0" algn="l">
                        <a:spcBef>
                          <a:spcPts val="0"/>
                        </a:spcBef>
                        <a:spcAft>
                          <a:spcPts val="0"/>
                        </a:spcAft>
                        <a:buNone/>
                      </a:pPr>
                      <a:r>
                        <a:rPr b="0" lang="en-GB" sz="1200" u="none" cap="none" strike="noStrike">
                          <a:solidFill>
                            <a:srgbClr val="000000"/>
                          </a:solidFill>
                          <a:latin typeface="Montserrat Light"/>
                          <a:ea typeface="Montserrat Light"/>
                          <a:cs typeface="Montserrat Light"/>
                          <a:sym typeface="Montserrat Light"/>
                        </a:rPr>
                        <a:t>How quickly can you train your staff to achieve the necessary skills?</a:t>
                      </a:r>
                      <a:endParaRPr b="0" i="0" sz="1200" u="none" cap="none" strike="noStrike">
                        <a:solidFill>
                          <a:srgbClr val="000000"/>
                        </a:solidFill>
                        <a:latin typeface="Montserrat Light"/>
                        <a:ea typeface="Montserrat Light"/>
                        <a:cs typeface="Montserrat Light"/>
                        <a:sym typeface="Montserrat Light"/>
                      </a:endParaRPr>
                    </a:p>
                  </a:txBody>
                  <a:tcPr marT="12700" marB="0" marR="12700" marL="12700" anchor="ctr"/>
                </a:tc>
                <a:tc>
                  <a:txBody>
                    <a:bodyPr/>
                    <a:lstStyle/>
                    <a:p>
                      <a:pPr indent="0" lvl="0" marL="72000" marR="0" rtl="0" algn="l">
                        <a:spcBef>
                          <a:spcPts val="0"/>
                        </a:spcBef>
                        <a:spcAft>
                          <a:spcPts val="0"/>
                        </a:spcAft>
                        <a:buNone/>
                      </a:pPr>
                      <a:r>
                        <a:rPr b="0" lang="en-GB" sz="1500" u="none" cap="none" strike="noStrike">
                          <a:solidFill>
                            <a:srgbClr val="000000"/>
                          </a:solidFill>
                        </a:rPr>
                        <a:t> </a:t>
                      </a:r>
                      <a:endParaRPr b="0" i="0" sz="1500" u="none" cap="none" strike="noStrike">
                        <a:solidFill>
                          <a:srgbClr val="000000"/>
                        </a:solidFill>
                        <a:latin typeface="Calibri"/>
                        <a:ea typeface="Calibri"/>
                        <a:cs typeface="Calibri"/>
                        <a:sym typeface="Calibri"/>
                      </a:endParaRPr>
                    </a:p>
                  </a:txBody>
                  <a:tcPr marT="12700" marB="0" marR="12700" marL="12700" anchor="ctr"/>
                </a:tc>
              </a:tr>
              <a:tr h="254000">
                <a:tc>
                  <a:txBody>
                    <a:bodyPr/>
                    <a:lstStyle/>
                    <a:p>
                      <a:pPr indent="0" lvl="0" marL="72000" marR="0" rtl="0" algn="l">
                        <a:spcBef>
                          <a:spcPts val="0"/>
                        </a:spcBef>
                        <a:spcAft>
                          <a:spcPts val="0"/>
                        </a:spcAft>
                        <a:buNone/>
                      </a:pPr>
                      <a:r>
                        <a:rPr b="0" lang="en-GB" sz="1200" u="none" cap="none" strike="noStrike">
                          <a:solidFill>
                            <a:srgbClr val="000000"/>
                          </a:solidFill>
                          <a:latin typeface="Montserrat Light"/>
                          <a:ea typeface="Montserrat Light"/>
                          <a:cs typeface="Montserrat Light"/>
                          <a:sym typeface="Montserrat Light"/>
                        </a:rPr>
                        <a:t>To what extent do you evaluate skills to see how they can be improved?</a:t>
                      </a:r>
                      <a:endParaRPr b="0" i="0" sz="1200" u="none" cap="none" strike="noStrike">
                        <a:solidFill>
                          <a:srgbClr val="000000"/>
                        </a:solidFill>
                        <a:latin typeface="Montserrat Light"/>
                        <a:ea typeface="Montserrat Light"/>
                        <a:cs typeface="Montserrat Light"/>
                        <a:sym typeface="Montserrat Light"/>
                      </a:endParaRPr>
                    </a:p>
                  </a:txBody>
                  <a:tcPr marT="12700" marB="0" marR="12700" marL="12700" anchor="ctr"/>
                </a:tc>
                <a:tc>
                  <a:txBody>
                    <a:bodyPr/>
                    <a:lstStyle/>
                    <a:p>
                      <a:pPr indent="0" lvl="0" marL="72000" marR="0" rtl="0" algn="l">
                        <a:spcBef>
                          <a:spcPts val="0"/>
                        </a:spcBef>
                        <a:spcAft>
                          <a:spcPts val="0"/>
                        </a:spcAft>
                        <a:buNone/>
                      </a:pPr>
                      <a:r>
                        <a:rPr b="0" lang="en-GB" sz="1500" u="none" cap="none" strike="noStrike">
                          <a:solidFill>
                            <a:srgbClr val="000000"/>
                          </a:solidFill>
                        </a:rPr>
                        <a:t> </a:t>
                      </a:r>
                      <a:endParaRPr b="0" i="0" sz="1500" u="none" cap="none" strike="noStrike">
                        <a:solidFill>
                          <a:srgbClr val="000000"/>
                        </a:solidFill>
                        <a:latin typeface="Calibri"/>
                        <a:ea typeface="Calibri"/>
                        <a:cs typeface="Calibri"/>
                        <a:sym typeface="Calibri"/>
                      </a:endParaRPr>
                    </a:p>
                  </a:txBody>
                  <a:tcPr marT="12700" marB="0" marR="12700" marL="12700" anchor="ctr"/>
                </a:tc>
              </a:tr>
              <a:tr h="254000">
                <a:tc>
                  <a:txBody>
                    <a:bodyPr/>
                    <a:lstStyle/>
                    <a:p>
                      <a:pPr indent="0" lvl="0" marL="72000" marR="0" rtl="0" algn="l">
                        <a:spcBef>
                          <a:spcPts val="0"/>
                        </a:spcBef>
                        <a:spcAft>
                          <a:spcPts val="0"/>
                        </a:spcAft>
                        <a:buNone/>
                      </a:pPr>
                      <a:r>
                        <a:rPr b="0" lang="en-GB" sz="1200" u="none" cap="none" strike="noStrike">
                          <a:solidFill>
                            <a:srgbClr val="000000"/>
                          </a:solidFill>
                          <a:latin typeface="Montserrat Light"/>
                          <a:ea typeface="Montserrat Light"/>
                          <a:cs typeface="Montserrat Light"/>
                          <a:sym typeface="Montserrat Light"/>
                        </a:rPr>
                        <a:t>What opportunities have you identified for replacing human skills with automation?</a:t>
                      </a:r>
                      <a:endParaRPr b="0" i="0" sz="1200" u="none" cap="none" strike="noStrike">
                        <a:solidFill>
                          <a:srgbClr val="000000"/>
                        </a:solidFill>
                        <a:latin typeface="Montserrat Light"/>
                        <a:ea typeface="Montserrat Light"/>
                        <a:cs typeface="Montserrat Light"/>
                        <a:sym typeface="Montserrat Light"/>
                      </a:endParaRPr>
                    </a:p>
                  </a:txBody>
                  <a:tcPr marT="12700" marB="0" marR="12700" marL="12700" anchor="ctr"/>
                </a:tc>
                <a:tc>
                  <a:txBody>
                    <a:bodyPr/>
                    <a:lstStyle/>
                    <a:p>
                      <a:pPr indent="0" lvl="0" marL="72000" marR="0" rtl="0" algn="l">
                        <a:spcBef>
                          <a:spcPts val="0"/>
                        </a:spcBef>
                        <a:spcAft>
                          <a:spcPts val="0"/>
                        </a:spcAft>
                        <a:buNone/>
                      </a:pPr>
                      <a:r>
                        <a:rPr b="0" lang="en-GB" sz="1500" u="none" cap="none" strike="noStrike">
                          <a:solidFill>
                            <a:srgbClr val="000000"/>
                          </a:solidFill>
                        </a:rPr>
                        <a:t> </a:t>
                      </a:r>
                      <a:endParaRPr b="0" i="0" sz="1500" u="none" cap="none" strike="noStrike">
                        <a:solidFill>
                          <a:srgbClr val="000000"/>
                        </a:solidFill>
                        <a:latin typeface="Calibri"/>
                        <a:ea typeface="Calibri"/>
                        <a:cs typeface="Calibri"/>
                        <a:sym typeface="Calibri"/>
                      </a:endParaRPr>
                    </a:p>
                  </a:txBody>
                  <a:tcPr marT="12700" marB="0" marR="12700" marL="12700" anchor="ctr"/>
                </a:tc>
              </a:tr>
              <a:tr h="254000">
                <a:tc>
                  <a:txBody>
                    <a:bodyPr/>
                    <a:lstStyle/>
                    <a:p>
                      <a:pPr indent="0" lvl="0" marL="72000" marR="0" rtl="0" algn="l">
                        <a:spcBef>
                          <a:spcPts val="0"/>
                        </a:spcBef>
                        <a:spcAft>
                          <a:spcPts val="0"/>
                        </a:spcAft>
                        <a:buNone/>
                      </a:pPr>
                      <a:r>
                        <a:rPr b="0" lang="en-GB" sz="1200" u="none" cap="none" strike="noStrike">
                          <a:solidFill>
                            <a:srgbClr val="000000"/>
                          </a:solidFill>
                          <a:latin typeface="Montserrat Light"/>
                          <a:ea typeface="Montserrat Light"/>
                          <a:cs typeface="Montserrat Light"/>
                          <a:sym typeface="Montserrat Light"/>
                        </a:rPr>
                        <a:t>To what extent do you measure productivity within your company?</a:t>
                      </a:r>
                      <a:endParaRPr b="0" i="0" sz="1200" u="none" cap="none" strike="noStrike">
                        <a:solidFill>
                          <a:srgbClr val="000000"/>
                        </a:solidFill>
                        <a:latin typeface="Montserrat Light"/>
                        <a:ea typeface="Montserrat Light"/>
                        <a:cs typeface="Montserrat Light"/>
                        <a:sym typeface="Montserrat Light"/>
                      </a:endParaRPr>
                    </a:p>
                  </a:txBody>
                  <a:tcPr marT="12700" marB="0" marR="12700" marL="12700" anchor="ctr"/>
                </a:tc>
                <a:tc>
                  <a:txBody>
                    <a:bodyPr/>
                    <a:lstStyle/>
                    <a:p>
                      <a:pPr indent="0" lvl="0" marL="72000" marR="0" rtl="0" algn="l">
                        <a:spcBef>
                          <a:spcPts val="0"/>
                        </a:spcBef>
                        <a:spcAft>
                          <a:spcPts val="0"/>
                        </a:spcAft>
                        <a:buNone/>
                      </a:pPr>
                      <a:r>
                        <a:rPr b="0" lang="en-GB" sz="1500" u="none" cap="none" strike="noStrike">
                          <a:solidFill>
                            <a:srgbClr val="000000"/>
                          </a:solidFill>
                        </a:rPr>
                        <a:t> </a:t>
                      </a:r>
                      <a:endParaRPr b="0" i="0" sz="1500" u="none" cap="none" strike="noStrike">
                        <a:solidFill>
                          <a:srgbClr val="000000"/>
                        </a:solidFill>
                        <a:latin typeface="Calibri"/>
                        <a:ea typeface="Calibri"/>
                        <a:cs typeface="Calibri"/>
                        <a:sym typeface="Calibri"/>
                      </a:endParaRPr>
                    </a:p>
                  </a:txBody>
                  <a:tcPr marT="12700" marB="0" marR="12700" marL="12700" anchor="ctr"/>
                </a:tc>
              </a:tr>
              <a:tr h="254000">
                <a:tc>
                  <a:txBody>
                    <a:bodyPr/>
                    <a:lstStyle/>
                    <a:p>
                      <a:pPr indent="0" lvl="0" marL="72000" marR="0" rtl="0" algn="l">
                        <a:spcBef>
                          <a:spcPts val="0"/>
                        </a:spcBef>
                        <a:spcAft>
                          <a:spcPts val="0"/>
                        </a:spcAft>
                        <a:buNone/>
                      </a:pPr>
                      <a:r>
                        <a:rPr b="0" lang="en-GB" sz="1200" u="none" cap="none" strike="noStrike">
                          <a:solidFill>
                            <a:srgbClr val="000000"/>
                          </a:solidFill>
                          <a:latin typeface="Montserrat Light"/>
                          <a:ea typeface="Montserrat Light"/>
                          <a:cs typeface="Montserrat Light"/>
                          <a:sym typeface="Montserrat Light"/>
                        </a:rPr>
                        <a:t>How productive is your workforce compared to competitive companies?</a:t>
                      </a:r>
                      <a:endParaRPr b="0" i="0" sz="1200" u="none" cap="none" strike="noStrike">
                        <a:solidFill>
                          <a:srgbClr val="000000"/>
                        </a:solidFill>
                        <a:latin typeface="Montserrat Light"/>
                        <a:ea typeface="Montserrat Light"/>
                        <a:cs typeface="Montserrat Light"/>
                        <a:sym typeface="Montserrat Light"/>
                      </a:endParaRPr>
                    </a:p>
                  </a:txBody>
                  <a:tcPr marT="12700" marB="0" marR="12700" marL="12700" anchor="ctr"/>
                </a:tc>
                <a:tc>
                  <a:txBody>
                    <a:bodyPr/>
                    <a:lstStyle/>
                    <a:p>
                      <a:pPr indent="0" lvl="0" marL="72000" marR="0" rtl="0" algn="l">
                        <a:spcBef>
                          <a:spcPts val="0"/>
                        </a:spcBef>
                        <a:spcAft>
                          <a:spcPts val="0"/>
                        </a:spcAft>
                        <a:buNone/>
                      </a:pPr>
                      <a:r>
                        <a:rPr b="0" lang="en-GB" sz="1500" u="none" cap="none" strike="noStrike">
                          <a:solidFill>
                            <a:srgbClr val="000000"/>
                          </a:solidFill>
                        </a:rPr>
                        <a:t> </a:t>
                      </a:r>
                      <a:endParaRPr b="0" i="0" sz="1500" u="none" cap="none" strike="noStrike">
                        <a:solidFill>
                          <a:srgbClr val="000000"/>
                        </a:solidFill>
                        <a:latin typeface="Calibri"/>
                        <a:ea typeface="Calibri"/>
                        <a:cs typeface="Calibri"/>
                        <a:sym typeface="Calibri"/>
                      </a:endParaRPr>
                    </a:p>
                  </a:txBody>
                  <a:tcPr marT="12700" marB="0" marR="12700" marL="12700" anchor="ctr"/>
                </a:tc>
              </a:tr>
            </a:tbl>
          </a:graphicData>
        </a:graphic>
      </p:graphicFrame>
      <p:sp>
        <p:nvSpPr>
          <p:cNvPr id="693" name="Google Shape;693;p8"/>
          <p:cNvSpPr txBox="1"/>
          <p:nvPr/>
        </p:nvSpPr>
        <p:spPr>
          <a:xfrm>
            <a:off x="824194" y="4230593"/>
            <a:ext cx="8736900" cy="13854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a:solidFill>
                  <a:schemeClr val="dk1"/>
                </a:solidFill>
                <a:latin typeface="Montserrat Light"/>
                <a:ea typeface="Montserrat Light"/>
                <a:cs typeface="Montserrat Light"/>
                <a:sym typeface="Montserrat Light"/>
              </a:rPr>
              <a:t>Wherever your score is 7 out of 10 or below:</a:t>
            </a:r>
            <a:endParaRPr/>
          </a:p>
          <a:p>
            <a:pPr indent="0" lvl="0" marL="0" marR="0" rtl="0" algn="l">
              <a:spcBef>
                <a:spcPts val="0"/>
              </a:spcBef>
              <a:spcAft>
                <a:spcPts val="0"/>
              </a:spcAft>
              <a:buNone/>
            </a:pPr>
            <a:r>
              <a:t/>
            </a:r>
            <a:endParaRPr>
              <a:solidFill>
                <a:schemeClr val="dk1"/>
              </a:solidFill>
              <a:latin typeface="Montserrat Light"/>
              <a:ea typeface="Montserrat Light"/>
              <a:cs typeface="Montserrat Light"/>
              <a:sym typeface="Montserrat Light"/>
            </a:endParaRPr>
          </a:p>
          <a:p>
            <a:pPr indent="-215894" lvl="0" marL="228594" marR="0" rtl="0" algn="l">
              <a:spcBef>
                <a:spcPts val="0"/>
              </a:spcBef>
              <a:spcAft>
                <a:spcPts val="0"/>
              </a:spcAft>
              <a:buClr>
                <a:schemeClr val="dk1"/>
              </a:buClr>
              <a:buSzPts val="1400"/>
              <a:buFont typeface="Arial"/>
              <a:buChar char="•"/>
            </a:pPr>
            <a:r>
              <a:rPr lang="en-GB">
                <a:solidFill>
                  <a:schemeClr val="dk1"/>
                </a:solidFill>
                <a:latin typeface="Montserrat Light"/>
                <a:ea typeface="Montserrat Light"/>
                <a:cs typeface="Montserrat Light"/>
                <a:sym typeface="Montserrat Light"/>
              </a:rPr>
              <a:t>What are your recommendations for improvement?</a:t>
            </a:r>
            <a:endParaRPr/>
          </a:p>
          <a:p>
            <a:pPr indent="-215894" lvl="0" marL="228594" marR="0" rtl="0" algn="l">
              <a:spcBef>
                <a:spcPts val="0"/>
              </a:spcBef>
              <a:spcAft>
                <a:spcPts val="0"/>
              </a:spcAft>
              <a:buClr>
                <a:schemeClr val="dk1"/>
              </a:buClr>
              <a:buSzPts val="1400"/>
              <a:buFont typeface="Arial"/>
              <a:buChar char="•"/>
            </a:pPr>
            <a:r>
              <a:rPr lang="en-GB">
                <a:solidFill>
                  <a:schemeClr val="dk1"/>
                </a:solidFill>
                <a:latin typeface="Montserrat Light"/>
                <a:ea typeface="Montserrat Light"/>
                <a:cs typeface="Montserrat Light"/>
                <a:sym typeface="Montserrat Light"/>
              </a:rPr>
              <a:t>Who will be responsible for the improvement?</a:t>
            </a:r>
            <a:endParaRPr/>
          </a:p>
          <a:p>
            <a:pPr indent="-215894" lvl="0" marL="228594" marR="0" rtl="0" algn="l">
              <a:spcBef>
                <a:spcPts val="0"/>
              </a:spcBef>
              <a:spcAft>
                <a:spcPts val="0"/>
              </a:spcAft>
              <a:buClr>
                <a:schemeClr val="dk1"/>
              </a:buClr>
              <a:buSzPts val="1400"/>
              <a:buFont typeface="Arial"/>
              <a:buChar char="•"/>
            </a:pPr>
            <a:r>
              <a:rPr lang="en-GB">
                <a:solidFill>
                  <a:schemeClr val="dk1"/>
                </a:solidFill>
                <a:latin typeface="Montserrat Light"/>
                <a:ea typeface="Montserrat Light"/>
                <a:cs typeface="Montserrat Light"/>
                <a:sym typeface="Montserrat Light"/>
              </a:rPr>
              <a:t>Which departments will be affected? </a:t>
            </a:r>
            <a:endParaRPr/>
          </a:p>
          <a:p>
            <a:pPr indent="-215894" lvl="0" marL="228594" marR="0" rtl="0" algn="l">
              <a:spcBef>
                <a:spcPts val="0"/>
              </a:spcBef>
              <a:spcAft>
                <a:spcPts val="0"/>
              </a:spcAft>
              <a:buClr>
                <a:schemeClr val="dk1"/>
              </a:buClr>
              <a:buSzPts val="1400"/>
              <a:buFont typeface="Arial"/>
              <a:buChar char="•"/>
            </a:pPr>
            <a:r>
              <a:rPr lang="en-GB">
                <a:solidFill>
                  <a:schemeClr val="dk1"/>
                </a:solidFill>
                <a:latin typeface="Montserrat Light"/>
                <a:ea typeface="Montserrat Light"/>
                <a:cs typeface="Montserrat Light"/>
                <a:sym typeface="Montserrat Light"/>
              </a:rPr>
              <a:t>How will you monitor the effect of the changes?</a:t>
            </a:r>
            <a:endParaRPr/>
          </a:p>
        </p:txBody>
      </p:sp>
      <p:sp>
        <p:nvSpPr>
          <p:cNvPr id="694" name="Google Shape;694;p8"/>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b="0" i="0" lang="en-GB" sz="800">
                <a:solidFill>
                  <a:srgbClr val="7F7F7F"/>
                </a:solidFill>
                <a:latin typeface="Montserrat Light"/>
                <a:ea typeface="Montserrat Light"/>
                <a:cs typeface="Montserrat Light"/>
                <a:sym typeface="Montserrat Light"/>
              </a:rPr>
              <a:t>Copyright © B2B Frameworks Ltd 2018</a:t>
            </a:r>
            <a:endParaRPr/>
          </a:p>
        </p:txBody>
      </p:sp>
      <p:sp>
        <p:nvSpPr>
          <p:cNvPr id="695" name="Google Shape;695;p8"/>
          <p:cNvSpPr txBox="1"/>
          <p:nvPr>
            <p:ph idx="12" type="sldNum"/>
          </p:nvPr>
        </p:nvSpPr>
        <p:spPr>
          <a:xfrm>
            <a:off x="333515" y="6385589"/>
            <a:ext cx="27432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b="0" i="0" lang="en-GB" sz="1000">
                <a:solidFill>
                  <a:schemeClr val="dk2"/>
                </a:solidFill>
                <a:latin typeface="Montserrat"/>
                <a:ea typeface="Montserrat"/>
                <a:cs typeface="Montserrat"/>
                <a:sym typeface="Montserrat"/>
              </a:rPr>
              <a:t>‹#›</a:t>
            </a:fld>
            <a:endParaRPr b="0" i="0" sz="1000">
              <a:solidFill>
                <a:schemeClr val="dk2"/>
              </a:solidFill>
              <a:latin typeface="Montserrat"/>
              <a:ea typeface="Montserrat"/>
              <a:cs typeface="Montserrat"/>
              <a:sym typeface="Montserrat"/>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9" name="Shape 699"/>
        <p:cNvGrpSpPr/>
        <p:nvPr/>
      </p:nvGrpSpPr>
      <p:grpSpPr>
        <a:xfrm>
          <a:off x="0" y="0"/>
          <a:ext cx="0" cy="0"/>
          <a:chOff x="0" y="0"/>
          <a:chExt cx="0" cy="0"/>
        </a:xfrm>
      </p:grpSpPr>
      <p:sp>
        <p:nvSpPr>
          <p:cNvPr id="700" name="Google Shape;700;p9"/>
          <p:cNvSpPr txBox="1"/>
          <p:nvPr>
            <p:ph type="title"/>
          </p:nvPr>
        </p:nvSpPr>
        <p:spPr>
          <a:xfrm>
            <a:off x="333514" y="472411"/>
            <a:ext cx="9046155" cy="546778"/>
          </a:xfrm>
          <a:prstGeom prst="rect">
            <a:avLst/>
          </a:prstGeom>
          <a:noFill/>
          <a:ln>
            <a:noFill/>
          </a:ln>
        </p:spPr>
        <p:txBody>
          <a:bodyPr anchorCtr="0" anchor="t"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11627"/>
              <a:buFont typeface="Montserrat SemiBold"/>
              <a:buNone/>
            </a:pPr>
            <a:r>
              <a:rPr lang="en-GB" sz="2866">
                <a:solidFill>
                  <a:schemeClr val="lt1"/>
                </a:solidFill>
              </a:rPr>
              <a:t>STEP 7:</a:t>
            </a:r>
            <a:r>
              <a:rPr lang="en-GB"/>
              <a:t> Questions to ask about shared values</a:t>
            </a:r>
            <a:r>
              <a:rPr lang="en-GB">
                <a:solidFill>
                  <a:schemeClr val="lt1"/>
                </a:solidFill>
              </a:rPr>
              <a:t>.</a:t>
            </a:r>
            <a:endParaRPr>
              <a:solidFill>
                <a:schemeClr val="lt1"/>
              </a:solidFill>
            </a:endParaRPr>
          </a:p>
        </p:txBody>
      </p:sp>
      <p:sp>
        <p:nvSpPr>
          <p:cNvPr id="701" name="Google Shape;701;p9"/>
          <p:cNvSpPr txBox="1"/>
          <p:nvPr/>
        </p:nvSpPr>
        <p:spPr>
          <a:xfrm>
            <a:off x="815425" y="1466975"/>
            <a:ext cx="10625100" cy="3078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a:solidFill>
                  <a:schemeClr val="dk1"/>
                </a:solidFill>
                <a:latin typeface="Montserrat Light"/>
                <a:ea typeface="Montserrat Light"/>
                <a:cs typeface="Montserrat Light"/>
                <a:sym typeface="Montserrat Light"/>
              </a:rPr>
              <a:t>Your company’s shared values describe the culture of your company. Answer the following questions:</a:t>
            </a:r>
            <a:endParaRPr sz="1600">
              <a:solidFill>
                <a:schemeClr val="dk1"/>
              </a:solidFill>
              <a:latin typeface="Montserrat Light"/>
              <a:ea typeface="Montserrat Light"/>
              <a:cs typeface="Montserrat Light"/>
              <a:sym typeface="Montserrat Light"/>
            </a:endParaRPr>
          </a:p>
        </p:txBody>
      </p:sp>
      <p:graphicFrame>
        <p:nvGraphicFramePr>
          <p:cNvPr id="702" name="Google Shape;702;p9"/>
          <p:cNvGraphicFramePr/>
          <p:nvPr/>
        </p:nvGraphicFramePr>
        <p:xfrm>
          <a:off x="911424" y="2124473"/>
          <a:ext cx="3000000" cy="3000000"/>
        </p:xfrm>
        <a:graphic>
          <a:graphicData uri="http://schemas.openxmlformats.org/drawingml/2006/table">
            <a:tbl>
              <a:tblPr>
                <a:noFill/>
                <a:tableStyleId>{5B839390-7462-4F71-ABBC-110CC5568DF6}</a:tableStyleId>
              </a:tblPr>
              <a:tblGrid>
                <a:gridCol w="7242750"/>
                <a:gridCol w="1880475"/>
              </a:tblGrid>
              <a:tr h="459750">
                <a:tc>
                  <a:txBody>
                    <a:bodyPr/>
                    <a:lstStyle/>
                    <a:p>
                      <a:pPr indent="0" lvl="0" marL="72000" marR="0" rtl="0" algn="l">
                        <a:spcBef>
                          <a:spcPts val="0"/>
                        </a:spcBef>
                        <a:spcAft>
                          <a:spcPts val="0"/>
                        </a:spcAft>
                        <a:buNone/>
                      </a:pPr>
                      <a:r>
                        <a:rPr lang="en-GB" sz="1400" u="none" cap="none" strike="noStrike">
                          <a:solidFill>
                            <a:schemeClr val="dk2"/>
                          </a:solidFill>
                          <a:latin typeface="Montserrat SemiBold"/>
                          <a:ea typeface="Montserrat SemiBold"/>
                          <a:cs typeface="Montserrat SemiBold"/>
                          <a:sym typeface="Montserrat SemiBold"/>
                        </a:rPr>
                        <a:t> Questions about shared values</a:t>
                      </a:r>
                      <a:endParaRPr i="0" sz="1400" u="none" cap="none" strike="noStrike">
                        <a:solidFill>
                          <a:schemeClr val="dk2"/>
                        </a:solidFill>
                        <a:latin typeface="Montserrat SemiBold"/>
                        <a:ea typeface="Montserrat SemiBold"/>
                        <a:cs typeface="Montserrat SemiBold"/>
                        <a:sym typeface="Montserrat SemiBold"/>
                      </a:endParaRPr>
                    </a:p>
                  </a:txBody>
                  <a:tcPr marT="12700" marB="0" marR="12700" marL="12700" anchor="ctr">
                    <a:lnL cap="flat" cmpd="sng" w="12700">
                      <a:solidFill>
                        <a:schemeClr val="dk2"/>
                      </a:solidFill>
                      <a:prstDash val="solid"/>
                      <a:round/>
                      <a:headEnd len="sm" w="sm" type="none"/>
                      <a:tailEnd len="sm" w="sm" type="none"/>
                    </a:lnL>
                    <a:lnR cap="flat" cmpd="sng" w="12700">
                      <a:solidFill>
                        <a:schemeClr val="dk2"/>
                      </a:solidFill>
                      <a:prstDash val="solid"/>
                      <a:round/>
                      <a:headEnd len="sm" w="sm" type="none"/>
                      <a:tailEnd len="sm" w="sm" type="none"/>
                    </a:lnR>
                    <a:lnT cap="flat" cmpd="sng" w="12700">
                      <a:solidFill>
                        <a:schemeClr val="dk2"/>
                      </a:solidFill>
                      <a:prstDash val="solid"/>
                      <a:round/>
                      <a:headEnd len="sm" w="sm" type="none"/>
                      <a:tailEnd len="sm" w="sm" type="none"/>
                    </a:lnT>
                    <a:lnB cap="flat" cmpd="sng" w="12700">
                      <a:solidFill>
                        <a:schemeClr val="dk2"/>
                      </a:solidFill>
                      <a:prstDash val="solid"/>
                      <a:round/>
                      <a:headEnd len="sm" w="sm" type="none"/>
                      <a:tailEnd len="sm" w="sm" type="none"/>
                    </a:lnB>
                    <a:solidFill>
                      <a:schemeClr val="dk1"/>
                    </a:solidFill>
                  </a:tcPr>
                </a:tc>
                <a:tc>
                  <a:txBody>
                    <a:bodyPr/>
                    <a:lstStyle/>
                    <a:p>
                      <a:pPr indent="0" lvl="0" marL="72000" marR="0" rtl="0" algn="ctr">
                        <a:spcBef>
                          <a:spcPts val="0"/>
                        </a:spcBef>
                        <a:spcAft>
                          <a:spcPts val="0"/>
                        </a:spcAft>
                        <a:buNone/>
                      </a:pPr>
                      <a:r>
                        <a:rPr lang="en-GB" sz="1400" u="none" cap="none" strike="noStrike">
                          <a:solidFill>
                            <a:schemeClr val="dk2"/>
                          </a:solidFill>
                          <a:latin typeface="Montserrat SemiBold"/>
                          <a:ea typeface="Montserrat SemiBold"/>
                          <a:cs typeface="Montserrat SemiBold"/>
                          <a:sym typeface="Montserrat SemiBold"/>
                        </a:rPr>
                        <a:t> Score out of 10</a:t>
                      </a:r>
                      <a:endParaRPr i="0" sz="1400" u="none" cap="none" strike="noStrike">
                        <a:solidFill>
                          <a:schemeClr val="dk2"/>
                        </a:solidFill>
                        <a:latin typeface="Montserrat SemiBold"/>
                        <a:ea typeface="Montserrat SemiBold"/>
                        <a:cs typeface="Montserrat SemiBold"/>
                        <a:sym typeface="Montserrat SemiBold"/>
                      </a:endParaRPr>
                    </a:p>
                  </a:txBody>
                  <a:tcPr marT="12700" marB="0" marR="12700" marL="12700" anchor="ctr">
                    <a:lnL cap="flat" cmpd="sng" w="12700">
                      <a:solidFill>
                        <a:schemeClr val="dk2"/>
                      </a:solidFill>
                      <a:prstDash val="solid"/>
                      <a:round/>
                      <a:headEnd len="sm" w="sm" type="none"/>
                      <a:tailEnd len="sm" w="sm" type="none"/>
                    </a:lnL>
                    <a:lnR cap="flat" cmpd="sng" w="12700">
                      <a:solidFill>
                        <a:schemeClr val="dk2"/>
                      </a:solidFill>
                      <a:prstDash val="solid"/>
                      <a:round/>
                      <a:headEnd len="sm" w="sm" type="none"/>
                      <a:tailEnd len="sm" w="sm" type="none"/>
                    </a:lnR>
                    <a:lnT cap="flat" cmpd="sng" w="12700">
                      <a:solidFill>
                        <a:schemeClr val="dk2"/>
                      </a:solidFill>
                      <a:prstDash val="solid"/>
                      <a:round/>
                      <a:headEnd len="sm" w="sm" type="none"/>
                      <a:tailEnd len="sm" w="sm" type="none"/>
                    </a:lnT>
                    <a:lnB cap="flat" cmpd="sng" w="12700">
                      <a:solidFill>
                        <a:schemeClr val="dk2"/>
                      </a:solidFill>
                      <a:prstDash val="solid"/>
                      <a:round/>
                      <a:headEnd len="sm" w="sm" type="none"/>
                      <a:tailEnd len="sm" w="sm" type="none"/>
                    </a:lnB>
                    <a:solidFill>
                      <a:schemeClr val="dk1"/>
                    </a:solidFill>
                  </a:tcPr>
                </a:tc>
              </a:tr>
              <a:tr h="254000">
                <a:tc>
                  <a:txBody>
                    <a:bodyPr/>
                    <a:lstStyle/>
                    <a:p>
                      <a:pPr indent="0" lvl="0" marL="72000" marR="0" rtl="0" algn="l">
                        <a:spcBef>
                          <a:spcPts val="0"/>
                        </a:spcBef>
                        <a:spcAft>
                          <a:spcPts val="0"/>
                        </a:spcAft>
                        <a:buNone/>
                      </a:pPr>
                      <a:r>
                        <a:rPr b="0" lang="en-GB" sz="1200" u="none" cap="none" strike="noStrike">
                          <a:solidFill>
                            <a:srgbClr val="000000"/>
                          </a:solidFill>
                          <a:latin typeface="Montserrat Light"/>
                          <a:ea typeface="Montserrat Light"/>
                          <a:cs typeface="Montserrat Light"/>
                          <a:sym typeface="Montserrat Light"/>
                        </a:rPr>
                        <a:t>What importance does your company attach to company culture?</a:t>
                      </a:r>
                      <a:endParaRPr b="0" i="0" sz="1200" u="none" cap="none" strike="noStrike">
                        <a:solidFill>
                          <a:srgbClr val="000000"/>
                        </a:solidFill>
                        <a:latin typeface="Montserrat Light"/>
                        <a:ea typeface="Montserrat Light"/>
                        <a:cs typeface="Montserrat Light"/>
                        <a:sym typeface="Montserrat Light"/>
                      </a:endParaRPr>
                    </a:p>
                  </a:txBody>
                  <a:tcPr marT="12700" marB="0" marR="12700" marL="12700" anchor="ctr">
                    <a:lnT cap="flat" cmpd="sng" w="12700">
                      <a:solidFill>
                        <a:schemeClr val="dk2"/>
                      </a:solidFill>
                      <a:prstDash val="solid"/>
                      <a:round/>
                      <a:headEnd len="sm" w="sm" type="none"/>
                      <a:tailEnd len="sm" w="sm" type="none"/>
                    </a:lnT>
                  </a:tcPr>
                </a:tc>
                <a:tc>
                  <a:txBody>
                    <a:bodyPr/>
                    <a:lstStyle/>
                    <a:p>
                      <a:pPr indent="0" lvl="0" marL="72000" marR="0" rtl="0" algn="l">
                        <a:spcBef>
                          <a:spcPts val="0"/>
                        </a:spcBef>
                        <a:spcAft>
                          <a:spcPts val="0"/>
                        </a:spcAft>
                        <a:buNone/>
                      </a:pPr>
                      <a:r>
                        <a:rPr b="0" lang="en-GB" sz="1500" u="none" cap="none" strike="noStrike">
                          <a:solidFill>
                            <a:srgbClr val="000000"/>
                          </a:solidFill>
                        </a:rPr>
                        <a:t> </a:t>
                      </a:r>
                      <a:endParaRPr b="0" i="0" sz="1500" u="none" cap="none" strike="noStrike">
                        <a:solidFill>
                          <a:srgbClr val="000000"/>
                        </a:solidFill>
                        <a:latin typeface="Calibri"/>
                        <a:ea typeface="Calibri"/>
                        <a:cs typeface="Calibri"/>
                        <a:sym typeface="Calibri"/>
                      </a:endParaRPr>
                    </a:p>
                  </a:txBody>
                  <a:tcPr marT="12700" marB="0" marR="12700" marL="12700" anchor="ctr">
                    <a:lnT cap="flat" cmpd="sng" w="12700">
                      <a:solidFill>
                        <a:schemeClr val="dk2"/>
                      </a:solidFill>
                      <a:prstDash val="solid"/>
                      <a:round/>
                      <a:headEnd len="sm" w="sm" type="none"/>
                      <a:tailEnd len="sm" w="sm" type="none"/>
                    </a:lnT>
                  </a:tcPr>
                </a:tc>
              </a:tr>
              <a:tr h="254000">
                <a:tc>
                  <a:txBody>
                    <a:bodyPr/>
                    <a:lstStyle/>
                    <a:p>
                      <a:pPr indent="0" lvl="0" marL="72000" marR="0" rtl="0" algn="l">
                        <a:spcBef>
                          <a:spcPts val="0"/>
                        </a:spcBef>
                        <a:spcAft>
                          <a:spcPts val="0"/>
                        </a:spcAft>
                        <a:buNone/>
                      </a:pPr>
                      <a:r>
                        <a:rPr b="0" lang="en-GB" sz="1200" u="none" cap="none" strike="noStrike">
                          <a:solidFill>
                            <a:srgbClr val="000000"/>
                          </a:solidFill>
                          <a:latin typeface="Montserrat Light"/>
                          <a:ea typeface="Montserrat Light"/>
                          <a:cs typeface="Montserrat Light"/>
                          <a:sym typeface="Montserrat Light"/>
                        </a:rPr>
                        <a:t>What is the consistency of shared values within your company?</a:t>
                      </a:r>
                      <a:endParaRPr b="0" i="0" sz="1200" u="none" cap="none" strike="noStrike">
                        <a:solidFill>
                          <a:srgbClr val="000000"/>
                        </a:solidFill>
                        <a:latin typeface="Montserrat Light"/>
                        <a:ea typeface="Montserrat Light"/>
                        <a:cs typeface="Montserrat Light"/>
                        <a:sym typeface="Montserrat Light"/>
                      </a:endParaRPr>
                    </a:p>
                  </a:txBody>
                  <a:tcPr marT="12700" marB="0" marR="12700" marL="12700" anchor="ctr"/>
                </a:tc>
                <a:tc>
                  <a:txBody>
                    <a:bodyPr/>
                    <a:lstStyle/>
                    <a:p>
                      <a:pPr indent="0" lvl="0" marL="72000" marR="0" rtl="0" algn="l">
                        <a:spcBef>
                          <a:spcPts val="0"/>
                        </a:spcBef>
                        <a:spcAft>
                          <a:spcPts val="0"/>
                        </a:spcAft>
                        <a:buNone/>
                      </a:pPr>
                      <a:r>
                        <a:rPr b="0" lang="en-GB" sz="1500" u="none" cap="none" strike="noStrike">
                          <a:solidFill>
                            <a:srgbClr val="000000"/>
                          </a:solidFill>
                        </a:rPr>
                        <a:t> </a:t>
                      </a:r>
                      <a:endParaRPr b="0" i="0" sz="1500" u="none" cap="none" strike="noStrike">
                        <a:solidFill>
                          <a:srgbClr val="000000"/>
                        </a:solidFill>
                        <a:latin typeface="Calibri"/>
                        <a:ea typeface="Calibri"/>
                        <a:cs typeface="Calibri"/>
                        <a:sym typeface="Calibri"/>
                      </a:endParaRPr>
                    </a:p>
                  </a:txBody>
                  <a:tcPr marT="12700" marB="0" marR="12700" marL="12700" anchor="ctr"/>
                </a:tc>
              </a:tr>
              <a:tr h="254000">
                <a:tc>
                  <a:txBody>
                    <a:bodyPr/>
                    <a:lstStyle/>
                    <a:p>
                      <a:pPr indent="0" lvl="0" marL="72000" marR="0" rtl="0" algn="l">
                        <a:spcBef>
                          <a:spcPts val="0"/>
                        </a:spcBef>
                        <a:spcAft>
                          <a:spcPts val="0"/>
                        </a:spcAft>
                        <a:buNone/>
                      </a:pPr>
                      <a:r>
                        <a:rPr b="0" lang="en-GB" sz="1200" u="none" cap="none" strike="noStrike">
                          <a:solidFill>
                            <a:srgbClr val="000000"/>
                          </a:solidFill>
                          <a:latin typeface="Montserrat Light"/>
                          <a:ea typeface="Montserrat Light"/>
                          <a:cs typeface="Montserrat Light"/>
                          <a:sym typeface="Montserrat Light"/>
                        </a:rPr>
                        <a:t>How good is your company at generating strong teams?</a:t>
                      </a:r>
                      <a:endParaRPr b="0" i="0" sz="1200" u="none" cap="none" strike="noStrike">
                        <a:solidFill>
                          <a:srgbClr val="000000"/>
                        </a:solidFill>
                        <a:latin typeface="Montserrat Light"/>
                        <a:ea typeface="Montserrat Light"/>
                        <a:cs typeface="Montserrat Light"/>
                        <a:sym typeface="Montserrat Light"/>
                      </a:endParaRPr>
                    </a:p>
                  </a:txBody>
                  <a:tcPr marT="12700" marB="0" marR="12700" marL="12700" anchor="ctr"/>
                </a:tc>
                <a:tc>
                  <a:txBody>
                    <a:bodyPr/>
                    <a:lstStyle/>
                    <a:p>
                      <a:pPr indent="0" lvl="0" marL="72000" marR="0" rtl="0" algn="l">
                        <a:spcBef>
                          <a:spcPts val="0"/>
                        </a:spcBef>
                        <a:spcAft>
                          <a:spcPts val="0"/>
                        </a:spcAft>
                        <a:buNone/>
                      </a:pPr>
                      <a:r>
                        <a:rPr b="0" lang="en-GB" sz="1500" u="none" cap="none" strike="noStrike">
                          <a:solidFill>
                            <a:srgbClr val="000000"/>
                          </a:solidFill>
                        </a:rPr>
                        <a:t> </a:t>
                      </a:r>
                      <a:endParaRPr b="0" i="0" sz="1500" u="none" cap="none" strike="noStrike">
                        <a:solidFill>
                          <a:srgbClr val="000000"/>
                        </a:solidFill>
                        <a:latin typeface="Calibri"/>
                        <a:ea typeface="Calibri"/>
                        <a:cs typeface="Calibri"/>
                        <a:sym typeface="Calibri"/>
                      </a:endParaRPr>
                    </a:p>
                  </a:txBody>
                  <a:tcPr marT="12700" marB="0" marR="12700" marL="12700" anchor="ctr"/>
                </a:tc>
              </a:tr>
              <a:tr h="254000">
                <a:tc>
                  <a:txBody>
                    <a:bodyPr/>
                    <a:lstStyle/>
                    <a:p>
                      <a:pPr indent="0" lvl="0" marL="72000" marR="0" rtl="0" algn="l">
                        <a:spcBef>
                          <a:spcPts val="0"/>
                        </a:spcBef>
                        <a:spcAft>
                          <a:spcPts val="0"/>
                        </a:spcAft>
                        <a:buNone/>
                      </a:pPr>
                      <a:r>
                        <a:rPr b="0" lang="en-GB" sz="1200" u="none" cap="none" strike="noStrike">
                          <a:solidFill>
                            <a:srgbClr val="000000"/>
                          </a:solidFill>
                          <a:latin typeface="Montserrat Light"/>
                          <a:ea typeface="Montserrat Light"/>
                          <a:cs typeface="Montserrat Light"/>
                          <a:sym typeface="Montserrat Light"/>
                        </a:rPr>
                        <a:t>How good is the company at directing the values that it wants sharing?</a:t>
                      </a:r>
                      <a:endParaRPr b="0" i="0" sz="1200" u="none" cap="none" strike="noStrike">
                        <a:solidFill>
                          <a:srgbClr val="000000"/>
                        </a:solidFill>
                        <a:latin typeface="Montserrat Light"/>
                        <a:ea typeface="Montserrat Light"/>
                        <a:cs typeface="Montserrat Light"/>
                        <a:sym typeface="Montserrat Light"/>
                      </a:endParaRPr>
                    </a:p>
                  </a:txBody>
                  <a:tcPr marT="12700" marB="0" marR="12700" marL="12700" anchor="ctr"/>
                </a:tc>
                <a:tc>
                  <a:txBody>
                    <a:bodyPr/>
                    <a:lstStyle/>
                    <a:p>
                      <a:pPr indent="0" lvl="0" marL="72000" marR="0" rtl="0" algn="l">
                        <a:spcBef>
                          <a:spcPts val="0"/>
                        </a:spcBef>
                        <a:spcAft>
                          <a:spcPts val="0"/>
                        </a:spcAft>
                        <a:buNone/>
                      </a:pPr>
                      <a:r>
                        <a:rPr b="0" lang="en-GB" sz="1500" u="none" cap="none" strike="noStrike">
                          <a:solidFill>
                            <a:srgbClr val="000000"/>
                          </a:solidFill>
                        </a:rPr>
                        <a:t> </a:t>
                      </a:r>
                      <a:endParaRPr b="0" i="0" sz="1500" u="none" cap="none" strike="noStrike">
                        <a:solidFill>
                          <a:srgbClr val="000000"/>
                        </a:solidFill>
                        <a:latin typeface="Calibri"/>
                        <a:ea typeface="Calibri"/>
                        <a:cs typeface="Calibri"/>
                        <a:sym typeface="Calibri"/>
                      </a:endParaRPr>
                    </a:p>
                  </a:txBody>
                  <a:tcPr marT="12700" marB="0" marR="12700" marL="12700" anchor="ctr"/>
                </a:tc>
              </a:tr>
              <a:tr h="254000">
                <a:tc>
                  <a:txBody>
                    <a:bodyPr/>
                    <a:lstStyle/>
                    <a:p>
                      <a:pPr indent="0" lvl="0" marL="72000" marR="0" rtl="0" algn="l">
                        <a:spcBef>
                          <a:spcPts val="0"/>
                        </a:spcBef>
                        <a:spcAft>
                          <a:spcPts val="0"/>
                        </a:spcAft>
                        <a:buNone/>
                      </a:pPr>
                      <a:r>
                        <a:rPr b="0" lang="en-GB" sz="1200" u="none" cap="none" strike="noStrike">
                          <a:solidFill>
                            <a:srgbClr val="000000"/>
                          </a:solidFill>
                          <a:latin typeface="Montserrat Light"/>
                          <a:ea typeface="Montserrat Light"/>
                          <a:cs typeface="Montserrat Light"/>
                          <a:sym typeface="Montserrat Light"/>
                        </a:rPr>
                        <a:t>How important do you consider your company’s DNA in determining its future success?</a:t>
                      </a:r>
                      <a:endParaRPr b="0" i="0" sz="1200" u="none" cap="none" strike="noStrike">
                        <a:solidFill>
                          <a:srgbClr val="000000"/>
                        </a:solidFill>
                        <a:latin typeface="Montserrat Light"/>
                        <a:ea typeface="Montserrat Light"/>
                        <a:cs typeface="Montserrat Light"/>
                        <a:sym typeface="Montserrat Light"/>
                      </a:endParaRPr>
                    </a:p>
                  </a:txBody>
                  <a:tcPr marT="12700" marB="0" marR="12700" marL="12700" anchor="ctr"/>
                </a:tc>
                <a:tc>
                  <a:txBody>
                    <a:bodyPr/>
                    <a:lstStyle/>
                    <a:p>
                      <a:pPr indent="0" lvl="0" marL="72000" marR="0" rtl="0" algn="l">
                        <a:spcBef>
                          <a:spcPts val="0"/>
                        </a:spcBef>
                        <a:spcAft>
                          <a:spcPts val="0"/>
                        </a:spcAft>
                        <a:buNone/>
                      </a:pPr>
                      <a:r>
                        <a:rPr b="0" lang="en-GB" sz="1500" u="none" cap="none" strike="noStrike">
                          <a:solidFill>
                            <a:srgbClr val="000000"/>
                          </a:solidFill>
                        </a:rPr>
                        <a:t> </a:t>
                      </a:r>
                      <a:endParaRPr b="0" i="0" sz="1500" u="none" cap="none" strike="noStrike">
                        <a:solidFill>
                          <a:srgbClr val="000000"/>
                        </a:solidFill>
                        <a:latin typeface="Calibri"/>
                        <a:ea typeface="Calibri"/>
                        <a:cs typeface="Calibri"/>
                        <a:sym typeface="Calibri"/>
                      </a:endParaRPr>
                    </a:p>
                  </a:txBody>
                  <a:tcPr marT="12700" marB="0" marR="12700" marL="12700" anchor="ctr"/>
                </a:tc>
              </a:tr>
            </a:tbl>
          </a:graphicData>
        </a:graphic>
      </p:graphicFrame>
      <p:sp>
        <p:nvSpPr>
          <p:cNvPr id="703" name="Google Shape;703;p9"/>
          <p:cNvSpPr txBox="1"/>
          <p:nvPr/>
        </p:nvSpPr>
        <p:spPr>
          <a:xfrm>
            <a:off x="815413" y="4277901"/>
            <a:ext cx="8736900" cy="13854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a:solidFill>
                  <a:schemeClr val="dk1"/>
                </a:solidFill>
                <a:latin typeface="Montserrat Light"/>
                <a:ea typeface="Montserrat Light"/>
                <a:cs typeface="Montserrat Light"/>
                <a:sym typeface="Montserrat Light"/>
              </a:rPr>
              <a:t>Wherever your score is 7 out of 10 or below:</a:t>
            </a:r>
            <a:endParaRPr sz="1200"/>
          </a:p>
          <a:p>
            <a:pPr indent="0" lvl="0" marL="0" marR="0" rtl="0" algn="l">
              <a:spcBef>
                <a:spcPts val="0"/>
              </a:spcBef>
              <a:spcAft>
                <a:spcPts val="0"/>
              </a:spcAft>
              <a:buNone/>
            </a:pPr>
            <a:r>
              <a:t/>
            </a:r>
            <a:endParaRPr>
              <a:solidFill>
                <a:schemeClr val="dk1"/>
              </a:solidFill>
              <a:latin typeface="Montserrat Light"/>
              <a:ea typeface="Montserrat Light"/>
              <a:cs typeface="Montserrat Light"/>
              <a:sym typeface="Montserrat Light"/>
            </a:endParaRPr>
          </a:p>
          <a:p>
            <a:pPr indent="-215894" lvl="0" marL="228594" marR="0" rtl="0" algn="l">
              <a:spcBef>
                <a:spcPts val="0"/>
              </a:spcBef>
              <a:spcAft>
                <a:spcPts val="0"/>
              </a:spcAft>
              <a:buClr>
                <a:schemeClr val="dk1"/>
              </a:buClr>
              <a:buSzPts val="1400"/>
              <a:buFont typeface="Arial"/>
              <a:buChar char="•"/>
            </a:pPr>
            <a:r>
              <a:rPr lang="en-GB">
                <a:solidFill>
                  <a:schemeClr val="dk1"/>
                </a:solidFill>
                <a:latin typeface="Montserrat Light"/>
                <a:ea typeface="Montserrat Light"/>
                <a:cs typeface="Montserrat Light"/>
                <a:sym typeface="Montserrat Light"/>
              </a:rPr>
              <a:t>What are your recommendations for improvement?</a:t>
            </a:r>
            <a:endParaRPr sz="1200"/>
          </a:p>
          <a:p>
            <a:pPr indent="-215894" lvl="0" marL="228594" marR="0" rtl="0" algn="l">
              <a:spcBef>
                <a:spcPts val="0"/>
              </a:spcBef>
              <a:spcAft>
                <a:spcPts val="0"/>
              </a:spcAft>
              <a:buClr>
                <a:schemeClr val="dk1"/>
              </a:buClr>
              <a:buSzPts val="1400"/>
              <a:buFont typeface="Arial"/>
              <a:buChar char="•"/>
            </a:pPr>
            <a:r>
              <a:rPr lang="en-GB">
                <a:solidFill>
                  <a:schemeClr val="dk1"/>
                </a:solidFill>
                <a:latin typeface="Montserrat Light"/>
                <a:ea typeface="Montserrat Light"/>
                <a:cs typeface="Montserrat Light"/>
                <a:sym typeface="Montserrat Light"/>
              </a:rPr>
              <a:t>Who will be responsible for the improvement?</a:t>
            </a:r>
            <a:endParaRPr sz="1200"/>
          </a:p>
          <a:p>
            <a:pPr indent="-215894" lvl="0" marL="228594" marR="0" rtl="0" algn="l">
              <a:spcBef>
                <a:spcPts val="0"/>
              </a:spcBef>
              <a:spcAft>
                <a:spcPts val="0"/>
              </a:spcAft>
              <a:buClr>
                <a:schemeClr val="dk1"/>
              </a:buClr>
              <a:buSzPts val="1400"/>
              <a:buFont typeface="Arial"/>
              <a:buChar char="•"/>
            </a:pPr>
            <a:r>
              <a:rPr lang="en-GB">
                <a:solidFill>
                  <a:schemeClr val="dk1"/>
                </a:solidFill>
                <a:latin typeface="Montserrat Light"/>
                <a:ea typeface="Montserrat Light"/>
                <a:cs typeface="Montserrat Light"/>
                <a:sym typeface="Montserrat Light"/>
              </a:rPr>
              <a:t>Which departments will be affected? </a:t>
            </a:r>
            <a:endParaRPr sz="1200"/>
          </a:p>
          <a:p>
            <a:pPr indent="-215894" lvl="0" marL="228594" marR="0" rtl="0" algn="l">
              <a:spcBef>
                <a:spcPts val="0"/>
              </a:spcBef>
              <a:spcAft>
                <a:spcPts val="0"/>
              </a:spcAft>
              <a:buClr>
                <a:schemeClr val="dk1"/>
              </a:buClr>
              <a:buSzPts val="1400"/>
              <a:buFont typeface="Arial"/>
              <a:buChar char="•"/>
            </a:pPr>
            <a:r>
              <a:rPr lang="en-GB">
                <a:solidFill>
                  <a:schemeClr val="dk1"/>
                </a:solidFill>
                <a:latin typeface="Montserrat Light"/>
                <a:ea typeface="Montserrat Light"/>
                <a:cs typeface="Montserrat Light"/>
                <a:sym typeface="Montserrat Light"/>
              </a:rPr>
              <a:t>How will you monitor the effect of the changes?</a:t>
            </a:r>
            <a:endParaRPr sz="1200"/>
          </a:p>
        </p:txBody>
      </p:sp>
      <p:sp>
        <p:nvSpPr>
          <p:cNvPr id="704" name="Google Shape;704;p9"/>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b="0" i="0" lang="en-GB" sz="800">
                <a:solidFill>
                  <a:srgbClr val="7F7F7F"/>
                </a:solidFill>
                <a:latin typeface="Montserrat Light"/>
                <a:ea typeface="Montserrat Light"/>
                <a:cs typeface="Montserrat Light"/>
                <a:sym typeface="Montserrat Light"/>
              </a:rPr>
              <a:t>Copyright © B2B Frameworks Ltd 2018</a:t>
            </a:r>
            <a:endParaRPr/>
          </a:p>
        </p:txBody>
      </p:sp>
      <p:sp>
        <p:nvSpPr>
          <p:cNvPr id="705" name="Google Shape;705;p9"/>
          <p:cNvSpPr txBox="1"/>
          <p:nvPr>
            <p:ph idx="12" type="sldNum"/>
          </p:nvPr>
        </p:nvSpPr>
        <p:spPr>
          <a:xfrm>
            <a:off x="333515" y="6385589"/>
            <a:ext cx="27432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b="0" i="0" lang="en-GB" sz="1000">
                <a:solidFill>
                  <a:schemeClr val="dk2"/>
                </a:solidFill>
                <a:latin typeface="Montserrat"/>
                <a:ea typeface="Montserrat"/>
                <a:cs typeface="Montserrat"/>
                <a:sym typeface="Montserrat"/>
              </a:rPr>
              <a:t>‹#›</a:t>
            </a:fld>
            <a:endParaRPr b="0" i="0" sz="1000">
              <a:solidFill>
                <a:schemeClr val="dk2"/>
              </a:solidFill>
              <a:latin typeface="Montserrat"/>
              <a:ea typeface="Montserrat"/>
              <a:cs typeface="Montserrat"/>
              <a:sym typeface="Montserrat"/>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Framework">
      <a:dk1>
        <a:srgbClr val="023053"/>
      </a:dk1>
      <a:lt1>
        <a:srgbClr val="2B79F8"/>
      </a:lt1>
      <a:dk2>
        <a:srgbClr val="FFFFFF"/>
      </a:dk2>
      <a:lt2>
        <a:srgbClr val="D1DBE0"/>
      </a:lt2>
      <a:accent1>
        <a:srgbClr val="FFC600"/>
      </a:accent1>
      <a:accent2>
        <a:srgbClr val="F24E4E"/>
      </a:accent2>
      <a:accent3>
        <a:srgbClr val="0EECEC"/>
      </a:accent3>
      <a:accent4>
        <a:srgbClr val="2C2BC6"/>
      </a:accent4>
      <a:accent5>
        <a:srgbClr val="1C1C1C"/>
      </a:accent5>
      <a:accent6>
        <a:srgbClr val="FFD033"/>
      </a:accent6>
      <a:hlink>
        <a:srgbClr val="F47070"/>
      </a:hlink>
      <a:folHlink>
        <a:srgbClr val="6FF3F3"/>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2023-10-26T17:10:16Z</dcterms:created>
  <dc:creator>Jayne Sanders</dc:creator>
</cp:coreProperties>
</file>