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5"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Montserrat" panose="02000505000000020004" pitchFamily="2" charset="0"/>
      <p:regular r:id="rId10"/>
      <p:bold r:id="rId11"/>
      <p:italic r:id="rId12"/>
      <p:boldItalic r:id="rId13"/>
    </p:embeddedFont>
    <p:embeddedFont>
      <p:font typeface="Montserrat Light" panose="00000400000000000000" pitchFamily="2" charset="0"/>
      <p:regular r:id="rId14"/>
      <p:bold r:id="rId15"/>
      <p:italic r:id="rId16"/>
      <p:boldItalic r:id="rId17"/>
    </p:embeddedFont>
    <p:embeddedFont>
      <p:font typeface="Montserrat Medium" panose="00000600000000000000" pitchFamily="2" charset="0"/>
      <p:regular r:id="rId18"/>
      <p:bold r:id="rId19"/>
      <p:italic r:id="rId20"/>
      <p:boldItalic r:id="rId21"/>
    </p:embeddedFont>
    <p:embeddedFont>
      <p:font typeface="Montserrat SemiBold" panose="000007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gVd9YReO+VNMFBfur/0T4l7M7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8" name="Google Shape;13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a79c321108_2_7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7" name="Google Shape;1347;g2a79c321108_2_7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a79c321108_2_7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9" name="Google Shape;1359;g2a79c321108_2_7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2af080dba2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8" name="Google Shape;1368;g2af080dba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7" name="Google Shape;13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8" name="Google Shape;13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b2bframeworks.com"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b2bframeworks" TargetMode="Externa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pic>
        <p:nvPicPr>
          <p:cNvPr id="14" name="Google Shape;14;p8"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5" name="Google Shape;15;p8"/>
          <p:cNvPicPr preferRelativeResize="0"/>
          <p:nvPr/>
        </p:nvPicPr>
        <p:blipFill rotWithShape="1">
          <a:blip r:embed="rId3">
            <a:alphaModFix/>
          </a:blip>
          <a:srcRect/>
          <a:stretch/>
        </p:blipFill>
        <p:spPr>
          <a:xfrm>
            <a:off x="2616612" y="1333051"/>
            <a:ext cx="7054162" cy="4344864"/>
          </a:xfrm>
          <a:prstGeom prst="rect">
            <a:avLst/>
          </a:prstGeom>
          <a:noFill/>
          <a:ln>
            <a:noFill/>
          </a:ln>
        </p:spPr>
      </p:pic>
      <p:grpSp>
        <p:nvGrpSpPr>
          <p:cNvPr id="16" name="Google Shape;16;p8"/>
          <p:cNvGrpSpPr/>
          <p:nvPr/>
        </p:nvGrpSpPr>
        <p:grpSpPr>
          <a:xfrm>
            <a:off x="0" y="1585204"/>
            <a:ext cx="1397787" cy="57996"/>
            <a:chOff x="0" y="1077191"/>
            <a:chExt cx="1397787" cy="57996"/>
          </a:xfrm>
        </p:grpSpPr>
        <p:sp>
          <p:nvSpPr>
            <p:cNvPr id="17" name="Google Shape;17;p8"/>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8"/>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238"/>
        <p:cNvGrpSpPr/>
        <p:nvPr/>
      </p:nvGrpSpPr>
      <p:grpSpPr>
        <a:xfrm>
          <a:off x="0" y="0"/>
          <a:ext cx="0" cy="0"/>
          <a:chOff x="0" y="0"/>
          <a:chExt cx="0" cy="0"/>
        </a:xfrm>
      </p:grpSpPr>
      <p:pic>
        <p:nvPicPr>
          <p:cNvPr id="239" name="Google Shape;239;p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40" name="Google Shape;240;p1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43" name="Google Shape;243;p17"/>
          <p:cNvGrpSpPr/>
          <p:nvPr/>
        </p:nvGrpSpPr>
        <p:grpSpPr>
          <a:xfrm>
            <a:off x="0" y="1318491"/>
            <a:ext cx="1397812" cy="58002"/>
            <a:chOff x="0" y="1077191"/>
            <a:chExt cx="1397812" cy="58002"/>
          </a:xfrm>
        </p:grpSpPr>
        <p:sp>
          <p:nvSpPr>
            <p:cNvPr id="244" name="Google Shape;244;p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46" name="Google Shape;246;p1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7" name="Google Shape;247;p17"/>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48" name="Google Shape;248;p17"/>
          <p:cNvGrpSpPr/>
          <p:nvPr/>
        </p:nvGrpSpPr>
        <p:grpSpPr>
          <a:xfrm>
            <a:off x="11436251" y="129884"/>
            <a:ext cx="661669" cy="1214119"/>
            <a:chOff x="11436251" y="129884"/>
            <a:chExt cx="661669" cy="1214119"/>
          </a:xfrm>
        </p:grpSpPr>
        <p:sp>
          <p:nvSpPr>
            <p:cNvPr id="249" name="Google Shape;249;p17"/>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7"/>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7"/>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7"/>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7"/>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7"/>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7"/>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7"/>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7"/>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7"/>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7"/>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7"/>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7"/>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17"/>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7"/>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7"/>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7"/>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17"/>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7"/>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17"/>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17"/>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17"/>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17"/>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17"/>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17"/>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7"/>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7"/>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7"/>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77" name="Google Shape;277;p17"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278" name="Google Shape;278;p17"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279"/>
        <p:cNvGrpSpPr/>
        <p:nvPr/>
      </p:nvGrpSpPr>
      <p:grpSpPr>
        <a:xfrm>
          <a:off x="0" y="0"/>
          <a:ext cx="0" cy="0"/>
          <a:chOff x="0" y="0"/>
          <a:chExt cx="0" cy="0"/>
        </a:xfrm>
      </p:grpSpPr>
      <p:pic>
        <p:nvPicPr>
          <p:cNvPr id="280" name="Google Shape;280;p1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81" name="Google Shape;281;p18"/>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1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84" name="Google Shape;284;p18"/>
          <p:cNvGrpSpPr/>
          <p:nvPr/>
        </p:nvGrpSpPr>
        <p:grpSpPr>
          <a:xfrm>
            <a:off x="0" y="1318491"/>
            <a:ext cx="1397812" cy="58002"/>
            <a:chOff x="0" y="1077191"/>
            <a:chExt cx="1397812" cy="58002"/>
          </a:xfrm>
        </p:grpSpPr>
        <p:sp>
          <p:nvSpPr>
            <p:cNvPr id="285" name="Google Shape;285;p18"/>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8"/>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7" name="Google Shape;287;p18"/>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3</a:t>
            </a:r>
            <a:endParaRPr sz="1400" b="0" i="0" u="none" strike="noStrike" cap="none">
              <a:solidFill>
                <a:srgbClr val="000000"/>
              </a:solidFill>
              <a:latin typeface="Arial"/>
              <a:ea typeface="Arial"/>
              <a:cs typeface="Arial"/>
              <a:sym typeface="Arial"/>
            </a:endParaRPr>
          </a:p>
        </p:txBody>
      </p:sp>
      <p:sp>
        <p:nvSpPr>
          <p:cNvPr id="288" name="Google Shape;288;p18"/>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89" name="Google Shape;289;p1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90" name="Google Shape;290;p18"/>
          <p:cNvGrpSpPr/>
          <p:nvPr/>
        </p:nvGrpSpPr>
        <p:grpSpPr>
          <a:xfrm>
            <a:off x="11436251" y="129884"/>
            <a:ext cx="661669" cy="1214119"/>
            <a:chOff x="11436251" y="129884"/>
            <a:chExt cx="661669" cy="1214119"/>
          </a:xfrm>
        </p:grpSpPr>
        <p:sp>
          <p:nvSpPr>
            <p:cNvPr id="291" name="Google Shape;291;p1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1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1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1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1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1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 name="Google Shape;298;p1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1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1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1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1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p1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1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1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1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1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1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1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1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1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1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p1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p1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1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1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1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1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19" name="Google Shape;319;p18"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320"/>
        <p:cNvGrpSpPr/>
        <p:nvPr/>
      </p:nvGrpSpPr>
      <p:grpSpPr>
        <a:xfrm>
          <a:off x="0" y="0"/>
          <a:ext cx="0" cy="0"/>
          <a:chOff x="0" y="0"/>
          <a:chExt cx="0" cy="0"/>
        </a:xfrm>
      </p:grpSpPr>
      <p:pic>
        <p:nvPicPr>
          <p:cNvPr id="321" name="Google Shape;321;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22" name="Google Shape;322;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5" name="Google Shape;325;p19"/>
          <p:cNvGrpSpPr/>
          <p:nvPr/>
        </p:nvGrpSpPr>
        <p:grpSpPr>
          <a:xfrm>
            <a:off x="0" y="1318491"/>
            <a:ext cx="1397812" cy="58002"/>
            <a:chOff x="0" y="1077191"/>
            <a:chExt cx="1397812" cy="58002"/>
          </a:xfrm>
        </p:grpSpPr>
        <p:sp>
          <p:nvSpPr>
            <p:cNvPr id="326" name="Google Shape;326;p1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1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8" name="Google Shape;328;p19"/>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5</a:t>
            </a:r>
            <a:endParaRPr sz="1400" b="0" i="0" u="none" strike="noStrike" cap="none">
              <a:solidFill>
                <a:srgbClr val="000000"/>
              </a:solidFill>
              <a:latin typeface="Arial"/>
              <a:ea typeface="Arial"/>
              <a:cs typeface="Arial"/>
              <a:sym typeface="Arial"/>
            </a:endParaRPr>
          </a:p>
        </p:txBody>
      </p:sp>
      <p:sp>
        <p:nvSpPr>
          <p:cNvPr id="329" name="Google Shape;329;p19"/>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30" name="Google Shape;330;p19"/>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31" name="Google Shape;331;p19"/>
          <p:cNvGrpSpPr/>
          <p:nvPr/>
        </p:nvGrpSpPr>
        <p:grpSpPr>
          <a:xfrm>
            <a:off x="11436251" y="129884"/>
            <a:ext cx="661669" cy="1214119"/>
            <a:chOff x="11436251" y="129884"/>
            <a:chExt cx="661669" cy="1214119"/>
          </a:xfrm>
        </p:grpSpPr>
        <p:sp>
          <p:nvSpPr>
            <p:cNvPr id="332" name="Google Shape;332;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60" name="Google Shape;360;p19"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61" name="Google Shape;361;p19"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2"/>
        <p:cNvGrpSpPr/>
        <p:nvPr/>
      </p:nvGrpSpPr>
      <p:grpSpPr>
        <a:xfrm>
          <a:off x="0" y="0"/>
          <a:ext cx="0" cy="0"/>
          <a:chOff x="0" y="0"/>
          <a:chExt cx="0" cy="0"/>
        </a:xfrm>
      </p:grpSpPr>
      <p:pic>
        <p:nvPicPr>
          <p:cNvPr id="363" name="Google Shape;363;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64" name="Google Shape;364;p20"/>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7" name="Google Shape;367;p20"/>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8" name="Google Shape;368;p20"/>
          <p:cNvGrpSpPr/>
          <p:nvPr/>
        </p:nvGrpSpPr>
        <p:grpSpPr>
          <a:xfrm>
            <a:off x="0" y="1318491"/>
            <a:ext cx="1397812" cy="58002"/>
            <a:chOff x="0" y="1077191"/>
            <a:chExt cx="1397812" cy="58002"/>
          </a:xfrm>
        </p:grpSpPr>
        <p:sp>
          <p:nvSpPr>
            <p:cNvPr id="369" name="Google Shape;369;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71" name="Google Shape;371;p20"/>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1</a:t>
            </a:r>
            <a:endParaRPr sz="1400" b="0" i="0" u="none" strike="noStrike" cap="none">
              <a:solidFill>
                <a:srgbClr val="000000"/>
              </a:solidFill>
              <a:latin typeface="Arial"/>
              <a:ea typeface="Arial"/>
              <a:cs typeface="Arial"/>
              <a:sym typeface="Arial"/>
            </a:endParaRPr>
          </a:p>
        </p:txBody>
      </p:sp>
      <p:sp>
        <p:nvSpPr>
          <p:cNvPr id="372" name="Google Shape;372;p2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373" name="Google Shape;373;p20"/>
          <p:cNvGrpSpPr/>
          <p:nvPr/>
        </p:nvGrpSpPr>
        <p:grpSpPr>
          <a:xfrm>
            <a:off x="11614051" y="129884"/>
            <a:ext cx="661669" cy="1214119"/>
            <a:chOff x="11436251" y="129884"/>
            <a:chExt cx="661669" cy="1214119"/>
          </a:xfrm>
        </p:grpSpPr>
        <p:sp>
          <p:nvSpPr>
            <p:cNvPr id="374" name="Google Shape;374;p20"/>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0"/>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20"/>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p20"/>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20"/>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0"/>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20"/>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20"/>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20"/>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p20"/>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20"/>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20"/>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20"/>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20"/>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20"/>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20"/>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p20"/>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20"/>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20"/>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0"/>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4" name="Google Shape;394;p20"/>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5" name="Google Shape;395;p20"/>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20"/>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20"/>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8" name="Google Shape;398;p20"/>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9" name="Google Shape;399;p20"/>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p20"/>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p20"/>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02" name="Google Shape;402;p20"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3"/>
        <p:cNvGrpSpPr/>
        <p:nvPr/>
      </p:nvGrpSpPr>
      <p:grpSpPr>
        <a:xfrm>
          <a:off x="0" y="0"/>
          <a:ext cx="0" cy="0"/>
          <a:chOff x="0" y="0"/>
          <a:chExt cx="0" cy="0"/>
        </a:xfrm>
      </p:grpSpPr>
      <p:pic>
        <p:nvPicPr>
          <p:cNvPr id="404" name="Google Shape;404;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05" name="Google Shape;405;p21"/>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8" name="Google Shape;408;p21"/>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09" name="Google Shape;409;p21"/>
          <p:cNvGrpSpPr/>
          <p:nvPr/>
        </p:nvGrpSpPr>
        <p:grpSpPr>
          <a:xfrm>
            <a:off x="0" y="1318491"/>
            <a:ext cx="1397812" cy="58002"/>
            <a:chOff x="0" y="1077191"/>
            <a:chExt cx="1397812" cy="58002"/>
          </a:xfrm>
        </p:grpSpPr>
        <p:sp>
          <p:nvSpPr>
            <p:cNvPr id="410" name="Google Shape;410;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12" name="Google Shape;412;p21"/>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2</a:t>
            </a:r>
            <a:endParaRPr sz="1400" b="0" i="0" u="none" strike="noStrike" cap="none">
              <a:solidFill>
                <a:srgbClr val="000000"/>
              </a:solidFill>
              <a:latin typeface="Arial"/>
              <a:ea typeface="Arial"/>
              <a:cs typeface="Arial"/>
              <a:sym typeface="Arial"/>
            </a:endParaRPr>
          </a:p>
        </p:txBody>
      </p:sp>
      <p:sp>
        <p:nvSpPr>
          <p:cNvPr id="413" name="Google Shape;413;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14" name="Google Shape;414;p21"/>
          <p:cNvGrpSpPr/>
          <p:nvPr/>
        </p:nvGrpSpPr>
        <p:grpSpPr>
          <a:xfrm>
            <a:off x="11436251" y="129884"/>
            <a:ext cx="661669" cy="1214119"/>
            <a:chOff x="11436251" y="129884"/>
            <a:chExt cx="661669" cy="1214119"/>
          </a:xfrm>
        </p:grpSpPr>
        <p:sp>
          <p:nvSpPr>
            <p:cNvPr id="415" name="Google Shape;415;p21"/>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6" name="Google Shape;416;p21"/>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p21"/>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8" name="Google Shape;418;p21"/>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21"/>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0" name="Google Shape;420;p21"/>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21"/>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21"/>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21"/>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p21"/>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Google Shape;425;p21"/>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21"/>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p21"/>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8" name="Google Shape;428;p21"/>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p21"/>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p21"/>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21"/>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p21"/>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3" name="Google Shape;433;p21"/>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4" name="Google Shape;434;p21"/>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p21"/>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6" name="Google Shape;436;p21"/>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7" name="Google Shape;437;p21"/>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8" name="Google Shape;438;p21"/>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p21"/>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21"/>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21"/>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21"/>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43" name="Google Shape;443;p21"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44"/>
        <p:cNvGrpSpPr/>
        <p:nvPr/>
      </p:nvGrpSpPr>
      <p:grpSpPr>
        <a:xfrm>
          <a:off x="0" y="0"/>
          <a:ext cx="0" cy="0"/>
          <a:chOff x="0" y="0"/>
          <a:chExt cx="0" cy="0"/>
        </a:xfrm>
      </p:grpSpPr>
      <p:pic>
        <p:nvPicPr>
          <p:cNvPr id="445" name="Google Shape;445;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46" name="Google Shape;446;p22"/>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7" name="Google Shape;447;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49" name="Google Shape;449;p22"/>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0" name="Google Shape;450;p22"/>
          <p:cNvGrpSpPr/>
          <p:nvPr/>
        </p:nvGrpSpPr>
        <p:grpSpPr>
          <a:xfrm>
            <a:off x="0" y="1318491"/>
            <a:ext cx="1397812" cy="58002"/>
            <a:chOff x="0" y="1077191"/>
            <a:chExt cx="1397812" cy="58002"/>
          </a:xfrm>
        </p:grpSpPr>
        <p:sp>
          <p:nvSpPr>
            <p:cNvPr id="451" name="Google Shape;451;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3" name="Google Shape;453;p2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3</a:t>
            </a:r>
            <a:endParaRPr sz="1400" b="0" i="0" u="none" strike="noStrike" cap="none">
              <a:solidFill>
                <a:srgbClr val="000000"/>
              </a:solidFill>
              <a:latin typeface="Arial"/>
              <a:ea typeface="Arial"/>
              <a:cs typeface="Arial"/>
              <a:sym typeface="Arial"/>
            </a:endParaRPr>
          </a:p>
        </p:txBody>
      </p:sp>
      <p:sp>
        <p:nvSpPr>
          <p:cNvPr id="454" name="Google Shape;454;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55" name="Google Shape;455;p22"/>
          <p:cNvGrpSpPr/>
          <p:nvPr/>
        </p:nvGrpSpPr>
        <p:grpSpPr>
          <a:xfrm>
            <a:off x="11436251" y="129884"/>
            <a:ext cx="661669" cy="1214119"/>
            <a:chOff x="11436251" y="129884"/>
            <a:chExt cx="661669" cy="1214119"/>
          </a:xfrm>
        </p:grpSpPr>
        <p:sp>
          <p:nvSpPr>
            <p:cNvPr id="456" name="Google Shape;456;p22"/>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7" name="Google Shape;457;p22"/>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p22"/>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22"/>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22"/>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p22"/>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22"/>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22"/>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4" name="Google Shape;464;p22"/>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p22"/>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p22"/>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7" name="Google Shape;467;p22"/>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p22"/>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22"/>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0" name="Google Shape;470;p22"/>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p22"/>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2" name="Google Shape;472;p22"/>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3" name="Google Shape;473;p22"/>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p22"/>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p22"/>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Google Shape;476;p22"/>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p22"/>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p22"/>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p22"/>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p22"/>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p22"/>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2" name="Google Shape;482;p22"/>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3" name="Google Shape;483;p22"/>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84" name="Google Shape;484;p22"/>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85"/>
        <p:cNvGrpSpPr/>
        <p:nvPr/>
      </p:nvGrpSpPr>
      <p:grpSpPr>
        <a:xfrm>
          <a:off x="0" y="0"/>
          <a:ext cx="0" cy="0"/>
          <a:chOff x="0" y="0"/>
          <a:chExt cx="0" cy="0"/>
        </a:xfrm>
      </p:grpSpPr>
      <p:pic>
        <p:nvPicPr>
          <p:cNvPr id="486" name="Google Shape;486;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87" name="Google Shape;487;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0" name="Google Shape;490;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1" name="Google Shape;491;p23"/>
          <p:cNvGrpSpPr/>
          <p:nvPr/>
        </p:nvGrpSpPr>
        <p:grpSpPr>
          <a:xfrm>
            <a:off x="0" y="1318491"/>
            <a:ext cx="1397812" cy="58002"/>
            <a:chOff x="0" y="1077191"/>
            <a:chExt cx="1397812" cy="58002"/>
          </a:xfrm>
        </p:grpSpPr>
        <p:sp>
          <p:nvSpPr>
            <p:cNvPr id="492" name="Google Shape;492;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4" name="Google Shape;494;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4</a:t>
            </a:r>
            <a:endParaRPr sz="1400" b="0" i="0" u="none" strike="noStrike" cap="none">
              <a:solidFill>
                <a:srgbClr val="000000"/>
              </a:solidFill>
              <a:latin typeface="Arial"/>
              <a:ea typeface="Arial"/>
              <a:cs typeface="Arial"/>
              <a:sym typeface="Arial"/>
            </a:endParaRPr>
          </a:p>
        </p:txBody>
      </p:sp>
      <p:sp>
        <p:nvSpPr>
          <p:cNvPr id="495" name="Google Shape;495;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96" name="Google Shape;496;p23"/>
          <p:cNvGrpSpPr/>
          <p:nvPr/>
        </p:nvGrpSpPr>
        <p:grpSpPr>
          <a:xfrm>
            <a:off x="11436251" y="129884"/>
            <a:ext cx="661669" cy="1214119"/>
            <a:chOff x="11436251" y="129884"/>
            <a:chExt cx="661669" cy="1214119"/>
          </a:xfrm>
        </p:grpSpPr>
        <p:sp>
          <p:nvSpPr>
            <p:cNvPr id="497" name="Google Shape;497;p23"/>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23"/>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23"/>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23"/>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23"/>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23"/>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p23"/>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23"/>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23"/>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6" name="Google Shape;506;p23"/>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23"/>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p23"/>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9" name="Google Shape;509;p23"/>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0" name="Google Shape;510;p23"/>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23"/>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2" name="Google Shape;512;p23"/>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3" name="Google Shape;513;p23"/>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4" name="Google Shape;514;p23"/>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5" name="Google Shape;515;p23"/>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23"/>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7" name="Google Shape;517;p23"/>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8" name="Google Shape;518;p23"/>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p23"/>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0" name="Google Shape;520;p23"/>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23"/>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23"/>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3" name="Google Shape;523;p23"/>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4" name="Google Shape;524;p23"/>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25" name="Google Shape;525;p23"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26" name="Google Shape;526;p23"/>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27"/>
        <p:cNvGrpSpPr/>
        <p:nvPr/>
      </p:nvGrpSpPr>
      <p:grpSpPr>
        <a:xfrm>
          <a:off x="0" y="0"/>
          <a:ext cx="0" cy="0"/>
          <a:chOff x="0" y="0"/>
          <a:chExt cx="0" cy="0"/>
        </a:xfrm>
      </p:grpSpPr>
      <p:pic>
        <p:nvPicPr>
          <p:cNvPr id="528" name="Google Shape;528;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29" name="Google Shape;529;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0" name="Google Shape;530;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2" name="Google Shape;532;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3" name="Google Shape;533;p24"/>
          <p:cNvGrpSpPr/>
          <p:nvPr/>
        </p:nvGrpSpPr>
        <p:grpSpPr>
          <a:xfrm>
            <a:off x="0" y="1318491"/>
            <a:ext cx="1397812" cy="58002"/>
            <a:chOff x="0" y="1077191"/>
            <a:chExt cx="1397812" cy="58002"/>
          </a:xfrm>
        </p:grpSpPr>
        <p:sp>
          <p:nvSpPr>
            <p:cNvPr id="534" name="Google Shape;534;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36" name="Google Shape;536;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5</a:t>
            </a:r>
            <a:endParaRPr sz="1400" b="0" i="0" u="none" strike="noStrike" cap="none">
              <a:solidFill>
                <a:srgbClr val="000000"/>
              </a:solidFill>
              <a:latin typeface="Arial"/>
              <a:ea typeface="Arial"/>
              <a:cs typeface="Arial"/>
              <a:sym typeface="Arial"/>
            </a:endParaRPr>
          </a:p>
        </p:txBody>
      </p:sp>
      <p:sp>
        <p:nvSpPr>
          <p:cNvPr id="537" name="Google Shape;537;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538" name="Google Shape;538;p24"/>
          <p:cNvGrpSpPr/>
          <p:nvPr/>
        </p:nvGrpSpPr>
        <p:grpSpPr>
          <a:xfrm>
            <a:off x="11614051" y="129884"/>
            <a:ext cx="661669" cy="1214119"/>
            <a:chOff x="11436251" y="129884"/>
            <a:chExt cx="661669" cy="1214119"/>
          </a:xfrm>
        </p:grpSpPr>
        <p:sp>
          <p:nvSpPr>
            <p:cNvPr id="539" name="Google Shape;539;p24"/>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24"/>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24"/>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24"/>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24"/>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24"/>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24"/>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6" name="Google Shape;546;p24"/>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p24"/>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8" name="Google Shape;548;p24"/>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24"/>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p24"/>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1" name="Google Shape;551;p24"/>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24"/>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3" name="Google Shape;553;p24"/>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24"/>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p24"/>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6" name="Google Shape;556;p24"/>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p24"/>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p24"/>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9" name="Google Shape;559;p24"/>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24"/>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1" name="Google Shape;561;p24"/>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24"/>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24"/>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24"/>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24"/>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24"/>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67" name="Google Shape;567;p24"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68"/>
        <p:cNvGrpSpPr/>
        <p:nvPr/>
      </p:nvGrpSpPr>
      <p:grpSpPr>
        <a:xfrm>
          <a:off x="0" y="0"/>
          <a:ext cx="0" cy="0"/>
          <a:chOff x="0" y="0"/>
          <a:chExt cx="0" cy="0"/>
        </a:xfrm>
      </p:grpSpPr>
      <p:pic>
        <p:nvPicPr>
          <p:cNvPr id="569" name="Google Shape;569;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0" name="Google Shape;570;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1" name="Google Shape;571;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3" name="Google Shape;573;p25"/>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76" name="Google Shape;576;p26"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19"/>
        <p:cNvGrpSpPr/>
        <p:nvPr/>
      </p:nvGrpSpPr>
      <p:grpSpPr>
        <a:xfrm>
          <a:off x="0" y="0"/>
          <a:ext cx="0" cy="0"/>
          <a:chOff x="0" y="0"/>
          <a:chExt cx="0" cy="0"/>
        </a:xfrm>
      </p:grpSpPr>
      <p:pic>
        <p:nvPicPr>
          <p:cNvPr id="20" name="Google Shape;20;p1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1" name="Google Shape;21;p16"/>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4" name="Google Shape;24;p1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16"/>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7" name="Google Shape;27;p16"/>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8" name="Google Shape;28;p16"/>
          <p:cNvGrpSpPr/>
          <p:nvPr/>
        </p:nvGrpSpPr>
        <p:grpSpPr>
          <a:xfrm>
            <a:off x="11436251" y="129884"/>
            <a:ext cx="661669" cy="1214119"/>
            <a:chOff x="11436251" y="129884"/>
            <a:chExt cx="661669" cy="1214119"/>
          </a:xfrm>
        </p:grpSpPr>
        <p:sp>
          <p:nvSpPr>
            <p:cNvPr id="29" name="Google Shape;29;p16"/>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6"/>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6"/>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6"/>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6"/>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6"/>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6"/>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6"/>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6"/>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16"/>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16"/>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16"/>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6"/>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6"/>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6"/>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6"/>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16"/>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6"/>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6"/>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6"/>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6"/>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6"/>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6"/>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6"/>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16"/>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6"/>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6"/>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6"/>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7" name="Google Shape;57;p16"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0"/>
        <p:cNvGrpSpPr/>
        <p:nvPr/>
      </p:nvGrpSpPr>
      <p:grpSpPr>
        <a:xfrm>
          <a:off x="0" y="0"/>
          <a:ext cx="0" cy="0"/>
          <a:chOff x="0" y="0"/>
          <a:chExt cx="0" cy="0"/>
        </a:xfrm>
      </p:grpSpPr>
      <p:sp>
        <p:nvSpPr>
          <p:cNvPr id="581" name="Google Shape;581;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2" name="Google Shape;582;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3" name="Google Shape;583;p27"/>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4"/>
        <p:cNvGrpSpPr/>
        <p:nvPr/>
      </p:nvGrpSpPr>
      <p:grpSpPr>
        <a:xfrm>
          <a:off x="0" y="0"/>
          <a:ext cx="0" cy="0"/>
          <a:chOff x="0" y="0"/>
          <a:chExt cx="0" cy="0"/>
        </a:xfrm>
      </p:grpSpPr>
      <p:sp>
        <p:nvSpPr>
          <p:cNvPr id="585" name="Google Shape;5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6" name="Google Shape;58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8" name="Google Shape;588;p28"/>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9"/>
        <p:cNvGrpSpPr/>
        <p:nvPr/>
      </p:nvGrpSpPr>
      <p:grpSpPr>
        <a:xfrm>
          <a:off x="0" y="0"/>
          <a:ext cx="0" cy="0"/>
          <a:chOff x="0" y="0"/>
          <a:chExt cx="0" cy="0"/>
        </a:xfrm>
      </p:grpSpPr>
      <p:sp>
        <p:nvSpPr>
          <p:cNvPr id="590" name="Google Shape;590;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1" name="Google Shape;591;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2" name="Google Shape;59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4" name="Google Shape;59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5" name="Google Shape;595;p29"/>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6"/>
        <p:cNvGrpSpPr/>
        <p:nvPr/>
      </p:nvGrpSpPr>
      <p:grpSpPr>
        <a:xfrm>
          <a:off x="0" y="0"/>
          <a:ext cx="0" cy="0"/>
          <a:chOff x="0" y="0"/>
          <a:chExt cx="0" cy="0"/>
        </a:xfrm>
      </p:grpSpPr>
      <p:sp>
        <p:nvSpPr>
          <p:cNvPr id="597" name="Google Shape;5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98" name="Google Shape;598;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9"/>
        <p:cNvGrpSpPr/>
        <p:nvPr/>
      </p:nvGrpSpPr>
      <p:grpSpPr>
        <a:xfrm>
          <a:off x="0" y="0"/>
          <a:ext cx="0" cy="0"/>
          <a:chOff x="0" y="0"/>
          <a:chExt cx="0" cy="0"/>
        </a:xfrm>
      </p:grpSpPr>
      <p:sp>
        <p:nvSpPr>
          <p:cNvPr id="600" name="Google Shape;60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1" name="Google Shape;60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3"/>
        <p:cNvGrpSpPr/>
        <p:nvPr/>
      </p:nvGrpSpPr>
      <p:grpSpPr>
        <a:xfrm>
          <a:off x="0" y="0"/>
          <a:ext cx="0" cy="0"/>
          <a:chOff x="0" y="0"/>
          <a:chExt cx="0" cy="0"/>
        </a:xfrm>
      </p:grpSpPr>
      <p:sp>
        <p:nvSpPr>
          <p:cNvPr id="604" name="Google Shape;604;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5" name="Google Shape;605;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6" name="Google Shape;606;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07" name="Google Shape;60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8" name="Google Shape;60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0"/>
        <p:cNvGrpSpPr/>
        <p:nvPr/>
      </p:nvGrpSpPr>
      <p:grpSpPr>
        <a:xfrm>
          <a:off x="0" y="0"/>
          <a:ext cx="0" cy="0"/>
          <a:chOff x="0" y="0"/>
          <a:chExt cx="0" cy="0"/>
        </a:xfrm>
      </p:grpSpPr>
      <p:sp>
        <p:nvSpPr>
          <p:cNvPr id="611" name="Google Shape;611;p33"/>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5596"/>
                </a:solidFill>
                <a:latin typeface="Calibri"/>
                <a:ea typeface="Calibri"/>
                <a:cs typeface="Calibri"/>
                <a:sym typeface="Calibri"/>
              </a:rPr>
              <a:t>‹#›</a:t>
            </a:fld>
            <a:endParaRPr sz="1400" b="0" i="0" u="none" strike="noStrike" cap="none">
              <a:solidFill>
                <a:srgbClr val="005596"/>
              </a:solidFill>
              <a:latin typeface="Calibri"/>
              <a:ea typeface="Calibri"/>
              <a:cs typeface="Calibri"/>
              <a:sym typeface="Calibri"/>
            </a:endParaRPr>
          </a:p>
        </p:txBody>
      </p:sp>
      <p:sp>
        <p:nvSpPr>
          <p:cNvPr id="612" name="Google Shape;612;p33"/>
          <p:cNvSpPr txBox="1">
            <a:spLocks noGrp="1"/>
          </p:cNvSpPr>
          <p:nvPr>
            <p:ph type="body" idx="1"/>
          </p:nvPr>
        </p:nvSpPr>
        <p:spPr>
          <a:xfrm>
            <a:off x="596900" y="1484784"/>
            <a:ext cx="10968000" cy="4077816"/>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90000"/>
              </a:lnSpc>
              <a:spcBef>
                <a:spcPts val="10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33"/>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4" name="Google Shape;614;p33"/>
          <p:cNvSpPr txBox="1"/>
          <p:nvPr/>
        </p:nvSpPr>
        <p:spPr>
          <a:xfrm>
            <a:off x="4559830" y="6558231"/>
            <a:ext cx="192021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Copyright © B2B Frameworks Ltd 2018</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618"/>
        <p:cNvGrpSpPr/>
        <p:nvPr/>
      </p:nvGrpSpPr>
      <p:grpSpPr>
        <a:xfrm>
          <a:off x="0" y="0"/>
          <a:ext cx="0" cy="0"/>
          <a:chOff x="0" y="0"/>
          <a:chExt cx="0" cy="0"/>
        </a:xfrm>
      </p:grpSpPr>
      <p:pic>
        <p:nvPicPr>
          <p:cNvPr id="619" name="Google Shape;619;g2a79c321108_2_1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620" name="Google Shape;620;g2a79c321108_2_1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g2a79c321108_2_1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2" name="Google Shape;622;g2a79c321108_2_1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623" name="Google Shape;623;g2a79c321108_2_10"/>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624" name="Google Shape;624;g2a79c321108_2_10"/>
          <p:cNvSpPr txBox="1">
            <a:spLocks noGrp="1"/>
          </p:cNvSpPr>
          <p:nvPr>
            <p:ph type="title"/>
          </p:nvPr>
        </p:nvSpPr>
        <p:spPr>
          <a:xfrm>
            <a:off x="333530" y="472400"/>
            <a:ext cx="7559700" cy="546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25" name="Google Shape;625;g2a79c321108_2_10"/>
          <p:cNvGrpSpPr/>
          <p:nvPr/>
        </p:nvGrpSpPr>
        <p:grpSpPr>
          <a:xfrm>
            <a:off x="11618501" y="138797"/>
            <a:ext cx="661669" cy="1214119"/>
            <a:chOff x="11436251" y="129884"/>
            <a:chExt cx="661669" cy="1214119"/>
          </a:xfrm>
        </p:grpSpPr>
        <p:sp>
          <p:nvSpPr>
            <p:cNvPr id="626" name="Google Shape;626;g2a79c321108_2_1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7" name="Google Shape;627;g2a79c321108_2_1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8" name="Google Shape;628;g2a79c321108_2_1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g2a79c321108_2_1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g2a79c321108_2_1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1" name="Google Shape;631;g2a79c321108_2_1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2" name="Google Shape;632;g2a79c321108_2_1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3" name="Google Shape;633;g2a79c321108_2_1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g2a79c321108_2_1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5" name="Google Shape;635;g2a79c321108_2_1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g2a79c321108_2_1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g2a79c321108_2_1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8" name="Google Shape;638;g2a79c321108_2_1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9" name="Google Shape;639;g2a79c321108_2_1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0" name="Google Shape;640;g2a79c321108_2_1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1" name="Google Shape;641;g2a79c321108_2_1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2" name="Google Shape;642;g2a79c321108_2_1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3" name="Google Shape;643;g2a79c321108_2_1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g2a79c321108_2_1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g2a79c321108_2_1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6" name="Google Shape;646;g2a79c321108_2_1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g2a79c321108_2_1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g2a79c321108_2_1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g2a79c321108_2_1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g2a79c321108_2_1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1" name="Google Shape;651;g2a79c321108_2_1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g2a79c321108_2_1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3" name="Google Shape;653;g2a79c321108_2_1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54" name="Google Shape;654;g2a79c321108_2_10"/>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g2a79c321108_2_10"/>
          <p:cNvSpPr/>
          <p:nvPr/>
        </p:nvSpPr>
        <p:spPr>
          <a:xfrm rot="7201764">
            <a:off x="11756389" y="285914"/>
            <a:ext cx="179840" cy="1798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656"/>
        <p:cNvGrpSpPr/>
        <p:nvPr/>
      </p:nvGrpSpPr>
      <p:grpSpPr>
        <a:xfrm>
          <a:off x="0" y="0"/>
          <a:ext cx="0" cy="0"/>
          <a:chOff x="0" y="0"/>
          <a:chExt cx="0" cy="0"/>
        </a:xfrm>
      </p:grpSpPr>
      <p:pic>
        <p:nvPicPr>
          <p:cNvPr id="657" name="Google Shape;657;g2a79c321108_2_5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658" name="Google Shape;658;g2a79c321108_2_50"/>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g2a79c321108_2_5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g2a79c321108_2_5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661" name="Google Shape;661;g2a79c321108_2_50"/>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662" name="Google Shape;662;g2a79c321108_2_5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g2a79c321108_2_5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g2a79c321108_2_50"/>
          <p:cNvSpPr txBox="1">
            <a:spLocks noGrp="1"/>
          </p:cNvSpPr>
          <p:nvPr>
            <p:ph type="title"/>
          </p:nvPr>
        </p:nvSpPr>
        <p:spPr>
          <a:xfrm>
            <a:off x="333529" y="472400"/>
            <a:ext cx="7121700" cy="48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65" name="Google Shape;665;g2a79c321108_2_50"/>
          <p:cNvGrpSpPr/>
          <p:nvPr/>
        </p:nvGrpSpPr>
        <p:grpSpPr>
          <a:xfrm>
            <a:off x="11436251" y="129884"/>
            <a:ext cx="661669" cy="1214119"/>
            <a:chOff x="11436251" y="129884"/>
            <a:chExt cx="661669" cy="1214119"/>
          </a:xfrm>
        </p:grpSpPr>
        <p:sp>
          <p:nvSpPr>
            <p:cNvPr id="666" name="Google Shape;666;g2a79c321108_2_50"/>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7" name="Google Shape;667;g2a79c321108_2_50"/>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g2a79c321108_2_50"/>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9" name="Google Shape;669;g2a79c321108_2_50"/>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0" name="Google Shape;670;g2a79c321108_2_50"/>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1" name="Google Shape;671;g2a79c321108_2_50"/>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g2a79c321108_2_50"/>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3" name="Google Shape;673;g2a79c321108_2_50"/>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g2a79c321108_2_50"/>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g2a79c321108_2_50"/>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6" name="Google Shape;676;g2a79c321108_2_50"/>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7" name="Google Shape;677;g2a79c321108_2_50"/>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8" name="Google Shape;678;g2a79c321108_2_50"/>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9" name="Google Shape;679;g2a79c321108_2_50"/>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g2a79c321108_2_50"/>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g2a79c321108_2_50"/>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g2a79c321108_2_50"/>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3" name="Google Shape;683;g2a79c321108_2_50"/>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4" name="Google Shape;684;g2a79c321108_2_50"/>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5" name="Google Shape;685;g2a79c321108_2_50"/>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6" name="Google Shape;686;g2a79c321108_2_50"/>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7" name="Google Shape;687;g2a79c321108_2_50"/>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8" name="Google Shape;688;g2a79c321108_2_50"/>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9" name="Google Shape;689;g2a79c321108_2_50"/>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g2a79c321108_2_50"/>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1" name="Google Shape;691;g2a79c321108_2_50"/>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2" name="Google Shape;692;g2a79c321108_2_50"/>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3" name="Google Shape;693;g2a79c321108_2_50"/>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94" name="Google Shape;694;g2a79c321108_2_50"/>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695"/>
        <p:cNvGrpSpPr/>
        <p:nvPr/>
      </p:nvGrpSpPr>
      <p:grpSpPr>
        <a:xfrm>
          <a:off x="0" y="0"/>
          <a:ext cx="0" cy="0"/>
          <a:chOff x="0" y="0"/>
          <a:chExt cx="0" cy="0"/>
        </a:xfrm>
      </p:grpSpPr>
      <p:pic>
        <p:nvPicPr>
          <p:cNvPr id="696" name="Google Shape;696;g2a79c321108_2_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697" name="Google Shape;697;g2a79c321108_2_3"/>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698" name="Google Shape;698;g2a79c321108_2_3"/>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699" name="Google Shape;699;g2a79c321108_2_3"/>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0" name="Google Shape;700;g2a79c321108_2_3"/>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1" name="Google Shape;701;g2a79c321108_2_3"/>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58"/>
        <p:cNvGrpSpPr/>
        <p:nvPr/>
      </p:nvGrpSpPr>
      <p:grpSpPr>
        <a:xfrm>
          <a:off x="0" y="0"/>
          <a:ext cx="0" cy="0"/>
          <a:chOff x="0" y="0"/>
          <a:chExt cx="0" cy="0"/>
        </a:xfrm>
      </p:grpSpPr>
      <p:pic>
        <p:nvPicPr>
          <p:cNvPr id="59" name="Google Shape;59;p1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60" name="Google Shape;60;p1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1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4" name="Google Shape;64;p11"/>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65" name="Google Shape;65;p11"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66" name="Google Shape;66;p11"/>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7" name="Google Shape;67;p11"/>
          <p:cNvGrpSpPr/>
          <p:nvPr/>
        </p:nvGrpSpPr>
        <p:grpSpPr>
          <a:xfrm>
            <a:off x="11626751" y="129884"/>
            <a:ext cx="661669" cy="1214119"/>
            <a:chOff x="11436251" y="129884"/>
            <a:chExt cx="661669" cy="1214119"/>
          </a:xfrm>
        </p:grpSpPr>
        <p:sp>
          <p:nvSpPr>
            <p:cNvPr id="68" name="Google Shape;68;p1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1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1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1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1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1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1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ext Blue bkg">
  <p:cSld name="3_Text Blue bkg">
    <p:bg>
      <p:bgPr>
        <a:solidFill>
          <a:schemeClr val="lt1"/>
        </a:solidFill>
        <a:effectLst/>
      </p:bgPr>
    </p:bg>
    <p:spTree>
      <p:nvGrpSpPr>
        <p:cNvPr id="1" name="Shape 702"/>
        <p:cNvGrpSpPr/>
        <p:nvPr/>
      </p:nvGrpSpPr>
      <p:grpSpPr>
        <a:xfrm>
          <a:off x="0" y="0"/>
          <a:ext cx="0" cy="0"/>
          <a:chOff x="0" y="0"/>
          <a:chExt cx="0" cy="0"/>
        </a:xfrm>
      </p:grpSpPr>
      <p:pic>
        <p:nvPicPr>
          <p:cNvPr id="703" name="Google Shape;703;g2a79c321108_2_8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704" name="Google Shape;704;g2a79c321108_2_89"/>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5" name="Google Shape;705;g2a79c321108_2_8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6" name="Google Shape;706;g2a79c321108_2_8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707" name="Google Shape;707;g2a79c321108_2_89"/>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708" name="Google Shape;708;g2a79c321108_2_8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9" name="Google Shape;709;g2a79c321108_2_8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0" name="Google Shape;710;g2a79c321108_2_89"/>
          <p:cNvSpPr txBox="1">
            <a:spLocks noGrp="1"/>
          </p:cNvSpPr>
          <p:nvPr>
            <p:ph type="title"/>
          </p:nvPr>
        </p:nvSpPr>
        <p:spPr>
          <a:xfrm>
            <a:off x="333536" y="472400"/>
            <a:ext cx="10794600" cy="48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11" name="Google Shape;711;g2a79c321108_2_89"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grpSp>
        <p:nvGrpSpPr>
          <p:cNvPr id="712" name="Google Shape;712;g2a79c321108_2_89"/>
          <p:cNvGrpSpPr/>
          <p:nvPr/>
        </p:nvGrpSpPr>
        <p:grpSpPr>
          <a:xfrm>
            <a:off x="11436251" y="129884"/>
            <a:ext cx="661669" cy="1214119"/>
            <a:chOff x="11436251" y="129884"/>
            <a:chExt cx="661669" cy="1214119"/>
          </a:xfrm>
        </p:grpSpPr>
        <p:sp>
          <p:nvSpPr>
            <p:cNvPr id="713" name="Google Shape;713;g2a79c321108_2_89"/>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g2a79c321108_2_89"/>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5" name="Google Shape;715;g2a79c321108_2_89"/>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6" name="Google Shape;716;g2a79c321108_2_89"/>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7" name="Google Shape;717;g2a79c321108_2_89"/>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8" name="Google Shape;718;g2a79c321108_2_89"/>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9" name="Google Shape;719;g2a79c321108_2_89"/>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0" name="Google Shape;720;g2a79c321108_2_89"/>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1" name="Google Shape;721;g2a79c321108_2_89"/>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2" name="Google Shape;722;g2a79c321108_2_89"/>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3" name="Google Shape;723;g2a79c321108_2_89"/>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4" name="Google Shape;724;g2a79c321108_2_89"/>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g2a79c321108_2_89"/>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g2a79c321108_2_89"/>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7" name="Google Shape;727;g2a79c321108_2_89"/>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8" name="Google Shape;728;g2a79c321108_2_89"/>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g2a79c321108_2_89"/>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g2a79c321108_2_89"/>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1" name="Google Shape;731;g2a79c321108_2_89"/>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g2a79c321108_2_89"/>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2a79c321108_2_89"/>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4" name="Google Shape;734;g2a79c321108_2_89"/>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5" name="Google Shape;735;g2a79c321108_2_89"/>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6" name="Google Shape;736;g2a79c321108_2_89"/>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7" name="Google Shape;737;g2a79c321108_2_89"/>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8" name="Google Shape;738;g2a79c321108_2_89"/>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9" name="Google Shape;739;g2a79c321108_2_89"/>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0" name="Google Shape;740;g2a79c321108_2_89"/>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741"/>
        <p:cNvGrpSpPr/>
        <p:nvPr/>
      </p:nvGrpSpPr>
      <p:grpSpPr>
        <a:xfrm>
          <a:off x="0" y="0"/>
          <a:ext cx="0" cy="0"/>
          <a:chOff x="0" y="0"/>
          <a:chExt cx="0" cy="0"/>
        </a:xfrm>
      </p:grpSpPr>
      <p:pic>
        <p:nvPicPr>
          <p:cNvPr id="742" name="Google Shape;742;g2a79c321108_2_128"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743" name="Google Shape;743;g2a79c321108_2_128"/>
          <p:cNvSpPr txBox="1"/>
          <p:nvPr/>
        </p:nvSpPr>
        <p:spPr>
          <a:xfrm>
            <a:off x="502311" y="4331682"/>
            <a:ext cx="4233461" cy="1563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Montserrat"/>
                <a:ea typeface="Montserrat"/>
                <a:cs typeface="Montserrat"/>
                <a:sym typeface="Montserrat"/>
              </a:rPr>
              <a:t>To view further frameworks please visit: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0" i="0" u="sng" strike="noStrike" cap="none">
                <a:solidFill>
                  <a:schemeClr val="accent1"/>
                </a:solidFill>
                <a:latin typeface="Montserrat Medium"/>
                <a:ea typeface="Montserrat Medium"/>
                <a:cs typeface="Montserrat Medium"/>
                <a:sym typeface="Montserrat Medium"/>
              </a:rPr>
              <a:t>www.b2bframeworks.com</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sng" strike="noStrike" cap="none">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Clr>
                <a:srgbClr val="000000"/>
              </a:buClr>
              <a:buSzPts val="1400"/>
              <a:buFont typeface="Arial"/>
              <a:buNone/>
            </a:pPr>
            <a:endParaRPr sz="1400" b="0" i="0" u="sng" strike="noStrike" cap="none">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chemeClr val="lt1"/>
                </a:solidFill>
                <a:latin typeface="Montserrat"/>
                <a:ea typeface="Montserrat"/>
                <a:cs typeface="Montserrat"/>
                <a:sym typeface="Montserrat"/>
              </a:rPr>
              <a:t>Keep In touch:</a:t>
            </a:r>
            <a:endParaRPr sz="1400" b="0" i="0" u="none" strike="noStrike" cap="none">
              <a:solidFill>
                <a:srgbClr val="000000"/>
              </a:solidFill>
              <a:latin typeface="Arial"/>
              <a:ea typeface="Arial"/>
              <a:cs typeface="Arial"/>
              <a:sym typeface="Arial"/>
            </a:endParaRPr>
          </a:p>
        </p:txBody>
      </p:sp>
      <p:pic>
        <p:nvPicPr>
          <p:cNvPr id="744" name="Google Shape;744;g2a79c321108_2_128"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745" name="Google Shape;745;g2a79c321108_2_128"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746" name="Google Shape;746;g2a79c321108_2_128"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747" name="Google Shape;747;g2a79c321108_2_128"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748" name="Google Shape;748;g2a79c321108_2_128"/>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749"/>
        <p:cNvGrpSpPr/>
        <p:nvPr/>
      </p:nvGrpSpPr>
      <p:grpSpPr>
        <a:xfrm>
          <a:off x="0" y="0"/>
          <a:ext cx="0" cy="0"/>
          <a:chOff x="0" y="0"/>
          <a:chExt cx="0" cy="0"/>
        </a:xfrm>
      </p:grpSpPr>
      <p:pic>
        <p:nvPicPr>
          <p:cNvPr id="750" name="Google Shape;750;g2a79c321108_2_136" descr="A logo with blue and yellow colors&#10;&#10;Description automatically generated"/>
          <p:cNvPicPr preferRelativeResize="0"/>
          <p:nvPr/>
        </p:nvPicPr>
        <p:blipFill rotWithShape="1">
          <a:blip r:embed="rId2">
            <a:alphaModFix/>
          </a:blip>
          <a:srcRect/>
          <a:stretch/>
        </p:blipFill>
        <p:spPr>
          <a:xfrm>
            <a:off x="508000" y="307536"/>
            <a:ext cx="2922386" cy="1162946"/>
          </a:xfrm>
          <a:prstGeom prst="rect">
            <a:avLst/>
          </a:prstGeom>
          <a:noFill/>
          <a:ln>
            <a:noFill/>
          </a:ln>
        </p:spPr>
      </p:pic>
      <p:sp>
        <p:nvSpPr>
          <p:cNvPr id="751" name="Google Shape;751;g2a79c321108_2_136"/>
          <p:cNvSpPr txBox="1">
            <a:spLocks noGrp="1"/>
          </p:cNvSpPr>
          <p:nvPr>
            <p:ph type="title"/>
          </p:nvPr>
        </p:nvSpPr>
        <p:spPr>
          <a:xfrm>
            <a:off x="508000" y="24590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2" name="Google Shape;752;g2a79c321108_2_136"/>
          <p:cNvSpPr txBox="1"/>
          <p:nvPr/>
        </p:nvSpPr>
        <p:spPr>
          <a:xfrm>
            <a:off x="521110" y="20244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753" name="Google Shape;753;g2a79c321108_2_136"/>
          <p:cNvSpPr/>
          <p:nvPr/>
        </p:nvSpPr>
        <p:spPr>
          <a:xfrm>
            <a:off x="0" y="384954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4" name="Google Shape;754;g2a79c321108_2_136" descr="A computer monitor and monitor with blue circles and black background&#10;&#10;Description automatically generated"/>
          <p:cNvPicPr preferRelativeResize="0"/>
          <p:nvPr/>
        </p:nvPicPr>
        <p:blipFill rotWithShape="1">
          <a:blip r:embed="rId3">
            <a:alphaModFix/>
          </a:blip>
          <a:srcRect/>
          <a:stretch/>
        </p:blipFill>
        <p:spPr>
          <a:xfrm>
            <a:off x="5029200" y="1257300"/>
            <a:ext cx="7162800" cy="5600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755"/>
        <p:cNvGrpSpPr/>
        <p:nvPr/>
      </p:nvGrpSpPr>
      <p:grpSpPr>
        <a:xfrm>
          <a:off x="0" y="0"/>
          <a:ext cx="0" cy="0"/>
          <a:chOff x="0" y="0"/>
          <a:chExt cx="0" cy="0"/>
        </a:xfrm>
      </p:grpSpPr>
      <p:sp>
        <p:nvSpPr>
          <p:cNvPr id="756" name="Google Shape;756;g2a79c321108_2_143"/>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pic>
        <p:nvPicPr>
          <p:cNvPr id="757" name="Google Shape;757;g2a79c321108_2_143"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758" name="Google Shape;758;g2a79c321108_2_143"/>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u="none" strike="noStrike" cap="none">
                <a:solidFill>
                  <a:schemeClr val="dk1"/>
                </a:solidFill>
                <a:latin typeface="Montserrat"/>
                <a:ea typeface="Montserrat"/>
                <a:cs typeface="Montserrat"/>
                <a:sym typeface="Montserrat"/>
              </a:rPr>
              <a:t>B2B FRAMEWORKS</a:t>
            </a:r>
            <a:endParaRPr sz="2000" b="0" i="0" u="none" strike="noStrike" cap="none">
              <a:solidFill>
                <a:schemeClr val="dk1"/>
              </a:solidFill>
              <a:latin typeface="Montserrat"/>
              <a:ea typeface="Montserrat"/>
              <a:cs typeface="Montserrat"/>
              <a:sym typeface="Montserrat"/>
            </a:endParaRPr>
          </a:p>
        </p:txBody>
      </p:sp>
      <p:sp>
        <p:nvSpPr>
          <p:cNvPr id="759" name="Google Shape;759;g2a79c321108_2_143"/>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0" name="Google Shape;760;g2a79c321108_2_143"/>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1" name="Google Shape;761;g2a79c321108_2_143"/>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762" name="Google Shape;762;g2a79c321108_2_143"/>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ext Blue bkg">
  <p:cSld name="1_Text Blue bkg">
    <p:bg>
      <p:bgPr>
        <a:solidFill>
          <a:schemeClr val="lt1"/>
        </a:solidFill>
        <a:effectLst/>
      </p:bgPr>
    </p:bg>
    <p:spTree>
      <p:nvGrpSpPr>
        <p:cNvPr id="1" name="Shape 763"/>
        <p:cNvGrpSpPr/>
        <p:nvPr/>
      </p:nvGrpSpPr>
      <p:grpSpPr>
        <a:xfrm>
          <a:off x="0" y="0"/>
          <a:ext cx="0" cy="0"/>
          <a:chOff x="0" y="0"/>
          <a:chExt cx="0" cy="0"/>
        </a:xfrm>
      </p:grpSpPr>
      <p:pic>
        <p:nvPicPr>
          <p:cNvPr id="764" name="Google Shape;764;g2a79c321108_2_15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765" name="Google Shape;765;g2a79c321108_2_151"/>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6" name="Google Shape;766;g2a79c321108_2_15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g2a79c321108_2_15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768" name="Google Shape;768;g2a79c321108_2_151"/>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769" name="Google Shape;769;g2a79c321108_2_15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0" name="Google Shape;770;g2a79c321108_2_15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1" name="Google Shape;771;g2a79c321108_2_151"/>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72" name="Google Shape;772;g2a79c321108_2_151"/>
          <p:cNvGrpSpPr/>
          <p:nvPr/>
        </p:nvGrpSpPr>
        <p:grpSpPr>
          <a:xfrm>
            <a:off x="11436251" y="129884"/>
            <a:ext cx="661669" cy="1214119"/>
            <a:chOff x="11436251" y="129884"/>
            <a:chExt cx="661669" cy="1214119"/>
          </a:xfrm>
        </p:grpSpPr>
        <p:sp>
          <p:nvSpPr>
            <p:cNvPr id="773" name="Google Shape;773;g2a79c321108_2_151"/>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g2a79c321108_2_151"/>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5" name="Google Shape;775;g2a79c321108_2_151"/>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6" name="Google Shape;776;g2a79c321108_2_151"/>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7" name="Google Shape;777;g2a79c321108_2_151"/>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8" name="Google Shape;778;g2a79c321108_2_151"/>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g2a79c321108_2_151"/>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g2a79c321108_2_151"/>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1" name="Google Shape;781;g2a79c321108_2_151"/>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2" name="Google Shape;782;g2a79c321108_2_151"/>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3" name="Google Shape;783;g2a79c321108_2_151"/>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g2a79c321108_2_151"/>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5" name="Google Shape;785;g2a79c321108_2_151"/>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6" name="Google Shape;786;g2a79c321108_2_151"/>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7" name="Google Shape;787;g2a79c321108_2_151"/>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8" name="Google Shape;788;g2a79c321108_2_151"/>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9" name="Google Shape;789;g2a79c321108_2_151"/>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0" name="Google Shape;790;g2a79c321108_2_151"/>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1" name="Google Shape;791;g2a79c321108_2_151"/>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2" name="Google Shape;792;g2a79c321108_2_151"/>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3" name="Google Shape;793;g2a79c321108_2_151"/>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4" name="Google Shape;794;g2a79c321108_2_151"/>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5" name="Google Shape;795;g2a79c321108_2_151"/>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6" name="Google Shape;796;g2a79c321108_2_151"/>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7" name="Google Shape;797;g2a79c321108_2_151"/>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8" name="Google Shape;798;g2a79c321108_2_151"/>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g2a79c321108_2_151"/>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0" name="Google Shape;800;g2a79c321108_2_151"/>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01" name="Google Shape;801;g2a79c321108_2_151"/>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ext Blue bkg">
  <p:cSld name="2_Text Blue bkg">
    <p:bg>
      <p:bgPr>
        <a:solidFill>
          <a:schemeClr val="lt1"/>
        </a:solidFill>
        <a:effectLst/>
      </p:bgPr>
    </p:bg>
    <p:spTree>
      <p:nvGrpSpPr>
        <p:cNvPr id="1" name="Shape 802"/>
        <p:cNvGrpSpPr/>
        <p:nvPr/>
      </p:nvGrpSpPr>
      <p:grpSpPr>
        <a:xfrm>
          <a:off x="0" y="0"/>
          <a:ext cx="0" cy="0"/>
          <a:chOff x="0" y="0"/>
          <a:chExt cx="0" cy="0"/>
        </a:xfrm>
      </p:grpSpPr>
      <p:pic>
        <p:nvPicPr>
          <p:cNvPr id="803" name="Google Shape;803;g2a79c321108_2_19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804" name="Google Shape;804;g2a79c321108_2_190"/>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5" name="Google Shape;805;g2a79c321108_2_19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6" name="Google Shape;806;g2a79c321108_2_19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807" name="Google Shape;807;g2a79c321108_2_190"/>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808" name="Google Shape;808;g2a79c321108_2_19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9" name="Google Shape;809;g2a79c321108_2_19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0" name="Google Shape;810;g2a79c321108_2_190"/>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11" name="Google Shape;811;g2a79c321108_2_190"/>
          <p:cNvGrpSpPr/>
          <p:nvPr/>
        </p:nvGrpSpPr>
        <p:grpSpPr>
          <a:xfrm>
            <a:off x="11614051" y="129884"/>
            <a:ext cx="661669" cy="1214119"/>
            <a:chOff x="11436251" y="129884"/>
            <a:chExt cx="661669" cy="1214119"/>
          </a:xfrm>
        </p:grpSpPr>
        <p:sp>
          <p:nvSpPr>
            <p:cNvPr id="812" name="Google Shape;812;g2a79c321108_2_190"/>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3" name="Google Shape;813;g2a79c321108_2_190"/>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4" name="Google Shape;814;g2a79c321108_2_190"/>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5" name="Google Shape;815;g2a79c321108_2_190"/>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6" name="Google Shape;816;g2a79c321108_2_190"/>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7" name="Google Shape;817;g2a79c321108_2_190"/>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g2a79c321108_2_190"/>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9" name="Google Shape;819;g2a79c321108_2_190"/>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0" name="Google Shape;820;g2a79c321108_2_190"/>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1" name="Google Shape;821;g2a79c321108_2_190"/>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2" name="Google Shape;822;g2a79c321108_2_190"/>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3" name="Google Shape;823;g2a79c321108_2_190"/>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g2a79c321108_2_190"/>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g2a79c321108_2_190"/>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g2a79c321108_2_190"/>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7" name="Google Shape;827;g2a79c321108_2_190"/>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8" name="Google Shape;828;g2a79c321108_2_190"/>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9" name="Google Shape;829;g2a79c321108_2_190"/>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g2a79c321108_2_190"/>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1" name="Google Shape;831;g2a79c321108_2_190"/>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2" name="Google Shape;832;g2a79c321108_2_190"/>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3" name="Google Shape;833;g2a79c321108_2_190"/>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4" name="Google Shape;834;g2a79c321108_2_190"/>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5" name="Google Shape;835;g2a79c321108_2_190"/>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6" name="Google Shape;836;g2a79c321108_2_190"/>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7" name="Google Shape;837;g2a79c321108_2_190"/>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8" name="Google Shape;838;g2a79c321108_2_190"/>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9" name="Google Shape;839;g2a79c321108_2_190"/>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840" name="Google Shape;840;g2a79c321108_2_190"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841"/>
        <p:cNvGrpSpPr/>
        <p:nvPr/>
      </p:nvGrpSpPr>
      <p:grpSpPr>
        <a:xfrm>
          <a:off x="0" y="0"/>
          <a:ext cx="0" cy="0"/>
          <a:chOff x="0" y="0"/>
          <a:chExt cx="0" cy="0"/>
        </a:xfrm>
      </p:grpSpPr>
      <p:pic>
        <p:nvPicPr>
          <p:cNvPr id="842" name="Google Shape;842;g2a79c321108_2_22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843" name="Google Shape;843;g2a79c321108_2_22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4" name="Google Shape;844;g2a79c321108_2_22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5" name="Google Shape;845;g2a79c321108_2_22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846" name="Google Shape;846;g2a79c321108_2_22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7" name="Google Shape;847;g2a79c321108_2_22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8" name="Google Shape;848;g2a79c321108_2_229"/>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849" name="Google Shape;849;g2a79c321108_2_229"/>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50" name="Google Shape;850;g2a79c321108_2_229"/>
          <p:cNvGrpSpPr/>
          <p:nvPr/>
        </p:nvGrpSpPr>
        <p:grpSpPr>
          <a:xfrm>
            <a:off x="11436251" y="129884"/>
            <a:ext cx="661669" cy="1214119"/>
            <a:chOff x="11436251" y="129884"/>
            <a:chExt cx="661669" cy="1214119"/>
          </a:xfrm>
        </p:grpSpPr>
        <p:sp>
          <p:nvSpPr>
            <p:cNvPr id="851" name="Google Shape;851;g2a79c321108_2_22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2" name="Google Shape;852;g2a79c321108_2_22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3" name="Google Shape;853;g2a79c321108_2_22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4" name="Google Shape;854;g2a79c321108_2_22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5" name="Google Shape;855;g2a79c321108_2_22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6" name="Google Shape;856;g2a79c321108_2_22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7" name="Google Shape;857;g2a79c321108_2_22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8" name="Google Shape;858;g2a79c321108_2_22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g2a79c321108_2_22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0" name="Google Shape;860;g2a79c321108_2_22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1" name="Google Shape;861;g2a79c321108_2_22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2" name="Google Shape;862;g2a79c321108_2_22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3" name="Google Shape;863;g2a79c321108_2_22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4" name="Google Shape;864;g2a79c321108_2_22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5" name="Google Shape;865;g2a79c321108_2_22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6" name="Google Shape;866;g2a79c321108_2_22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7" name="Google Shape;867;g2a79c321108_2_22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8" name="Google Shape;868;g2a79c321108_2_22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9" name="Google Shape;869;g2a79c321108_2_22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0" name="Google Shape;870;g2a79c321108_2_22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1" name="Google Shape;871;g2a79c321108_2_22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2" name="Google Shape;872;g2a79c321108_2_22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3" name="Google Shape;873;g2a79c321108_2_22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g2a79c321108_2_22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5" name="Google Shape;875;g2a79c321108_2_22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6" name="Google Shape;876;g2a79c321108_2_22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7" name="Google Shape;877;g2a79c321108_2_22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8" name="Google Shape;878;g2a79c321108_2_22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879" name="Google Shape;879;g2a79c321108_2_229"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880"/>
        <p:cNvGrpSpPr/>
        <p:nvPr/>
      </p:nvGrpSpPr>
      <p:grpSpPr>
        <a:xfrm>
          <a:off x="0" y="0"/>
          <a:ext cx="0" cy="0"/>
          <a:chOff x="0" y="0"/>
          <a:chExt cx="0" cy="0"/>
        </a:xfrm>
      </p:grpSpPr>
      <p:pic>
        <p:nvPicPr>
          <p:cNvPr id="881" name="Google Shape;881;g2a79c321108_2_26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882" name="Google Shape;882;g2a79c321108_2_26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3" name="Google Shape;883;g2a79c321108_2_26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4" name="Google Shape;884;g2a79c321108_2_26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885" name="Google Shape;885;g2a79c321108_2_268"/>
          <p:cNvGrpSpPr/>
          <p:nvPr/>
        </p:nvGrpSpPr>
        <p:grpSpPr>
          <a:xfrm>
            <a:off x="0" y="1318491"/>
            <a:ext cx="1397812" cy="58002"/>
            <a:chOff x="0" y="1077191"/>
            <a:chExt cx="1397812" cy="58002"/>
          </a:xfrm>
        </p:grpSpPr>
        <p:sp>
          <p:nvSpPr>
            <p:cNvPr id="886" name="Google Shape;886;g2a79c321108_2_268"/>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7" name="Google Shape;887;g2a79c321108_2_268"/>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88" name="Google Shape;888;g2a79c321108_2_268"/>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1</a:t>
            </a:r>
            <a:endParaRPr sz="1400" b="0" i="0" u="none" strike="noStrike" cap="none">
              <a:solidFill>
                <a:srgbClr val="000000"/>
              </a:solidFill>
              <a:latin typeface="Arial"/>
              <a:ea typeface="Arial"/>
              <a:cs typeface="Arial"/>
              <a:sym typeface="Arial"/>
            </a:endParaRPr>
          </a:p>
        </p:txBody>
      </p:sp>
      <p:sp>
        <p:nvSpPr>
          <p:cNvPr id="889" name="Google Shape;889;g2a79c321108_2_268"/>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90" name="Google Shape;890;g2a79c321108_2_26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891" name="Google Shape;891;g2a79c321108_2_268"/>
          <p:cNvGrpSpPr/>
          <p:nvPr/>
        </p:nvGrpSpPr>
        <p:grpSpPr>
          <a:xfrm>
            <a:off x="11436251" y="129884"/>
            <a:ext cx="661669" cy="1214119"/>
            <a:chOff x="11436251" y="129884"/>
            <a:chExt cx="661669" cy="1214119"/>
          </a:xfrm>
        </p:grpSpPr>
        <p:sp>
          <p:nvSpPr>
            <p:cNvPr id="892" name="Google Shape;892;g2a79c321108_2_26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3" name="Google Shape;893;g2a79c321108_2_26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4" name="Google Shape;894;g2a79c321108_2_26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5" name="Google Shape;895;g2a79c321108_2_26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6" name="Google Shape;896;g2a79c321108_2_26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7" name="Google Shape;897;g2a79c321108_2_26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8" name="Google Shape;898;g2a79c321108_2_26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9" name="Google Shape;899;g2a79c321108_2_26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0" name="Google Shape;900;g2a79c321108_2_26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1" name="Google Shape;901;g2a79c321108_2_26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2" name="Google Shape;902;g2a79c321108_2_26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3" name="Google Shape;903;g2a79c321108_2_26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4" name="Google Shape;904;g2a79c321108_2_26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5" name="Google Shape;905;g2a79c321108_2_26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6" name="Google Shape;906;g2a79c321108_2_26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7" name="Google Shape;907;g2a79c321108_2_26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8" name="Google Shape;908;g2a79c321108_2_26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9" name="Google Shape;909;g2a79c321108_2_26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0" name="Google Shape;910;g2a79c321108_2_26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1" name="Google Shape;911;g2a79c321108_2_26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2" name="Google Shape;912;g2a79c321108_2_26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3" name="Google Shape;913;g2a79c321108_2_26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4" name="Google Shape;914;g2a79c321108_2_26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5" name="Google Shape;915;g2a79c321108_2_26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6" name="Google Shape;916;g2a79c321108_2_26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7" name="Google Shape;917;g2a79c321108_2_26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8" name="Google Shape;918;g2a79c321108_2_26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g2a79c321108_2_26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20" name="Google Shape;920;g2a79c321108_2_268"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921" name="Google Shape;921;g2a79c321108_2_268"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922"/>
        <p:cNvGrpSpPr/>
        <p:nvPr/>
      </p:nvGrpSpPr>
      <p:grpSpPr>
        <a:xfrm>
          <a:off x="0" y="0"/>
          <a:ext cx="0" cy="0"/>
          <a:chOff x="0" y="0"/>
          <a:chExt cx="0" cy="0"/>
        </a:xfrm>
      </p:grpSpPr>
      <p:pic>
        <p:nvPicPr>
          <p:cNvPr id="923" name="Google Shape;923;g2a79c321108_2_31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924" name="Google Shape;924;g2a79c321108_2_31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5" name="Google Shape;925;g2a79c321108_2_31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6" name="Google Shape;926;g2a79c321108_2_31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927" name="Google Shape;927;g2a79c321108_2_310"/>
          <p:cNvGrpSpPr/>
          <p:nvPr/>
        </p:nvGrpSpPr>
        <p:grpSpPr>
          <a:xfrm>
            <a:off x="0" y="1318491"/>
            <a:ext cx="1397812" cy="58002"/>
            <a:chOff x="0" y="1077191"/>
            <a:chExt cx="1397812" cy="58002"/>
          </a:xfrm>
        </p:grpSpPr>
        <p:sp>
          <p:nvSpPr>
            <p:cNvPr id="928" name="Google Shape;928;g2a79c321108_2_31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9" name="Google Shape;929;g2a79c321108_2_31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30" name="Google Shape;930;g2a79c321108_2_310"/>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2</a:t>
            </a:r>
            <a:endParaRPr sz="1400" b="0" i="0" u="none" strike="noStrike" cap="none">
              <a:solidFill>
                <a:srgbClr val="000000"/>
              </a:solidFill>
              <a:latin typeface="Arial"/>
              <a:ea typeface="Arial"/>
              <a:cs typeface="Arial"/>
              <a:sym typeface="Arial"/>
            </a:endParaRPr>
          </a:p>
        </p:txBody>
      </p:sp>
      <p:sp>
        <p:nvSpPr>
          <p:cNvPr id="931" name="Google Shape;931;g2a79c321108_2_31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2" name="Google Shape;932;g2a79c321108_2_31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933" name="Google Shape;933;g2a79c321108_2_310"/>
          <p:cNvGrpSpPr/>
          <p:nvPr/>
        </p:nvGrpSpPr>
        <p:grpSpPr>
          <a:xfrm>
            <a:off x="11436251" y="129884"/>
            <a:ext cx="661669" cy="1214119"/>
            <a:chOff x="11436251" y="129884"/>
            <a:chExt cx="661669" cy="1214119"/>
          </a:xfrm>
        </p:grpSpPr>
        <p:sp>
          <p:nvSpPr>
            <p:cNvPr id="934" name="Google Shape;934;g2a79c321108_2_31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5" name="Google Shape;935;g2a79c321108_2_31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6" name="Google Shape;936;g2a79c321108_2_31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7" name="Google Shape;937;g2a79c321108_2_31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8" name="Google Shape;938;g2a79c321108_2_31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9" name="Google Shape;939;g2a79c321108_2_31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0" name="Google Shape;940;g2a79c321108_2_31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1" name="Google Shape;941;g2a79c321108_2_31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2" name="Google Shape;942;g2a79c321108_2_31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3" name="Google Shape;943;g2a79c321108_2_31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4" name="Google Shape;944;g2a79c321108_2_31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5" name="Google Shape;945;g2a79c321108_2_31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6" name="Google Shape;946;g2a79c321108_2_31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7" name="Google Shape;947;g2a79c321108_2_31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8" name="Google Shape;948;g2a79c321108_2_31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9" name="Google Shape;949;g2a79c321108_2_31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0" name="Google Shape;950;g2a79c321108_2_31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1" name="Google Shape;951;g2a79c321108_2_31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2" name="Google Shape;952;g2a79c321108_2_31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3" name="Google Shape;953;g2a79c321108_2_31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4" name="Google Shape;954;g2a79c321108_2_31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5" name="Google Shape;955;g2a79c321108_2_31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6" name="Google Shape;956;g2a79c321108_2_31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7" name="Google Shape;957;g2a79c321108_2_31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8" name="Google Shape;958;g2a79c321108_2_31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9" name="Google Shape;959;g2a79c321108_2_31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0" name="Google Shape;960;g2a79c321108_2_31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1" name="Google Shape;961;g2a79c321108_2_31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2" name="Google Shape;962;g2a79c321108_2_310"/>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963"/>
        <p:cNvGrpSpPr/>
        <p:nvPr/>
      </p:nvGrpSpPr>
      <p:grpSpPr>
        <a:xfrm>
          <a:off x="0" y="0"/>
          <a:ext cx="0" cy="0"/>
          <a:chOff x="0" y="0"/>
          <a:chExt cx="0" cy="0"/>
        </a:xfrm>
      </p:grpSpPr>
      <p:pic>
        <p:nvPicPr>
          <p:cNvPr id="964" name="Google Shape;964;g2a79c321108_2_35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965" name="Google Shape;965;g2a79c321108_2_351"/>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6" name="Google Shape;966;g2a79c321108_2_35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7" name="Google Shape;967;g2a79c321108_2_35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968" name="Google Shape;968;g2a79c321108_2_351"/>
          <p:cNvGrpSpPr/>
          <p:nvPr/>
        </p:nvGrpSpPr>
        <p:grpSpPr>
          <a:xfrm>
            <a:off x="0" y="1318491"/>
            <a:ext cx="1397812" cy="58002"/>
            <a:chOff x="0" y="1077191"/>
            <a:chExt cx="1397812" cy="58002"/>
          </a:xfrm>
        </p:grpSpPr>
        <p:sp>
          <p:nvSpPr>
            <p:cNvPr id="969" name="Google Shape;969;g2a79c321108_2_35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0" name="Google Shape;970;g2a79c321108_2_35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71" name="Google Shape;971;g2a79c321108_2_351"/>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3</a:t>
            </a:r>
            <a:endParaRPr sz="1400" b="0" i="0" u="none" strike="noStrike" cap="none">
              <a:solidFill>
                <a:srgbClr val="000000"/>
              </a:solidFill>
              <a:latin typeface="Arial"/>
              <a:ea typeface="Arial"/>
              <a:cs typeface="Arial"/>
              <a:sym typeface="Arial"/>
            </a:endParaRPr>
          </a:p>
        </p:txBody>
      </p:sp>
      <p:sp>
        <p:nvSpPr>
          <p:cNvPr id="972" name="Google Shape;972;g2a79c321108_2_35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3" name="Google Shape;973;g2a79c321108_2_351"/>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974" name="Google Shape;974;g2a79c321108_2_351"/>
          <p:cNvGrpSpPr/>
          <p:nvPr/>
        </p:nvGrpSpPr>
        <p:grpSpPr>
          <a:xfrm>
            <a:off x="11436251" y="129884"/>
            <a:ext cx="661669" cy="1214119"/>
            <a:chOff x="11436251" y="129884"/>
            <a:chExt cx="661669" cy="1214119"/>
          </a:xfrm>
        </p:grpSpPr>
        <p:sp>
          <p:nvSpPr>
            <p:cNvPr id="975" name="Google Shape;975;g2a79c321108_2_35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6" name="Google Shape;976;g2a79c321108_2_35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7" name="Google Shape;977;g2a79c321108_2_35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8" name="Google Shape;978;g2a79c321108_2_35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9" name="Google Shape;979;g2a79c321108_2_35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0" name="Google Shape;980;g2a79c321108_2_35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1" name="Google Shape;981;g2a79c321108_2_35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2" name="Google Shape;982;g2a79c321108_2_35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3" name="Google Shape;983;g2a79c321108_2_35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4" name="Google Shape;984;g2a79c321108_2_35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5" name="Google Shape;985;g2a79c321108_2_35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6" name="Google Shape;986;g2a79c321108_2_35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7" name="Google Shape;987;g2a79c321108_2_35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8" name="Google Shape;988;g2a79c321108_2_35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9" name="Google Shape;989;g2a79c321108_2_35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0" name="Google Shape;990;g2a79c321108_2_35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1" name="Google Shape;991;g2a79c321108_2_35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2" name="Google Shape;992;g2a79c321108_2_35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3" name="Google Shape;993;g2a79c321108_2_35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4" name="Google Shape;994;g2a79c321108_2_35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5" name="Google Shape;995;g2a79c321108_2_35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6" name="Google Shape;996;g2a79c321108_2_35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7" name="Google Shape;997;g2a79c321108_2_35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8" name="Google Shape;998;g2a79c321108_2_35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g2a79c321108_2_35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0" name="Google Shape;1000;g2a79c321108_2_35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1" name="Google Shape;1001;g2a79c321108_2_35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2" name="Google Shape;1002;g2a79c321108_2_35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03" name="Google Shape;1003;g2a79c321108_2_351"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96"/>
        <p:cNvGrpSpPr/>
        <p:nvPr/>
      </p:nvGrpSpPr>
      <p:grpSpPr>
        <a:xfrm>
          <a:off x="0" y="0"/>
          <a:ext cx="0" cy="0"/>
          <a:chOff x="0" y="0"/>
          <a:chExt cx="0" cy="0"/>
        </a:xfrm>
      </p:grpSpPr>
      <p:pic>
        <p:nvPicPr>
          <p:cNvPr id="97" name="Google Shape;97;p12"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98" name="Google Shape;98;p12"/>
          <p:cNvSpPr txBox="1"/>
          <p:nvPr/>
        </p:nvSpPr>
        <p:spPr>
          <a:xfrm>
            <a:off x="502300" y="4331675"/>
            <a:ext cx="5321100" cy="157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GB" sz="1800" b="0" i="0" u="none" strike="noStrike" cap="none">
                <a:solidFill>
                  <a:schemeClr val="dk2"/>
                </a:solidFill>
                <a:latin typeface="Montserrat"/>
                <a:ea typeface="Montserrat"/>
                <a:cs typeface="Montserrat"/>
                <a:sym typeface="Montserrat"/>
              </a:rPr>
              <a:t>To view further frameworks please visit:</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GB" sz="1800" b="0" i="0" u="sng" strike="noStrike" cap="none">
                <a:solidFill>
                  <a:schemeClr val="accent1"/>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www.b2bframeworks.com</a:t>
            </a:r>
            <a:endParaRPr sz="1800" b="0" i="0" u="none" strike="noStrike" cap="none">
              <a:solidFill>
                <a:schemeClr val="accent1"/>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accent1"/>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chemeClr val="lt1"/>
                </a:solidFill>
                <a:latin typeface="Montserrat Medium"/>
                <a:ea typeface="Montserrat Medium"/>
                <a:cs typeface="Montserrat Medium"/>
                <a:sym typeface="Montserrat Medium"/>
              </a:rPr>
              <a:t>Keep In touch:</a:t>
            </a:r>
            <a:endParaRPr sz="1600" b="0" i="0" u="none" strike="noStrike" cap="none">
              <a:solidFill>
                <a:schemeClr val="lt1"/>
              </a:solidFill>
              <a:latin typeface="Montserrat Medium"/>
              <a:ea typeface="Montserrat Medium"/>
              <a:cs typeface="Montserrat Medium"/>
              <a:sym typeface="Montserrat Medium"/>
            </a:endParaRPr>
          </a:p>
        </p:txBody>
      </p:sp>
      <p:pic>
        <p:nvPicPr>
          <p:cNvPr id="99" name="Google Shape;99;p12" descr="A black letter f in a white circle&#10;&#10;Description automatically generated">
            <a:hlinkClick r:id="rId4"/>
          </p:cNvPr>
          <p:cNvPicPr preferRelativeResize="0"/>
          <p:nvPr/>
        </p:nvPicPr>
        <p:blipFill rotWithShape="1">
          <a:blip r:embed="rId5">
            <a:alphaModFix/>
          </a:blip>
          <a:srcRect/>
          <a:stretch/>
        </p:blipFill>
        <p:spPr>
          <a:xfrm>
            <a:off x="591212" y="6023422"/>
            <a:ext cx="370132" cy="370132"/>
          </a:xfrm>
          <a:prstGeom prst="rect">
            <a:avLst/>
          </a:prstGeom>
          <a:noFill/>
          <a:ln>
            <a:noFill/>
          </a:ln>
        </p:spPr>
      </p:pic>
      <p:pic>
        <p:nvPicPr>
          <p:cNvPr id="100" name="Google Shape;100;p12" descr="A black and white circle with letters in it&#10;&#10;Description automatically generated"/>
          <p:cNvPicPr preferRelativeResize="0"/>
          <p:nvPr/>
        </p:nvPicPr>
        <p:blipFill rotWithShape="1">
          <a:blip r:embed="rId6">
            <a:alphaModFix/>
          </a:blip>
          <a:srcRect/>
          <a:stretch/>
        </p:blipFill>
        <p:spPr>
          <a:xfrm>
            <a:off x="1172044" y="6023422"/>
            <a:ext cx="370132" cy="370132"/>
          </a:xfrm>
          <a:prstGeom prst="rect">
            <a:avLst/>
          </a:prstGeom>
          <a:noFill/>
          <a:ln>
            <a:noFill/>
          </a:ln>
        </p:spPr>
      </p:pic>
      <p:pic>
        <p:nvPicPr>
          <p:cNvPr id="101" name="Google Shape;101;p12" descr="A blue x in a white circle&#10;&#10;Description automatically generated"/>
          <p:cNvPicPr preferRelativeResize="0"/>
          <p:nvPr/>
        </p:nvPicPr>
        <p:blipFill rotWithShape="1">
          <a:blip r:embed="rId7">
            <a:alphaModFix/>
          </a:blip>
          <a:srcRect/>
          <a:stretch/>
        </p:blipFill>
        <p:spPr>
          <a:xfrm>
            <a:off x="1724742" y="5991392"/>
            <a:ext cx="433362" cy="416694"/>
          </a:xfrm>
          <a:prstGeom prst="rect">
            <a:avLst/>
          </a:prstGeom>
          <a:noFill/>
          <a:ln>
            <a:noFill/>
          </a:ln>
        </p:spPr>
      </p:pic>
      <p:pic>
        <p:nvPicPr>
          <p:cNvPr id="102" name="Google Shape;102;p12" descr="A logo of a camera&#10;&#10;Description automatically generated"/>
          <p:cNvPicPr preferRelativeResize="0"/>
          <p:nvPr/>
        </p:nvPicPr>
        <p:blipFill rotWithShape="1">
          <a:blip r:embed="rId8">
            <a:alphaModFix/>
          </a:blip>
          <a:srcRect/>
          <a:stretch/>
        </p:blipFill>
        <p:spPr>
          <a:xfrm>
            <a:off x="2305574" y="5995316"/>
            <a:ext cx="433362" cy="416694"/>
          </a:xfrm>
          <a:prstGeom prst="rect">
            <a:avLst/>
          </a:prstGeom>
          <a:noFill/>
          <a:ln>
            <a:noFill/>
          </a:ln>
        </p:spPr>
      </p:pic>
      <p:sp>
        <p:nvSpPr>
          <p:cNvPr id="103" name="Google Shape;103;p12"/>
          <p:cNvSpPr txBox="1">
            <a:spLocks noGrp="1"/>
          </p:cNvSpPr>
          <p:nvPr>
            <p:ph type="title"/>
          </p:nvPr>
        </p:nvSpPr>
        <p:spPr>
          <a:xfrm>
            <a:off x="380575" y="3534850"/>
            <a:ext cx="72024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1004"/>
        <p:cNvGrpSpPr/>
        <p:nvPr/>
      </p:nvGrpSpPr>
      <p:grpSpPr>
        <a:xfrm>
          <a:off x="0" y="0"/>
          <a:ext cx="0" cy="0"/>
          <a:chOff x="0" y="0"/>
          <a:chExt cx="0" cy="0"/>
        </a:xfrm>
      </p:grpSpPr>
      <p:pic>
        <p:nvPicPr>
          <p:cNvPr id="1005" name="Google Shape;1005;g2a79c321108_2_39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06" name="Google Shape;1006;g2a79c321108_2_39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7" name="Google Shape;1007;g2a79c321108_2_39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8" name="Google Shape;1008;g2a79c321108_2_39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009" name="Google Shape;1009;g2a79c321108_2_392"/>
          <p:cNvGrpSpPr/>
          <p:nvPr/>
        </p:nvGrpSpPr>
        <p:grpSpPr>
          <a:xfrm>
            <a:off x="0" y="1318491"/>
            <a:ext cx="1397812" cy="58002"/>
            <a:chOff x="0" y="1077191"/>
            <a:chExt cx="1397812" cy="58002"/>
          </a:xfrm>
        </p:grpSpPr>
        <p:sp>
          <p:nvSpPr>
            <p:cNvPr id="1010" name="Google Shape;1010;g2a79c321108_2_39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1" name="Google Shape;1011;g2a79c321108_2_39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12" name="Google Shape;1012;g2a79c321108_2_39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4</a:t>
            </a:r>
            <a:endParaRPr sz="1400" b="0" i="0" u="none" strike="noStrike" cap="none">
              <a:solidFill>
                <a:srgbClr val="000000"/>
              </a:solidFill>
              <a:latin typeface="Arial"/>
              <a:ea typeface="Arial"/>
              <a:cs typeface="Arial"/>
              <a:sym typeface="Arial"/>
            </a:endParaRPr>
          </a:p>
        </p:txBody>
      </p:sp>
      <p:sp>
        <p:nvSpPr>
          <p:cNvPr id="1013" name="Google Shape;1013;g2a79c321108_2_39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14" name="Google Shape;1014;g2a79c321108_2_392"/>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1015" name="Google Shape;1015;g2a79c321108_2_392"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1016" name="Google Shape;1016;g2a79c321108_2_392"/>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17" name="Google Shape;1017;g2a79c321108_2_392"/>
          <p:cNvGrpSpPr/>
          <p:nvPr/>
        </p:nvGrpSpPr>
        <p:grpSpPr>
          <a:xfrm>
            <a:off x="11626751" y="129884"/>
            <a:ext cx="661669" cy="1214119"/>
            <a:chOff x="11436251" y="129884"/>
            <a:chExt cx="661669" cy="1214119"/>
          </a:xfrm>
        </p:grpSpPr>
        <p:sp>
          <p:nvSpPr>
            <p:cNvPr id="1018" name="Google Shape;1018;g2a79c321108_2_39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9" name="Google Shape;1019;g2a79c321108_2_39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0" name="Google Shape;1020;g2a79c321108_2_39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1" name="Google Shape;1021;g2a79c321108_2_39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2" name="Google Shape;1022;g2a79c321108_2_39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3" name="Google Shape;1023;g2a79c321108_2_39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4" name="Google Shape;1024;g2a79c321108_2_39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5" name="Google Shape;1025;g2a79c321108_2_39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6" name="Google Shape;1026;g2a79c321108_2_39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7" name="Google Shape;1027;g2a79c321108_2_39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8" name="Google Shape;1028;g2a79c321108_2_39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9" name="Google Shape;1029;g2a79c321108_2_39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0" name="Google Shape;1030;g2a79c321108_2_39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1" name="Google Shape;1031;g2a79c321108_2_39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2" name="Google Shape;1032;g2a79c321108_2_39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3" name="Google Shape;1033;g2a79c321108_2_39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4" name="Google Shape;1034;g2a79c321108_2_39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5" name="Google Shape;1035;g2a79c321108_2_39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g2a79c321108_2_39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7" name="Google Shape;1037;g2a79c321108_2_39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8" name="Google Shape;1038;g2a79c321108_2_39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9" name="Google Shape;1039;g2a79c321108_2_39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0" name="Google Shape;1040;g2a79c321108_2_39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1" name="Google Shape;1041;g2a79c321108_2_39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2" name="Google Shape;1042;g2a79c321108_2_39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3" name="Google Shape;1043;g2a79c321108_2_39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4" name="Google Shape;1044;g2a79c321108_2_39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5" name="Google Shape;1045;g2a79c321108_2_39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1046"/>
        <p:cNvGrpSpPr/>
        <p:nvPr/>
      </p:nvGrpSpPr>
      <p:grpSpPr>
        <a:xfrm>
          <a:off x="0" y="0"/>
          <a:ext cx="0" cy="0"/>
          <a:chOff x="0" y="0"/>
          <a:chExt cx="0" cy="0"/>
        </a:xfrm>
      </p:grpSpPr>
      <p:pic>
        <p:nvPicPr>
          <p:cNvPr id="1047" name="Google Shape;1047;g2a79c321108_2_43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48" name="Google Shape;1048;g2a79c321108_2_434"/>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9" name="Google Shape;1049;g2a79c321108_2_43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0" name="Google Shape;1050;g2a79c321108_2_43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051" name="Google Shape;1051;g2a79c321108_2_434"/>
          <p:cNvGrpSpPr/>
          <p:nvPr/>
        </p:nvGrpSpPr>
        <p:grpSpPr>
          <a:xfrm>
            <a:off x="0" y="1318491"/>
            <a:ext cx="1397812" cy="58002"/>
            <a:chOff x="0" y="1077191"/>
            <a:chExt cx="1397812" cy="58002"/>
          </a:xfrm>
        </p:grpSpPr>
        <p:sp>
          <p:nvSpPr>
            <p:cNvPr id="1052" name="Google Shape;1052;g2a79c321108_2_43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g2a79c321108_2_43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4" name="Google Shape;1054;g2a79c321108_2_43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Montserrat SemiBold"/>
                <a:ea typeface="Montserrat SemiBold"/>
                <a:cs typeface="Montserrat SemiBold"/>
                <a:sym typeface="Montserrat SemiBold"/>
              </a:rPr>
              <a:t>STEP 5</a:t>
            </a:r>
            <a:endParaRPr sz="1400" b="0" i="0" u="none" strike="noStrike" cap="none">
              <a:solidFill>
                <a:srgbClr val="000000"/>
              </a:solidFill>
              <a:latin typeface="Arial"/>
              <a:ea typeface="Arial"/>
              <a:cs typeface="Arial"/>
              <a:sym typeface="Arial"/>
            </a:endParaRPr>
          </a:p>
        </p:txBody>
      </p:sp>
      <p:sp>
        <p:nvSpPr>
          <p:cNvPr id="1055" name="Google Shape;1055;g2a79c321108_2_43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6" name="Google Shape;1056;g2a79c321108_2_434"/>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057" name="Google Shape;1057;g2a79c321108_2_434"/>
          <p:cNvGrpSpPr/>
          <p:nvPr/>
        </p:nvGrpSpPr>
        <p:grpSpPr>
          <a:xfrm>
            <a:off x="11436251" y="129884"/>
            <a:ext cx="661669" cy="1214119"/>
            <a:chOff x="11436251" y="129884"/>
            <a:chExt cx="661669" cy="1214119"/>
          </a:xfrm>
        </p:grpSpPr>
        <p:sp>
          <p:nvSpPr>
            <p:cNvPr id="1058" name="Google Shape;1058;g2a79c321108_2_434"/>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9" name="Google Shape;1059;g2a79c321108_2_434"/>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0" name="Google Shape;1060;g2a79c321108_2_434"/>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1" name="Google Shape;1061;g2a79c321108_2_434"/>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2" name="Google Shape;1062;g2a79c321108_2_434"/>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3" name="Google Shape;1063;g2a79c321108_2_434"/>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4" name="Google Shape;1064;g2a79c321108_2_434"/>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5" name="Google Shape;1065;g2a79c321108_2_434"/>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6" name="Google Shape;1066;g2a79c321108_2_434"/>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7" name="Google Shape;1067;g2a79c321108_2_434"/>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8" name="Google Shape;1068;g2a79c321108_2_434"/>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9" name="Google Shape;1069;g2a79c321108_2_434"/>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0" name="Google Shape;1070;g2a79c321108_2_434"/>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g2a79c321108_2_434"/>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2" name="Google Shape;1072;g2a79c321108_2_434"/>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3" name="Google Shape;1073;g2a79c321108_2_434"/>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4" name="Google Shape;1074;g2a79c321108_2_434"/>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5" name="Google Shape;1075;g2a79c321108_2_434"/>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6" name="Google Shape;1076;g2a79c321108_2_434"/>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7" name="Google Shape;1077;g2a79c321108_2_434"/>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8" name="Google Shape;1078;g2a79c321108_2_434"/>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9" name="Google Shape;1079;g2a79c321108_2_434"/>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0" name="Google Shape;1080;g2a79c321108_2_434"/>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1" name="Google Shape;1081;g2a79c321108_2_434"/>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2" name="Google Shape;1082;g2a79c321108_2_434"/>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3" name="Google Shape;1083;g2a79c321108_2_434"/>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4" name="Google Shape;1084;g2a79c321108_2_434"/>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5" name="Google Shape;1085;g2a79c321108_2_434"/>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86" name="Google Shape;1086;g2a79c321108_2_434"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1087" name="Google Shape;1087;g2a79c321108_2_434"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1088"/>
        <p:cNvGrpSpPr/>
        <p:nvPr/>
      </p:nvGrpSpPr>
      <p:grpSpPr>
        <a:xfrm>
          <a:off x="0" y="0"/>
          <a:ext cx="0" cy="0"/>
          <a:chOff x="0" y="0"/>
          <a:chExt cx="0" cy="0"/>
        </a:xfrm>
      </p:grpSpPr>
      <p:pic>
        <p:nvPicPr>
          <p:cNvPr id="1089" name="Google Shape;1089;g2a79c321108_2_47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90" name="Google Shape;1090;g2a79c321108_2_47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1" name="Google Shape;1091;g2a79c321108_2_47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2" name="Google Shape;1092;g2a79c321108_2_47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093" name="Google Shape;1093;g2a79c321108_2_476"/>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1094" name="Google Shape;1094;g2a79c321108_2_476"/>
          <p:cNvGrpSpPr/>
          <p:nvPr/>
        </p:nvGrpSpPr>
        <p:grpSpPr>
          <a:xfrm>
            <a:off x="0" y="1318491"/>
            <a:ext cx="1397812" cy="58002"/>
            <a:chOff x="0" y="1077191"/>
            <a:chExt cx="1397812" cy="58002"/>
          </a:xfrm>
        </p:grpSpPr>
        <p:sp>
          <p:nvSpPr>
            <p:cNvPr id="1095" name="Google Shape;1095;g2a79c321108_2_47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6" name="Google Shape;1096;g2a79c321108_2_47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97" name="Google Shape;1097;g2a79c321108_2_47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1</a:t>
            </a:r>
            <a:endParaRPr sz="1400" b="0" i="0" u="none" strike="noStrike" cap="none">
              <a:solidFill>
                <a:srgbClr val="000000"/>
              </a:solidFill>
              <a:latin typeface="Arial"/>
              <a:ea typeface="Arial"/>
              <a:cs typeface="Arial"/>
              <a:sym typeface="Arial"/>
            </a:endParaRPr>
          </a:p>
        </p:txBody>
      </p:sp>
      <p:sp>
        <p:nvSpPr>
          <p:cNvPr id="1098" name="Google Shape;1098;g2a79c321108_2_47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099" name="Google Shape;1099;g2a79c321108_2_476"/>
          <p:cNvGrpSpPr/>
          <p:nvPr/>
        </p:nvGrpSpPr>
        <p:grpSpPr>
          <a:xfrm>
            <a:off x="11614051" y="129884"/>
            <a:ext cx="661669" cy="1214119"/>
            <a:chOff x="11436251" y="129884"/>
            <a:chExt cx="661669" cy="1214119"/>
          </a:xfrm>
        </p:grpSpPr>
        <p:sp>
          <p:nvSpPr>
            <p:cNvPr id="1100" name="Google Shape;1100;g2a79c321108_2_476"/>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1" name="Google Shape;1101;g2a79c321108_2_476"/>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2" name="Google Shape;1102;g2a79c321108_2_476"/>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3" name="Google Shape;1103;g2a79c321108_2_476"/>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4" name="Google Shape;1104;g2a79c321108_2_476"/>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5" name="Google Shape;1105;g2a79c321108_2_476"/>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6" name="Google Shape;1106;g2a79c321108_2_476"/>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7" name="Google Shape;1107;g2a79c321108_2_476"/>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g2a79c321108_2_476"/>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9" name="Google Shape;1109;g2a79c321108_2_476"/>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0" name="Google Shape;1110;g2a79c321108_2_476"/>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1" name="Google Shape;1111;g2a79c321108_2_476"/>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2" name="Google Shape;1112;g2a79c321108_2_476"/>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3" name="Google Shape;1113;g2a79c321108_2_476"/>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4" name="Google Shape;1114;g2a79c321108_2_476"/>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5" name="Google Shape;1115;g2a79c321108_2_476"/>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6" name="Google Shape;1116;g2a79c321108_2_476"/>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7" name="Google Shape;1117;g2a79c321108_2_476"/>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8" name="Google Shape;1118;g2a79c321108_2_476"/>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9" name="Google Shape;1119;g2a79c321108_2_476"/>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0" name="Google Shape;1120;g2a79c321108_2_476"/>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1" name="Google Shape;1121;g2a79c321108_2_476"/>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2" name="Google Shape;1122;g2a79c321108_2_476"/>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3" name="Google Shape;1123;g2a79c321108_2_476"/>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4" name="Google Shape;1124;g2a79c321108_2_476"/>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5" name="Google Shape;1125;g2a79c321108_2_476"/>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6" name="Google Shape;1126;g2a79c321108_2_476"/>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7" name="Google Shape;1127;g2a79c321108_2_476"/>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128" name="Google Shape;1128;g2a79c321108_2_476"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1129"/>
        <p:cNvGrpSpPr/>
        <p:nvPr/>
      </p:nvGrpSpPr>
      <p:grpSpPr>
        <a:xfrm>
          <a:off x="0" y="0"/>
          <a:ext cx="0" cy="0"/>
          <a:chOff x="0" y="0"/>
          <a:chExt cx="0" cy="0"/>
        </a:xfrm>
      </p:grpSpPr>
      <p:pic>
        <p:nvPicPr>
          <p:cNvPr id="1130" name="Google Shape;1130;g2a79c321108_2_5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131" name="Google Shape;1131;g2a79c321108_2_517"/>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2" name="Google Shape;1132;g2a79c321108_2_5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3" name="Google Shape;1133;g2a79c321108_2_5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134" name="Google Shape;1134;g2a79c321108_2_517"/>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1135" name="Google Shape;1135;g2a79c321108_2_517"/>
          <p:cNvGrpSpPr/>
          <p:nvPr/>
        </p:nvGrpSpPr>
        <p:grpSpPr>
          <a:xfrm>
            <a:off x="0" y="1318491"/>
            <a:ext cx="1397812" cy="58002"/>
            <a:chOff x="0" y="1077191"/>
            <a:chExt cx="1397812" cy="58002"/>
          </a:xfrm>
        </p:grpSpPr>
        <p:sp>
          <p:nvSpPr>
            <p:cNvPr id="1136" name="Google Shape;1136;g2a79c321108_2_5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7" name="Google Shape;1137;g2a79c321108_2_5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38" name="Google Shape;1138;g2a79c321108_2_517"/>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2</a:t>
            </a:r>
            <a:endParaRPr sz="1400" b="0" i="0" u="none" strike="noStrike" cap="none">
              <a:solidFill>
                <a:srgbClr val="000000"/>
              </a:solidFill>
              <a:latin typeface="Arial"/>
              <a:ea typeface="Arial"/>
              <a:cs typeface="Arial"/>
              <a:sym typeface="Arial"/>
            </a:endParaRPr>
          </a:p>
        </p:txBody>
      </p:sp>
      <p:sp>
        <p:nvSpPr>
          <p:cNvPr id="1139" name="Google Shape;1139;g2a79c321108_2_51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40" name="Google Shape;1140;g2a79c321108_2_517"/>
          <p:cNvGrpSpPr/>
          <p:nvPr/>
        </p:nvGrpSpPr>
        <p:grpSpPr>
          <a:xfrm>
            <a:off x="11436251" y="129884"/>
            <a:ext cx="661669" cy="1214119"/>
            <a:chOff x="11436251" y="129884"/>
            <a:chExt cx="661669" cy="1214119"/>
          </a:xfrm>
        </p:grpSpPr>
        <p:sp>
          <p:nvSpPr>
            <p:cNvPr id="1141" name="Google Shape;1141;g2a79c321108_2_517"/>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2" name="Google Shape;1142;g2a79c321108_2_517"/>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3" name="Google Shape;1143;g2a79c321108_2_517"/>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4" name="Google Shape;1144;g2a79c321108_2_517"/>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5" name="Google Shape;1145;g2a79c321108_2_517"/>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6" name="Google Shape;1146;g2a79c321108_2_517"/>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7" name="Google Shape;1147;g2a79c321108_2_517"/>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8" name="Google Shape;1148;g2a79c321108_2_517"/>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9" name="Google Shape;1149;g2a79c321108_2_517"/>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0" name="Google Shape;1150;g2a79c321108_2_517"/>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1" name="Google Shape;1151;g2a79c321108_2_517"/>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2" name="Google Shape;1152;g2a79c321108_2_517"/>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3" name="Google Shape;1153;g2a79c321108_2_517"/>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4" name="Google Shape;1154;g2a79c321108_2_517"/>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5" name="Google Shape;1155;g2a79c321108_2_517"/>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6" name="Google Shape;1156;g2a79c321108_2_517"/>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7" name="Google Shape;1157;g2a79c321108_2_517"/>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8" name="Google Shape;1158;g2a79c321108_2_517"/>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9" name="Google Shape;1159;g2a79c321108_2_517"/>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0" name="Google Shape;1160;g2a79c321108_2_517"/>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1" name="Google Shape;1161;g2a79c321108_2_517"/>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2" name="Google Shape;1162;g2a79c321108_2_517"/>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3" name="Google Shape;1163;g2a79c321108_2_517"/>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4" name="Google Shape;1164;g2a79c321108_2_517"/>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5" name="Google Shape;1165;g2a79c321108_2_517"/>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6" name="Google Shape;1166;g2a79c321108_2_517"/>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7" name="Google Shape;1167;g2a79c321108_2_517"/>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8" name="Google Shape;1168;g2a79c321108_2_517"/>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169" name="Google Shape;1169;g2a79c321108_2_517"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1170"/>
        <p:cNvGrpSpPr/>
        <p:nvPr/>
      </p:nvGrpSpPr>
      <p:grpSpPr>
        <a:xfrm>
          <a:off x="0" y="0"/>
          <a:ext cx="0" cy="0"/>
          <a:chOff x="0" y="0"/>
          <a:chExt cx="0" cy="0"/>
        </a:xfrm>
      </p:grpSpPr>
      <p:pic>
        <p:nvPicPr>
          <p:cNvPr id="1171" name="Google Shape;1171;g2a79c321108_2_55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172" name="Google Shape;1172;g2a79c321108_2_558"/>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3" name="Google Shape;1173;g2a79c321108_2_55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4" name="Google Shape;1174;g2a79c321108_2_55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175" name="Google Shape;1175;g2a79c321108_2_558"/>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1176" name="Google Shape;1176;g2a79c321108_2_558"/>
          <p:cNvGrpSpPr/>
          <p:nvPr/>
        </p:nvGrpSpPr>
        <p:grpSpPr>
          <a:xfrm>
            <a:off x="0" y="1318491"/>
            <a:ext cx="1397812" cy="58002"/>
            <a:chOff x="0" y="1077191"/>
            <a:chExt cx="1397812" cy="58002"/>
          </a:xfrm>
        </p:grpSpPr>
        <p:sp>
          <p:nvSpPr>
            <p:cNvPr id="1177" name="Google Shape;1177;g2a79c321108_2_558"/>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8" name="Google Shape;1178;g2a79c321108_2_558"/>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79" name="Google Shape;1179;g2a79c321108_2_558"/>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3</a:t>
            </a:r>
            <a:endParaRPr sz="1400" b="0" i="0" u="none" strike="noStrike" cap="none">
              <a:solidFill>
                <a:srgbClr val="000000"/>
              </a:solidFill>
              <a:latin typeface="Arial"/>
              <a:ea typeface="Arial"/>
              <a:cs typeface="Arial"/>
              <a:sym typeface="Arial"/>
            </a:endParaRPr>
          </a:p>
        </p:txBody>
      </p:sp>
      <p:sp>
        <p:nvSpPr>
          <p:cNvPr id="1180" name="Google Shape;1180;g2a79c321108_2_558"/>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81" name="Google Shape;1181;g2a79c321108_2_558"/>
          <p:cNvGrpSpPr/>
          <p:nvPr/>
        </p:nvGrpSpPr>
        <p:grpSpPr>
          <a:xfrm>
            <a:off x="11436251" y="129884"/>
            <a:ext cx="661669" cy="1214119"/>
            <a:chOff x="11436251" y="129884"/>
            <a:chExt cx="661669" cy="1214119"/>
          </a:xfrm>
        </p:grpSpPr>
        <p:sp>
          <p:nvSpPr>
            <p:cNvPr id="1182" name="Google Shape;1182;g2a79c321108_2_558"/>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3" name="Google Shape;1183;g2a79c321108_2_558"/>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g2a79c321108_2_558"/>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5" name="Google Shape;1185;g2a79c321108_2_558"/>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g2a79c321108_2_558"/>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7" name="Google Shape;1187;g2a79c321108_2_558"/>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8" name="Google Shape;1188;g2a79c321108_2_558"/>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9" name="Google Shape;1189;g2a79c321108_2_558"/>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0" name="Google Shape;1190;g2a79c321108_2_558"/>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1" name="Google Shape;1191;g2a79c321108_2_558"/>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2" name="Google Shape;1192;g2a79c321108_2_558"/>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3" name="Google Shape;1193;g2a79c321108_2_558"/>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4" name="Google Shape;1194;g2a79c321108_2_558"/>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5" name="Google Shape;1195;g2a79c321108_2_558"/>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6" name="Google Shape;1196;g2a79c321108_2_558"/>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7" name="Google Shape;1197;g2a79c321108_2_558"/>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8" name="Google Shape;1198;g2a79c321108_2_558"/>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9" name="Google Shape;1199;g2a79c321108_2_558"/>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0" name="Google Shape;1200;g2a79c321108_2_558"/>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1" name="Google Shape;1201;g2a79c321108_2_558"/>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2" name="Google Shape;1202;g2a79c321108_2_558"/>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3" name="Google Shape;1203;g2a79c321108_2_558"/>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4" name="Google Shape;1204;g2a79c321108_2_558"/>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5" name="Google Shape;1205;g2a79c321108_2_558"/>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6" name="Google Shape;1206;g2a79c321108_2_558"/>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7" name="Google Shape;1207;g2a79c321108_2_558"/>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8" name="Google Shape;1208;g2a79c321108_2_558"/>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9" name="Google Shape;1209;g2a79c321108_2_558"/>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10" name="Google Shape;1210;g2a79c321108_2_558"/>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1211"/>
        <p:cNvGrpSpPr/>
        <p:nvPr/>
      </p:nvGrpSpPr>
      <p:grpSpPr>
        <a:xfrm>
          <a:off x="0" y="0"/>
          <a:ext cx="0" cy="0"/>
          <a:chOff x="0" y="0"/>
          <a:chExt cx="0" cy="0"/>
        </a:xfrm>
      </p:grpSpPr>
      <p:pic>
        <p:nvPicPr>
          <p:cNvPr id="1212" name="Google Shape;1212;g2a79c321108_2_59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13" name="Google Shape;1213;g2a79c321108_2_599"/>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4" name="Google Shape;1214;g2a79c321108_2_59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5" name="Google Shape;1215;g2a79c321108_2_59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216" name="Google Shape;1216;g2a79c321108_2_599"/>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1217" name="Google Shape;1217;g2a79c321108_2_599"/>
          <p:cNvGrpSpPr/>
          <p:nvPr/>
        </p:nvGrpSpPr>
        <p:grpSpPr>
          <a:xfrm>
            <a:off x="0" y="1318491"/>
            <a:ext cx="1397812" cy="58002"/>
            <a:chOff x="0" y="1077191"/>
            <a:chExt cx="1397812" cy="58002"/>
          </a:xfrm>
        </p:grpSpPr>
        <p:sp>
          <p:nvSpPr>
            <p:cNvPr id="1218" name="Google Shape;1218;g2a79c321108_2_59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9" name="Google Shape;1219;g2a79c321108_2_59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20" name="Google Shape;1220;g2a79c321108_2_599"/>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4</a:t>
            </a:r>
            <a:endParaRPr sz="1400" b="0" i="0" u="none" strike="noStrike" cap="none">
              <a:solidFill>
                <a:srgbClr val="000000"/>
              </a:solidFill>
              <a:latin typeface="Arial"/>
              <a:ea typeface="Arial"/>
              <a:cs typeface="Arial"/>
              <a:sym typeface="Arial"/>
            </a:endParaRPr>
          </a:p>
        </p:txBody>
      </p:sp>
      <p:sp>
        <p:nvSpPr>
          <p:cNvPr id="1221" name="Google Shape;1221;g2a79c321108_2_599"/>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222" name="Google Shape;1222;g2a79c321108_2_599"/>
          <p:cNvGrpSpPr/>
          <p:nvPr/>
        </p:nvGrpSpPr>
        <p:grpSpPr>
          <a:xfrm>
            <a:off x="11436251" y="129884"/>
            <a:ext cx="661669" cy="1214119"/>
            <a:chOff x="11436251" y="129884"/>
            <a:chExt cx="661669" cy="1214119"/>
          </a:xfrm>
        </p:grpSpPr>
        <p:sp>
          <p:nvSpPr>
            <p:cNvPr id="1223" name="Google Shape;1223;g2a79c321108_2_599"/>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4" name="Google Shape;1224;g2a79c321108_2_599"/>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5" name="Google Shape;1225;g2a79c321108_2_599"/>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6" name="Google Shape;1226;g2a79c321108_2_599"/>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7" name="Google Shape;1227;g2a79c321108_2_599"/>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8" name="Google Shape;1228;g2a79c321108_2_599"/>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9" name="Google Shape;1229;g2a79c321108_2_599"/>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0" name="Google Shape;1230;g2a79c321108_2_599"/>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1" name="Google Shape;1231;g2a79c321108_2_599"/>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2" name="Google Shape;1232;g2a79c321108_2_599"/>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3" name="Google Shape;1233;g2a79c321108_2_599"/>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4" name="Google Shape;1234;g2a79c321108_2_599"/>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5" name="Google Shape;1235;g2a79c321108_2_599"/>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6" name="Google Shape;1236;g2a79c321108_2_599"/>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7" name="Google Shape;1237;g2a79c321108_2_599"/>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8" name="Google Shape;1238;g2a79c321108_2_599"/>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9" name="Google Shape;1239;g2a79c321108_2_599"/>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0" name="Google Shape;1240;g2a79c321108_2_599"/>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1" name="Google Shape;1241;g2a79c321108_2_599"/>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2" name="Google Shape;1242;g2a79c321108_2_599"/>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3" name="Google Shape;1243;g2a79c321108_2_599"/>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4" name="Google Shape;1244;g2a79c321108_2_599"/>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5" name="Google Shape;1245;g2a79c321108_2_599"/>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6" name="Google Shape;1246;g2a79c321108_2_599"/>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7" name="Google Shape;1247;g2a79c321108_2_599"/>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8" name="Google Shape;1248;g2a79c321108_2_599"/>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9" name="Google Shape;1249;g2a79c321108_2_599"/>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0" name="Google Shape;1250;g2a79c321108_2_599"/>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251" name="Google Shape;1251;g2a79c321108_2_599"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1252" name="Google Shape;1252;g2a79c321108_2_599"/>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1253"/>
        <p:cNvGrpSpPr/>
        <p:nvPr/>
      </p:nvGrpSpPr>
      <p:grpSpPr>
        <a:xfrm>
          <a:off x="0" y="0"/>
          <a:ext cx="0" cy="0"/>
          <a:chOff x="0" y="0"/>
          <a:chExt cx="0" cy="0"/>
        </a:xfrm>
      </p:grpSpPr>
      <p:pic>
        <p:nvPicPr>
          <p:cNvPr id="1254" name="Google Shape;1254;g2a79c321108_2_64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55" name="Google Shape;1255;g2a79c321108_2_641"/>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6" name="Google Shape;1256;g2a79c321108_2_64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7" name="Google Shape;1257;g2a79c321108_2_64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258" name="Google Shape;1258;g2a79c321108_2_641"/>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1259" name="Google Shape;1259;g2a79c321108_2_641"/>
          <p:cNvGrpSpPr/>
          <p:nvPr/>
        </p:nvGrpSpPr>
        <p:grpSpPr>
          <a:xfrm>
            <a:off x="0" y="1318491"/>
            <a:ext cx="1397812" cy="58002"/>
            <a:chOff x="0" y="1077191"/>
            <a:chExt cx="1397812" cy="58002"/>
          </a:xfrm>
        </p:grpSpPr>
        <p:sp>
          <p:nvSpPr>
            <p:cNvPr id="1260" name="Google Shape;1260;g2a79c321108_2_64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1" name="Google Shape;1261;g2a79c321108_2_64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62" name="Google Shape;1262;g2a79c321108_2_641"/>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2"/>
                </a:solidFill>
                <a:latin typeface="Montserrat SemiBold"/>
                <a:ea typeface="Montserrat SemiBold"/>
                <a:cs typeface="Montserrat SemiBold"/>
                <a:sym typeface="Montserrat SemiBold"/>
              </a:rPr>
              <a:t>STEP 5</a:t>
            </a:r>
            <a:endParaRPr sz="1400" b="0" i="0" u="none" strike="noStrike" cap="none">
              <a:solidFill>
                <a:srgbClr val="000000"/>
              </a:solidFill>
              <a:latin typeface="Arial"/>
              <a:ea typeface="Arial"/>
              <a:cs typeface="Arial"/>
              <a:sym typeface="Arial"/>
            </a:endParaRPr>
          </a:p>
        </p:txBody>
      </p:sp>
      <p:sp>
        <p:nvSpPr>
          <p:cNvPr id="1263" name="Google Shape;1263;g2a79c321108_2_64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264" name="Google Shape;1264;g2a79c321108_2_641"/>
          <p:cNvGrpSpPr/>
          <p:nvPr/>
        </p:nvGrpSpPr>
        <p:grpSpPr>
          <a:xfrm>
            <a:off x="11614051" y="129884"/>
            <a:ext cx="661669" cy="1214119"/>
            <a:chOff x="11436251" y="129884"/>
            <a:chExt cx="661669" cy="1214119"/>
          </a:xfrm>
        </p:grpSpPr>
        <p:sp>
          <p:nvSpPr>
            <p:cNvPr id="1265" name="Google Shape;1265;g2a79c321108_2_641"/>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6" name="Google Shape;1266;g2a79c321108_2_641"/>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7" name="Google Shape;1267;g2a79c321108_2_641"/>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8" name="Google Shape;1268;g2a79c321108_2_641"/>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9" name="Google Shape;1269;g2a79c321108_2_641"/>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0" name="Google Shape;1270;g2a79c321108_2_641"/>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1" name="Google Shape;1271;g2a79c321108_2_641"/>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2" name="Google Shape;1272;g2a79c321108_2_641"/>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3" name="Google Shape;1273;g2a79c321108_2_641"/>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4" name="Google Shape;1274;g2a79c321108_2_641"/>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5" name="Google Shape;1275;g2a79c321108_2_641"/>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6" name="Google Shape;1276;g2a79c321108_2_641"/>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7" name="Google Shape;1277;g2a79c321108_2_641"/>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8" name="Google Shape;1278;g2a79c321108_2_641"/>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9" name="Google Shape;1279;g2a79c321108_2_641"/>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0" name="Google Shape;1280;g2a79c321108_2_641"/>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1" name="Google Shape;1281;g2a79c321108_2_641"/>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2" name="Google Shape;1282;g2a79c321108_2_641"/>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3" name="Google Shape;1283;g2a79c321108_2_641"/>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4" name="Google Shape;1284;g2a79c321108_2_641"/>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5" name="Google Shape;1285;g2a79c321108_2_641"/>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6" name="Google Shape;1286;g2a79c321108_2_641"/>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7" name="Google Shape;1287;g2a79c321108_2_641"/>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8" name="Google Shape;1288;g2a79c321108_2_641"/>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9" name="Google Shape;1289;g2a79c321108_2_641"/>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0" name="Google Shape;1290;g2a79c321108_2_641"/>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1" name="Google Shape;1291;g2a79c321108_2_641"/>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2" name="Google Shape;1292;g2a79c321108_2_641"/>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293" name="Google Shape;1293;g2a79c321108_2_641"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1294"/>
        <p:cNvGrpSpPr/>
        <p:nvPr/>
      </p:nvGrpSpPr>
      <p:grpSpPr>
        <a:xfrm>
          <a:off x="0" y="0"/>
          <a:ext cx="0" cy="0"/>
          <a:chOff x="0" y="0"/>
          <a:chExt cx="0" cy="0"/>
        </a:xfrm>
      </p:grpSpPr>
      <p:pic>
        <p:nvPicPr>
          <p:cNvPr id="1295" name="Google Shape;1295;g2a79c321108_2_68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96" name="Google Shape;1296;g2a79c321108_2_682"/>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7" name="Google Shape;1297;g2a79c321108_2_68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8" name="Google Shape;1298;g2a79c321108_2_68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299" name="Google Shape;1299;g2a79c321108_2_682"/>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1300"/>
        <p:cNvGrpSpPr/>
        <p:nvPr/>
      </p:nvGrpSpPr>
      <p:grpSpPr>
        <a:xfrm>
          <a:off x="0" y="0"/>
          <a:ext cx="0" cy="0"/>
          <a:chOff x="0" y="0"/>
          <a:chExt cx="0" cy="0"/>
        </a:xfrm>
      </p:grpSpPr>
      <p:pic>
        <p:nvPicPr>
          <p:cNvPr id="1301" name="Google Shape;1301;g2a79c321108_2_688"/>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1302" name="Google Shape;1302;g2a79c321108_2_688"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1303" name="Google Shape;1303;g2a79c321108_2_68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4" name="Google Shape;1304;g2a79c321108_2_68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5" name="Google Shape;1305;g2a79c321108_2_68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6"/>
        <p:cNvGrpSpPr/>
        <p:nvPr/>
      </p:nvGrpSpPr>
      <p:grpSpPr>
        <a:xfrm>
          <a:off x="0" y="0"/>
          <a:ext cx="0" cy="0"/>
          <a:chOff x="0" y="0"/>
          <a:chExt cx="0" cy="0"/>
        </a:xfrm>
      </p:grpSpPr>
      <p:sp>
        <p:nvSpPr>
          <p:cNvPr id="1307" name="Google Shape;1307;g2a79c321108_2_69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8" name="Google Shape;1308;g2a79c321108_2_69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1309" name="Google Shape;1309;g2a79c321108_2_694"/>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04"/>
        <p:cNvGrpSpPr/>
        <p:nvPr/>
      </p:nvGrpSpPr>
      <p:grpSpPr>
        <a:xfrm>
          <a:off x="0" y="0"/>
          <a:ext cx="0" cy="0"/>
          <a:chOff x="0" y="0"/>
          <a:chExt cx="0" cy="0"/>
        </a:xfrm>
      </p:grpSpPr>
      <p:pic>
        <p:nvPicPr>
          <p:cNvPr id="105" name="Google Shape;105;p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06" name="Google Shape;106;p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109" name="Google Shape;109;p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p9"/>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112" name="Google Shape;112;p9"/>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3" name="Google Shape;113;p9"/>
          <p:cNvGrpSpPr/>
          <p:nvPr/>
        </p:nvGrpSpPr>
        <p:grpSpPr>
          <a:xfrm>
            <a:off x="11436251" y="129884"/>
            <a:ext cx="661669" cy="1214119"/>
            <a:chOff x="11436251" y="129884"/>
            <a:chExt cx="661669" cy="1214119"/>
          </a:xfrm>
        </p:grpSpPr>
        <p:sp>
          <p:nvSpPr>
            <p:cNvPr id="114" name="Google Shape;114;p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2" name="Google Shape;142;p9"/>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9"/>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0"/>
        <p:cNvGrpSpPr/>
        <p:nvPr/>
      </p:nvGrpSpPr>
      <p:grpSpPr>
        <a:xfrm>
          <a:off x="0" y="0"/>
          <a:ext cx="0" cy="0"/>
          <a:chOff x="0" y="0"/>
          <a:chExt cx="0" cy="0"/>
        </a:xfrm>
      </p:grpSpPr>
      <p:sp>
        <p:nvSpPr>
          <p:cNvPr id="1311" name="Google Shape;1311;g2a79c321108_2_6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2" name="Google Shape;1312;g2a79c321108_2_69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g2a79c321108_2_69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14" name="Google Shape;1314;g2a79c321108_2_698"/>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5"/>
        <p:cNvGrpSpPr/>
        <p:nvPr/>
      </p:nvGrpSpPr>
      <p:grpSpPr>
        <a:xfrm>
          <a:off x="0" y="0"/>
          <a:ext cx="0" cy="0"/>
          <a:chOff x="0" y="0"/>
          <a:chExt cx="0" cy="0"/>
        </a:xfrm>
      </p:grpSpPr>
      <p:sp>
        <p:nvSpPr>
          <p:cNvPr id="1316" name="Google Shape;1316;g2a79c321108_2_70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7" name="Google Shape;1317;g2a79c321108_2_70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8" name="Google Shape;1318;g2a79c321108_2_70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g2a79c321108_2_70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20" name="Google Shape;1320;g2a79c321108_2_70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1" name="Google Shape;1321;g2a79c321108_2_703"/>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2"/>
        <p:cNvGrpSpPr/>
        <p:nvPr/>
      </p:nvGrpSpPr>
      <p:grpSpPr>
        <a:xfrm>
          <a:off x="0" y="0"/>
          <a:ext cx="0" cy="0"/>
          <a:chOff x="0" y="0"/>
          <a:chExt cx="0" cy="0"/>
        </a:xfrm>
      </p:grpSpPr>
      <p:sp>
        <p:nvSpPr>
          <p:cNvPr id="1323" name="Google Shape;1323;g2a79c321108_2_7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24" name="Google Shape;1324;g2a79c321108_2_71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5"/>
        <p:cNvGrpSpPr/>
        <p:nvPr/>
      </p:nvGrpSpPr>
      <p:grpSpPr>
        <a:xfrm>
          <a:off x="0" y="0"/>
          <a:ext cx="0" cy="0"/>
          <a:chOff x="0" y="0"/>
          <a:chExt cx="0" cy="0"/>
        </a:xfrm>
      </p:grpSpPr>
      <p:sp>
        <p:nvSpPr>
          <p:cNvPr id="1326" name="Google Shape;1326;g2a79c321108_2_7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7" name="Google Shape;1327;g2a79c321108_2_7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8" name="Google Shape;1328;g2a79c321108_2_7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9"/>
        <p:cNvGrpSpPr/>
        <p:nvPr/>
      </p:nvGrpSpPr>
      <p:grpSpPr>
        <a:xfrm>
          <a:off x="0" y="0"/>
          <a:ext cx="0" cy="0"/>
          <a:chOff x="0" y="0"/>
          <a:chExt cx="0" cy="0"/>
        </a:xfrm>
      </p:grpSpPr>
      <p:sp>
        <p:nvSpPr>
          <p:cNvPr id="1330" name="Google Shape;1330;g2a79c321108_2_7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1" name="Google Shape;1331;g2a79c321108_2_7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2" name="Google Shape;1332;g2a79c321108_2_7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33" name="Google Shape;1333;g2a79c321108_2_7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4" name="Google Shape;1334;g2a79c321108_2_7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5" name="Google Shape;1335;g2a79c321108_2_7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144"/>
        <p:cNvGrpSpPr/>
        <p:nvPr/>
      </p:nvGrpSpPr>
      <p:grpSpPr>
        <a:xfrm>
          <a:off x="0" y="0"/>
          <a:ext cx="0" cy="0"/>
          <a:chOff x="0" y="0"/>
          <a:chExt cx="0" cy="0"/>
        </a:xfrm>
      </p:grpSpPr>
      <p:pic>
        <p:nvPicPr>
          <p:cNvPr id="145" name="Google Shape;145;p1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46" name="Google Shape;146;p1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49" name="Google Shape;149;p10"/>
          <p:cNvGrpSpPr/>
          <p:nvPr/>
        </p:nvGrpSpPr>
        <p:grpSpPr>
          <a:xfrm>
            <a:off x="0" y="1318491"/>
            <a:ext cx="1397812" cy="58002"/>
            <a:chOff x="0" y="1077191"/>
            <a:chExt cx="1397812" cy="58002"/>
          </a:xfrm>
        </p:grpSpPr>
        <p:sp>
          <p:nvSpPr>
            <p:cNvPr id="150" name="Google Shape;150;p1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1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2" name="Google Shape;152;p1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3" name="Google Shape;153;p1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54" name="Google Shape;154;p10"/>
          <p:cNvGrpSpPr/>
          <p:nvPr/>
        </p:nvGrpSpPr>
        <p:grpSpPr>
          <a:xfrm>
            <a:off x="11436251" y="129884"/>
            <a:ext cx="661669" cy="1214119"/>
            <a:chOff x="11436251" y="129884"/>
            <a:chExt cx="661669" cy="1214119"/>
          </a:xfrm>
        </p:grpSpPr>
        <p:sp>
          <p:nvSpPr>
            <p:cNvPr id="155" name="Google Shape;155;p1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1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1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1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1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1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1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1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1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1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1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1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1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1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1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1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3" name="Google Shape;183;p10"/>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184"/>
        <p:cNvGrpSpPr/>
        <p:nvPr/>
      </p:nvGrpSpPr>
      <p:grpSpPr>
        <a:xfrm>
          <a:off x="0" y="0"/>
          <a:ext cx="0" cy="0"/>
          <a:chOff x="0" y="0"/>
          <a:chExt cx="0" cy="0"/>
        </a:xfrm>
      </p:grpSpPr>
      <p:pic>
        <p:nvPicPr>
          <p:cNvPr id="185" name="Google Shape;185;p1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86" name="Google Shape;186;p13"/>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187" name="Google Shape;187;p13"/>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88" name="Google Shape;188;p13"/>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3"/>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3"/>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191"/>
        <p:cNvGrpSpPr/>
        <p:nvPr/>
      </p:nvGrpSpPr>
      <p:grpSpPr>
        <a:xfrm>
          <a:off x="0" y="0"/>
          <a:ext cx="0" cy="0"/>
          <a:chOff x="0" y="0"/>
          <a:chExt cx="0" cy="0"/>
        </a:xfrm>
      </p:grpSpPr>
      <p:sp>
        <p:nvSpPr>
          <p:cNvPr id="192" name="Google Shape;192;p14"/>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pic>
        <p:nvPicPr>
          <p:cNvPr id="193" name="Google Shape;193;p14"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194" name="Google Shape;194;p14"/>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u="none" strike="noStrike" cap="none">
                <a:solidFill>
                  <a:schemeClr val="dk1"/>
                </a:solidFill>
                <a:latin typeface="Montserrat"/>
                <a:ea typeface="Montserrat"/>
                <a:cs typeface="Montserrat"/>
                <a:sym typeface="Montserrat"/>
              </a:rPr>
              <a:t>B2B FRAMEWORKS</a:t>
            </a:r>
            <a:endParaRPr sz="2000" b="0" i="0" u="none" strike="noStrike" cap="none">
              <a:solidFill>
                <a:schemeClr val="dk1"/>
              </a:solidFill>
              <a:latin typeface="Montserrat"/>
              <a:ea typeface="Montserrat"/>
              <a:cs typeface="Montserrat"/>
              <a:sym typeface="Montserrat"/>
            </a:endParaRPr>
          </a:p>
        </p:txBody>
      </p:sp>
      <p:sp>
        <p:nvSpPr>
          <p:cNvPr id="195" name="Google Shape;195;p14"/>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4"/>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p14"/>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198" name="Google Shape;198;p14"/>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199"/>
        <p:cNvGrpSpPr/>
        <p:nvPr/>
      </p:nvGrpSpPr>
      <p:grpSpPr>
        <a:xfrm>
          <a:off x="0" y="0"/>
          <a:ext cx="0" cy="0"/>
          <a:chOff x="0" y="0"/>
          <a:chExt cx="0" cy="0"/>
        </a:xfrm>
      </p:grpSpPr>
      <p:pic>
        <p:nvPicPr>
          <p:cNvPr id="200" name="Google Shape;200;p1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01" name="Google Shape;201;p1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1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204" name="Google Shape;204;p15"/>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205" name="Google Shape;205;p1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1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15"/>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u="none" strike="noStrike" cap="none">
                <a:solidFill>
                  <a:schemeClr val="dk1"/>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08" name="Google Shape;208;p15"/>
          <p:cNvGrpSpPr/>
          <p:nvPr/>
        </p:nvGrpSpPr>
        <p:grpSpPr>
          <a:xfrm>
            <a:off x="11436251" y="129884"/>
            <a:ext cx="661669" cy="1214119"/>
            <a:chOff x="11436251" y="129884"/>
            <a:chExt cx="661669" cy="1214119"/>
          </a:xfrm>
        </p:grpSpPr>
        <p:sp>
          <p:nvSpPr>
            <p:cNvPr id="209" name="Google Shape;209;p15"/>
            <p:cNvSpPr/>
            <p:nvPr/>
          </p:nvSpPr>
          <p:spPr>
            <a:xfrm>
              <a:off x="114362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15"/>
            <p:cNvSpPr/>
            <p:nvPr/>
          </p:nvSpPr>
          <p:spPr>
            <a:xfrm>
              <a:off x="118426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5"/>
            <p:cNvSpPr/>
            <p:nvPr/>
          </p:nvSpPr>
          <p:spPr>
            <a:xfrm>
              <a:off x="114362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5"/>
            <p:cNvSpPr/>
            <p:nvPr/>
          </p:nvSpPr>
          <p:spPr>
            <a:xfrm>
              <a:off x="118426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5"/>
            <p:cNvSpPr/>
            <p:nvPr/>
          </p:nvSpPr>
          <p:spPr>
            <a:xfrm>
              <a:off x="114362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5"/>
            <p:cNvSpPr/>
            <p:nvPr/>
          </p:nvSpPr>
          <p:spPr>
            <a:xfrm>
              <a:off x="118426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5"/>
            <p:cNvSpPr/>
            <p:nvPr/>
          </p:nvSpPr>
          <p:spPr>
            <a:xfrm>
              <a:off x="116394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5"/>
            <p:cNvSpPr/>
            <p:nvPr/>
          </p:nvSpPr>
          <p:spPr>
            <a:xfrm>
              <a:off x="116394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15"/>
            <p:cNvSpPr/>
            <p:nvPr/>
          </p:nvSpPr>
          <p:spPr>
            <a:xfrm>
              <a:off x="116394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15"/>
            <p:cNvSpPr/>
            <p:nvPr/>
          </p:nvSpPr>
          <p:spPr>
            <a:xfrm>
              <a:off x="12045851" y="1298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15"/>
            <p:cNvSpPr/>
            <p:nvPr/>
          </p:nvSpPr>
          <p:spPr>
            <a:xfrm>
              <a:off x="12045851" y="3235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15"/>
            <p:cNvSpPr/>
            <p:nvPr/>
          </p:nvSpPr>
          <p:spPr>
            <a:xfrm>
              <a:off x="12045851" y="5172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5"/>
            <p:cNvSpPr/>
            <p:nvPr/>
          </p:nvSpPr>
          <p:spPr>
            <a:xfrm>
              <a:off x="114394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5"/>
            <p:cNvSpPr/>
            <p:nvPr/>
          </p:nvSpPr>
          <p:spPr>
            <a:xfrm>
              <a:off x="118458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15"/>
            <p:cNvSpPr/>
            <p:nvPr/>
          </p:nvSpPr>
          <p:spPr>
            <a:xfrm>
              <a:off x="114394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5"/>
            <p:cNvSpPr/>
            <p:nvPr/>
          </p:nvSpPr>
          <p:spPr>
            <a:xfrm>
              <a:off x="118458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15"/>
            <p:cNvSpPr/>
            <p:nvPr/>
          </p:nvSpPr>
          <p:spPr>
            <a:xfrm>
              <a:off x="114394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5"/>
            <p:cNvSpPr/>
            <p:nvPr/>
          </p:nvSpPr>
          <p:spPr>
            <a:xfrm>
              <a:off x="118458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5"/>
            <p:cNvSpPr/>
            <p:nvPr/>
          </p:nvSpPr>
          <p:spPr>
            <a:xfrm>
              <a:off x="116426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5"/>
            <p:cNvSpPr/>
            <p:nvPr/>
          </p:nvSpPr>
          <p:spPr>
            <a:xfrm>
              <a:off x="116426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5"/>
            <p:cNvSpPr/>
            <p:nvPr/>
          </p:nvSpPr>
          <p:spPr>
            <a:xfrm>
              <a:off x="116426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15"/>
            <p:cNvSpPr/>
            <p:nvPr/>
          </p:nvSpPr>
          <p:spPr>
            <a:xfrm>
              <a:off x="12049026" y="71725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5"/>
            <p:cNvSpPr/>
            <p:nvPr/>
          </p:nvSpPr>
          <p:spPr>
            <a:xfrm>
              <a:off x="12049026" y="91093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15"/>
            <p:cNvSpPr/>
            <p:nvPr/>
          </p:nvSpPr>
          <p:spPr>
            <a:xfrm>
              <a:off x="12049026" y="1104609"/>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5"/>
            <p:cNvSpPr/>
            <p:nvPr/>
          </p:nvSpPr>
          <p:spPr>
            <a:xfrm>
              <a:off x="114426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5"/>
            <p:cNvSpPr/>
            <p:nvPr/>
          </p:nvSpPr>
          <p:spPr>
            <a:xfrm>
              <a:off x="118490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5"/>
            <p:cNvSpPr/>
            <p:nvPr/>
          </p:nvSpPr>
          <p:spPr>
            <a:xfrm>
              <a:off x="116458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5"/>
            <p:cNvSpPr/>
            <p:nvPr/>
          </p:nvSpPr>
          <p:spPr>
            <a:xfrm>
              <a:off x="12052201" y="1298284"/>
              <a:ext cx="45719" cy="45719"/>
            </a:xfrm>
            <a:prstGeom prst="ellipse">
              <a:avLst/>
            </a:prstGeom>
            <a:solidFill>
              <a:schemeClr val="dk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7" name="Google Shape;237;p15"/>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C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5"/>
        <p:cNvGrpSpPr/>
        <p:nvPr/>
      </p:nvGrpSpPr>
      <p:grpSpPr>
        <a:xfrm>
          <a:off x="0" y="0"/>
          <a:ext cx="0" cy="0"/>
          <a:chOff x="0" y="0"/>
          <a:chExt cx="0" cy="0"/>
        </a:xfrm>
      </p:grpSpPr>
      <p:sp>
        <p:nvSpPr>
          <p:cNvPr id="616" name="Google Shape;616;g2a79c321108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C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7" name="Google Shape;617;g2a79c321108_2_0"/>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1"/>
          <p:cNvSpPr txBox="1">
            <a:spLocks noGrp="1"/>
          </p:cNvSpPr>
          <p:nvPr>
            <p:ph type="title"/>
          </p:nvPr>
        </p:nvSpPr>
        <p:spPr>
          <a:xfrm>
            <a:off x="492630" y="818832"/>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400">
                <a:solidFill>
                  <a:schemeClr val="dk2"/>
                </a:solidFill>
                <a:latin typeface="Montserrat SemiBold"/>
                <a:ea typeface="Montserrat SemiBold"/>
                <a:cs typeface="Montserrat SemiBold"/>
                <a:sym typeface="Montserrat SemiBold"/>
              </a:rPr>
              <a:t>MECE</a:t>
            </a:r>
            <a:endParaRPr sz="1400" b="0" i="0" u="none" strike="noStrike" cap="none">
              <a:solidFill>
                <a:srgbClr val="000000"/>
              </a:solidFill>
              <a:latin typeface="Arial"/>
              <a:ea typeface="Arial"/>
              <a:cs typeface="Arial"/>
              <a:sym typeface="Arial"/>
            </a:endParaRPr>
          </a:p>
        </p:txBody>
      </p:sp>
      <p:pic>
        <p:nvPicPr>
          <p:cNvPr id="1341" name="Google Shape;1341;p1"/>
          <p:cNvPicPr preferRelativeResize="0"/>
          <p:nvPr/>
        </p:nvPicPr>
        <p:blipFill rotWithShape="1">
          <a:blip r:embed="rId3">
            <a:alphaModFix/>
          </a:blip>
          <a:srcRect l="12027" r="13223"/>
          <a:stretch/>
        </p:blipFill>
        <p:spPr>
          <a:xfrm>
            <a:off x="6333650" y="2875075"/>
            <a:ext cx="1238250" cy="625450"/>
          </a:xfrm>
          <a:prstGeom prst="rect">
            <a:avLst/>
          </a:prstGeom>
          <a:noFill/>
          <a:ln>
            <a:noFill/>
          </a:ln>
        </p:spPr>
      </p:pic>
      <p:pic>
        <p:nvPicPr>
          <p:cNvPr id="1342" name="Google Shape;1342;p1"/>
          <p:cNvPicPr preferRelativeResize="0"/>
          <p:nvPr/>
        </p:nvPicPr>
        <p:blipFill rotWithShape="1">
          <a:blip r:embed="rId4">
            <a:alphaModFix/>
          </a:blip>
          <a:srcRect l="25366" r="25786"/>
          <a:stretch/>
        </p:blipFill>
        <p:spPr>
          <a:xfrm>
            <a:off x="7677625" y="2841165"/>
            <a:ext cx="749048" cy="735450"/>
          </a:xfrm>
          <a:prstGeom prst="rect">
            <a:avLst/>
          </a:prstGeom>
          <a:noFill/>
          <a:ln>
            <a:noFill/>
          </a:ln>
        </p:spPr>
      </p:pic>
      <p:pic>
        <p:nvPicPr>
          <p:cNvPr id="1343" name="Google Shape;1343;p1"/>
          <p:cNvPicPr preferRelativeResize="0"/>
          <p:nvPr/>
        </p:nvPicPr>
        <p:blipFill rotWithShape="1">
          <a:blip r:embed="rId3">
            <a:alphaModFix/>
          </a:blip>
          <a:srcRect l="12027" r="13223"/>
          <a:stretch/>
        </p:blipFill>
        <p:spPr>
          <a:xfrm>
            <a:off x="3614150" y="3837699"/>
            <a:ext cx="937490" cy="473542"/>
          </a:xfrm>
          <a:prstGeom prst="rect">
            <a:avLst/>
          </a:prstGeom>
          <a:noFill/>
          <a:ln>
            <a:noFill/>
          </a:ln>
        </p:spPr>
      </p:pic>
      <p:pic>
        <p:nvPicPr>
          <p:cNvPr id="1344" name="Google Shape;1344;p1"/>
          <p:cNvPicPr preferRelativeResize="0"/>
          <p:nvPr/>
        </p:nvPicPr>
        <p:blipFill rotWithShape="1">
          <a:blip r:embed="rId4">
            <a:alphaModFix/>
          </a:blip>
          <a:srcRect l="25366" r="25786"/>
          <a:stretch/>
        </p:blipFill>
        <p:spPr>
          <a:xfrm>
            <a:off x="4631688" y="3812025"/>
            <a:ext cx="567111" cy="55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g2a79c321108_2_7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Copyright © B2B Frameworks Ltd 2018</a:t>
            </a:r>
            <a:endParaRPr/>
          </a:p>
        </p:txBody>
      </p:sp>
      <p:sp>
        <p:nvSpPr>
          <p:cNvPr id="1350" name="Google Shape;1350;g2a79c321108_2_7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GB"/>
              <a:t>2</a:t>
            </a:fld>
            <a:endParaRPr/>
          </a:p>
        </p:txBody>
      </p:sp>
      <p:sp>
        <p:nvSpPr>
          <p:cNvPr id="1351" name="Google Shape;1351;g2a79c321108_2_724"/>
          <p:cNvSpPr txBox="1">
            <a:spLocks noGrp="1"/>
          </p:cNvSpPr>
          <p:nvPr>
            <p:ph type="title"/>
          </p:nvPr>
        </p:nvSpPr>
        <p:spPr>
          <a:xfrm>
            <a:off x="333525" y="472400"/>
            <a:ext cx="11306100" cy="54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Montserrat SemiBold"/>
              <a:buNone/>
            </a:pPr>
            <a:r>
              <a:rPr lang="en-GB"/>
              <a:t>A model to structure an analysis</a:t>
            </a:r>
            <a:r>
              <a:rPr lang="en-GB">
                <a:solidFill>
                  <a:schemeClr val="lt1"/>
                </a:solidFill>
              </a:rPr>
              <a:t>.</a:t>
            </a:r>
            <a:endParaRPr sz="3400">
              <a:solidFill>
                <a:schemeClr val="accent1"/>
              </a:solidFill>
              <a:latin typeface="Montserrat"/>
              <a:ea typeface="Montserrat"/>
              <a:cs typeface="Montserrat"/>
              <a:sym typeface="Montserrat"/>
            </a:endParaRPr>
          </a:p>
        </p:txBody>
      </p:sp>
      <p:sp>
        <p:nvSpPr>
          <p:cNvPr id="1352" name="Google Shape;1352;g2a79c321108_2_724"/>
          <p:cNvSpPr txBox="1"/>
          <p:nvPr/>
        </p:nvSpPr>
        <p:spPr>
          <a:xfrm>
            <a:off x="442936" y="2066650"/>
            <a:ext cx="10133700" cy="3529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GB">
                <a:solidFill>
                  <a:srgbClr val="2B3940"/>
                </a:solidFill>
                <a:latin typeface="Montserrat Light"/>
                <a:ea typeface="Montserrat Light"/>
                <a:cs typeface="Montserrat Light"/>
                <a:sym typeface="Montserrat Light"/>
              </a:rPr>
              <a:t>The MECE framework is an acronym, which stands for Mutually Exclusive, Collectively Exhaustive.  The framework ensures that information is organised in a way that avoids redundancy and ensures comprehensive coverage of a problem or situation. </a:t>
            </a: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r>
              <a:rPr lang="en-GB">
                <a:solidFill>
                  <a:srgbClr val="2B3940"/>
                </a:solidFill>
                <a:latin typeface="Montserrat Light"/>
                <a:ea typeface="Montserrat Light"/>
                <a:cs typeface="Montserrat Light"/>
                <a:sym typeface="Montserrat Light"/>
              </a:rPr>
              <a:t>There are two components to the MECE framework: </a:t>
            </a: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914400" lvl="0" indent="-317500" algn="l" rtl="0">
              <a:lnSpc>
                <a:spcPct val="115000"/>
              </a:lnSpc>
              <a:spcBef>
                <a:spcPts val="0"/>
              </a:spcBef>
              <a:spcAft>
                <a:spcPts val="0"/>
              </a:spcAft>
              <a:buClr>
                <a:srgbClr val="2B3940"/>
              </a:buClr>
              <a:buSzPts val="1400"/>
              <a:buFont typeface="Montserrat Light"/>
              <a:buChar char="●"/>
            </a:pPr>
            <a:r>
              <a:rPr lang="en-GB">
                <a:solidFill>
                  <a:srgbClr val="2B3940"/>
                </a:solidFill>
                <a:latin typeface="Montserrat Light"/>
                <a:ea typeface="Montserrat Light"/>
                <a:cs typeface="Montserrat Light"/>
                <a:sym typeface="Montserrat Light"/>
              </a:rPr>
              <a:t>Subject matter that does not overlap one with the other. These are the Mutually Exclusive (ME) components of the analysis.</a:t>
            </a:r>
            <a:endParaRPr>
              <a:solidFill>
                <a:srgbClr val="2B3940"/>
              </a:solidFill>
              <a:latin typeface="Montserrat Light"/>
              <a:ea typeface="Montserrat Light"/>
              <a:cs typeface="Montserrat Light"/>
              <a:sym typeface="Montserrat Light"/>
            </a:endParaRPr>
          </a:p>
          <a:p>
            <a:pPr marL="914400" lvl="0" indent="-317500" algn="l" rtl="0">
              <a:lnSpc>
                <a:spcPct val="115000"/>
              </a:lnSpc>
              <a:spcBef>
                <a:spcPts val="0"/>
              </a:spcBef>
              <a:spcAft>
                <a:spcPts val="0"/>
              </a:spcAft>
              <a:buClr>
                <a:srgbClr val="2B3940"/>
              </a:buClr>
              <a:buSzPts val="1400"/>
              <a:buFont typeface="Montserrat Light"/>
              <a:buChar char="●"/>
            </a:pPr>
            <a:r>
              <a:rPr lang="en-GB">
                <a:solidFill>
                  <a:srgbClr val="2B3940"/>
                </a:solidFill>
                <a:latin typeface="Montserrat Light"/>
                <a:ea typeface="Montserrat Light"/>
                <a:cs typeface="Montserrat Light"/>
                <a:sym typeface="Montserrat Light"/>
              </a:rPr>
              <a:t>Subject matter that is inter-connected. These are the Collectively Exhaustive (CE) components of the analysis.</a:t>
            </a: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Clr>
                <a:srgbClr val="000000"/>
              </a:buClr>
              <a:buSzPts val="1400"/>
              <a:buFont typeface="Arial"/>
              <a:buNone/>
            </a:pPr>
            <a:endParaRPr>
              <a:solidFill>
                <a:srgbClr val="2B3940"/>
              </a:solidFill>
              <a:latin typeface="Montserrat Light"/>
              <a:ea typeface="Montserrat Light"/>
              <a:cs typeface="Montserrat Light"/>
              <a:sym typeface="Montserrat Light"/>
            </a:endParaRPr>
          </a:p>
        </p:txBody>
      </p:sp>
      <p:sp>
        <p:nvSpPr>
          <p:cNvPr id="1353" name="Google Shape;1353;g2a79c321108_2_724"/>
          <p:cNvSpPr txBox="1"/>
          <p:nvPr/>
        </p:nvSpPr>
        <p:spPr>
          <a:xfrm>
            <a:off x="442913" y="1319827"/>
            <a:ext cx="113061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Font typeface="Arial"/>
              <a:buNone/>
            </a:pPr>
            <a:r>
              <a:rPr lang="en-GB" sz="1600">
                <a:solidFill>
                  <a:schemeClr val="lt1"/>
                </a:solidFill>
                <a:latin typeface="Montserrat SemiBold"/>
                <a:ea typeface="Montserrat SemiBold"/>
                <a:cs typeface="Montserrat SemiBold"/>
                <a:sym typeface="Montserrat SemiBold"/>
              </a:rPr>
              <a:t>Use this model for a structured and systematic approach in problem-solving, analysis, and decision-making</a:t>
            </a:r>
            <a:endParaRPr sz="1600" b="1">
              <a:solidFill>
                <a:schemeClr val="lt1"/>
              </a:solidFill>
              <a:latin typeface="Montserrat SemiBold"/>
              <a:ea typeface="Montserrat SemiBold"/>
              <a:cs typeface="Montserrat SemiBold"/>
              <a:sym typeface="Montserrat SemiBold"/>
            </a:endParaRPr>
          </a:p>
        </p:txBody>
      </p:sp>
      <p:grpSp>
        <p:nvGrpSpPr>
          <p:cNvPr id="1354" name="Google Shape;1354;g2a79c321108_2_724"/>
          <p:cNvGrpSpPr/>
          <p:nvPr/>
        </p:nvGrpSpPr>
        <p:grpSpPr>
          <a:xfrm>
            <a:off x="0" y="1100016"/>
            <a:ext cx="1397787" cy="57996"/>
            <a:chOff x="0" y="1077191"/>
            <a:chExt cx="1397787" cy="57996"/>
          </a:xfrm>
        </p:grpSpPr>
        <p:sp>
          <p:nvSpPr>
            <p:cNvPr id="1355" name="Google Shape;1355;g2a79c321108_2_724"/>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6" name="Google Shape;1356;g2a79c321108_2_724"/>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g2a79c321108_2_73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Copyright © B2B Frameworks Ltd 2018</a:t>
            </a:r>
            <a:endParaRPr/>
          </a:p>
        </p:txBody>
      </p:sp>
      <p:sp>
        <p:nvSpPr>
          <p:cNvPr id="1362" name="Google Shape;1362;g2a79c321108_2_73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GB"/>
              <a:t>3</a:t>
            </a:fld>
            <a:endParaRPr/>
          </a:p>
        </p:txBody>
      </p:sp>
      <p:sp>
        <p:nvSpPr>
          <p:cNvPr id="1363" name="Google Shape;1363;g2a79c321108_2_737"/>
          <p:cNvSpPr txBox="1">
            <a:spLocks noGrp="1"/>
          </p:cNvSpPr>
          <p:nvPr>
            <p:ph type="title"/>
          </p:nvPr>
        </p:nvSpPr>
        <p:spPr>
          <a:xfrm>
            <a:off x="298674" y="750475"/>
            <a:ext cx="102600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4285"/>
              <a:buFont typeface="Montserrat SemiBold"/>
              <a:buNone/>
            </a:pPr>
            <a:r>
              <a:rPr lang="en-GB" sz="2800" b="0"/>
              <a:t>Consider categories for analysis that are mutually exclusive</a:t>
            </a:r>
            <a:r>
              <a:rPr lang="en-GB" sz="2800" b="0">
                <a:solidFill>
                  <a:schemeClr val="accent3"/>
                </a:solidFill>
              </a:rPr>
              <a:t>.</a:t>
            </a:r>
            <a:r>
              <a:rPr lang="en-GB" sz="2800" b="0">
                <a:solidFill>
                  <a:schemeClr val="dk2"/>
                </a:solidFill>
              </a:rPr>
              <a:t>”</a:t>
            </a:r>
            <a:endParaRPr sz="2800" b="0">
              <a:solidFill>
                <a:schemeClr val="dk2"/>
              </a:solidFill>
            </a:endParaRPr>
          </a:p>
        </p:txBody>
      </p:sp>
      <p:pic>
        <p:nvPicPr>
          <p:cNvPr id="1364" name="Google Shape;1364;g2a79c321108_2_737"/>
          <p:cNvPicPr preferRelativeResize="0"/>
          <p:nvPr/>
        </p:nvPicPr>
        <p:blipFill>
          <a:blip r:embed="rId3">
            <a:alphaModFix/>
          </a:blip>
          <a:stretch>
            <a:fillRect/>
          </a:stretch>
        </p:blipFill>
        <p:spPr>
          <a:xfrm>
            <a:off x="1495425" y="3564075"/>
            <a:ext cx="8503725" cy="3210575"/>
          </a:xfrm>
          <a:prstGeom prst="rect">
            <a:avLst/>
          </a:prstGeom>
          <a:noFill/>
          <a:ln>
            <a:noFill/>
          </a:ln>
        </p:spPr>
      </p:pic>
      <p:sp>
        <p:nvSpPr>
          <p:cNvPr id="1365" name="Google Shape;1365;g2a79c321108_2_737"/>
          <p:cNvSpPr txBox="1"/>
          <p:nvPr/>
        </p:nvSpPr>
        <p:spPr>
          <a:xfrm>
            <a:off x="447025" y="1677075"/>
            <a:ext cx="10441200" cy="18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b="1">
                <a:solidFill>
                  <a:srgbClr val="2B3940"/>
                </a:solidFill>
                <a:latin typeface="Montserrat"/>
                <a:ea typeface="Montserrat"/>
                <a:cs typeface="Montserrat"/>
                <a:sym typeface="Montserrat"/>
              </a:rPr>
              <a:t>Mutually Exclusive (ME): </a:t>
            </a:r>
            <a:r>
              <a:rPr lang="en-GB">
                <a:solidFill>
                  <a:srgbClr val="2B3940"/>
                </a:solidFill>
                <a:latin typeface="Montserrat Light"/>
                <a:ea typeface="Montserrat Light"/>
                <a:cs typeface="Montserrat Light"/>
                <a:sym typeface="Montserrat Light"/>
              </a:rPr>
              <a:t>These factors could be age groups of people that do not overlap, industry groups that do not overlap, or factors that drive customer sales (as in the example below).</a:t>
            </a:r>
            <a:endParaRPr>
              <a:solidFill>
                <a:srgbClr val="2B3940"/>
              </a:solidFill>
              <a:latin typeface="Montserrat Light"/>
              <a:ea typeface="Montserrat Light"/>
              <a:cs typeface="Montserrat Light"/>
              <a:sym typeface="Montserrat Light"/>
            </a:endParaRPr>
          </a:p>
          <a:p>
            <a:pPr marL="0" lvl="0" indent="0" algn="l" rtl="0">
              <a:lnSpc>
                <a:spcPct val="115000"/>
              </a:lnSpc>
              <a:spcBef>
                <a:spcPts val="0"/>
              </a:spcBef>
              <a:spcAft>
                <a:spcPts val="0"/>
              </a:spcAft>
              <a:buNone/>
            </a:pPr>
            <a:endParaRPr>
              <a:solidFill>
                <a:srgbClr val="2B3940"/>
              </a:solidFill>
              <a:latin typeface="Montserrat Light"/>
              <a:ea typeface="Montserrat Light"/>
              <a:cs typeface="Montserrat Light"/>
              <a:sym typeface="Montserrat Light"/>
            </a:endParaRPr>
          </a:p>
          <a:p>
            <a:pPr marL="457200" lvl="0" indent="-317500" algn="l" rtl="0">
              <a:lnSpc>
                <a:spcPct val="115000"/>
              </a:lnSpc>
              <a:spcBef>
                <a:spcPts val="0"/>
              </a:spcBef>
              <a:spcAft>
                <a:spcPts val="0"/>
              </a:spcAft>
              <a:buClr>
                <a:srgbClr val="2B3940"/>
              </a:buClr>
              <a:buSzPts val="1400"/>
              <a:buChar char="●"/>
            </a:pPr>
            <a:r>
              <a:rPr lang="en-GB" b="1">
                <a:solidFill>
                  <a:srgbClr val="2B3940"/>
                </a:solidFill>
                <a:latin typeface="Montserrat"/>
                <a:ea typeface="Montserrat"/>
                <a:cs typeface="Montserrat"/>
                <a:sym typeface="Montserrat"/>
              </a:rPr>
              <a:t>Mutually exclusive factors are in distinct categories</a:t>
            </a:r>
            <a:r>
              <a:rPr lang="en-GB">
                <a:solidFill>
                  <a:srgbClr val="2B3940"/>
                </a:solidFill>
                <a:latin typeface="Montserrat Light"/>
                <a:ea typeface="Montserrat Light"/>
                <a:cs typeface="Montserrat Light"/>
                <a:sym typeface="Montserrat Light"/>
              </a:rPr>
              <a:t>: Every piece of information or option fits into only one category.</a:t>
            </a:r>
            <a:endParaRPr>
              <a:solidFill>
                <a:srgbClr val="2B3940"/>
              </a:solidFill>
              <a:latin typeface="Montserrat Light"/>
              <a:ea typeface="Montserrat Light"/>
              <a:cs typeface="Montserrat Light"/>
              <a:sym typeface="Montserrat Light"/>
            </a:endParaRPr>
          </a:p>
          <a:p>
            <a:pPr marL="457200" lvl="0" indent="-317500" algn="l" rtl="0">
              <a:lnSpc>
                <a:spcPct val="115000"/>
              </a:lnSpc>
              <a:spcBef>
                <a:spcPts val="0"/>
              </a:spcBef>
              <a:spcAft>
                <a:spcPts val="0"/>
              </a:spcAft>
              <a:buClr>
                <a:srgbClr val="2B3940"/>
              </a:buClr>
              <a:buSzPts val="1400"/>
              <a:buChar char="●"/>
            </a:pPr>
            <a:r>
              <a:rPr lang="en-GB" b="1">
                <a:solidFill>
                  <a:srgbClr val="2B3940"/>
                </a:solidFill>
                <a:latin typeface="Montserrat"/>
                <a:ea typeface="Montserrat"/>
                <a:cs typeface="Montserrat"/>
                <a:sym typeface="Montserrat"/>
              </a:rPr>
              <a:t>Mutually exclusive factors avoids double-counting</a:t>
            </a:r>
            <a:r>
              <a:rPr lang="en-GB">
                <a:solidFill>
                  <a:srgbClr val="2B3940"/>
                </a:solidFill>
                <a:latin typeface="Montserrat Light"/>
                <a:ea typeface="Montserrat Light"/>
                <a:cs typeface="Montserrat Light"/>
                <a:sym typeface="Montserrat Light"/>
              </a:rPr>
              <a:t>: Because the categories are mutually exclusive, there is no double-counting and it helps maintain clarity in the analysis.</a:t>
            </a:r>
            <a:endParaRPr>
              <a:solidFill>
                <a:srgbClr val="2B3940"/>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g2af080dba24_0_0"/>
          <p:cNvSpPr txBox="1">
            <a:spLocks noGrp="1"/>
          </p:cNvSpPr>
          <p:nvPr>
            <p:ph type="ftr" idx="11"/>
          </p:nvPr>
        </p:nvSpPr>
        <p:spPr>
          <a:xfrm>
            <a:off x="4038600" y="6415984"/>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Copyright © B2B Frameworks Ltd 2018</a:t>
            </a:r>
            <a:endParaRPr/>
          </a:p>
        </p:txBody>
      </p:sp>
      <p:sp>
        <p:nvSpPr>
          <p:cNvPr id="1371" name="Google Shape;1371;g2af080dba24_0_0"/>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GB"/>
              <a:t>4</a:t>
            </a:fld>
            <a:endParaRPr/>
          </a:p>
        </p:txBody>
      </p:sp>
      <p:sp>
        <p:nvSpPr>
          <p:cNvPr id="1372" name="Google Shape;1372;g2af080dba24_0_0"/>
          <p:cNvSpPr txBox="1">
            <a:spLocks noGrp="1"/>
          </p:cNvSpPr>
          <p:nvPr>
            <p:ph type="title"/>
          </p:nvPr>
        </p:nvSpPr>
        <p:spPr>
          <a:xfrm>
            <a:off x="298674" y="750475"/>
            <a:ext cx="11306400" cy="510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800" b="0"/>
              <a:t>Consider subjects for analysis that may overlap</a:t>
            </a:r>
            <a:r>
              <a:rPr lang="en-GB" sz="2800" b="0">
                <a:solidFill>
                  <a:schemeClr val="accent3"/>
                </a:solidFill>
              </a:rPr>
              <a:t>.</a:t>
            </a:r>
            <a:r>
              <a:rPr lang="en-GB" sz="2800" b="0">
                <a:solidFill>
                  <a:schemeClr val="dk2"/>
                </a:solidFill>
              </a:rPr>
              <a:t>”</a:t>
            </a:r>
            <a:endParaRPr sz="2800" b="0">
              <a:solidFill>
                <a:schemeClr val="dk2"/>
              </a:solidFill>
            </a:endParaRPr>
          </a:p>
        </p:txBody>
      </p:sp>
      <p:pic>
        <p:nvPicPr>
          <p:cNvPr id="1373" name="Google Shape;1373;g2af080dba24_0_0"/>
          <p:cNvPicPr preferRelativeResize="0"/>
          <p:nvPr/>
        </p:nvPicPr>
        <p:blipFill rotWithShape="1">
          <a:blip r:embed="rId3">
            <a:alphaModFix/>
          </a:blip>
          <a:srcRect l="25366" r="25786"/>
          <a:stretch/>
        </p:blipFill>
        <p:spPr>
          <a:xfrm>
            <a:off x="7407175" y="1408938"/>
            <a:ext cx="4114799" cy="4040125"/>
          </a:xfrm>
          <a:prstGeom prst="rect">
            <a:avLst/>
          </a:prstGeom>
          <a:noFill/>
          <a:ln>
            <a:noFill/>
          </a:ln>
        </p:spPr>
      </p:pic>
      <p:sp>
        <p:nvSpPr>
          <p:cNvPr id="1374" name="Google Shape;1374;g2af080dba24_0_0"/>
          <p:cNvSpPr txBox="1"/>
          <p:nvPr/>
        </p:nvSpPr>
        <p:spPr>
          <a:xfrm>
            <a:off x="743700" y="1626225"/>
            <a:ext cx="5920200" cy="436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b="1">
                <a:solidFill>
                  <a:srgbClr val="2B3940"/>
                </a:solidFill>
                <a:latin typeface="Montserrat"/>
                <a:ea typeface="Montserrat"/>
                <a:cs typeface="Montserrat"/>
                <a:sym typeface="Montserrat"/>
              </a:rPr>
              <a:t>Collectively Exhaustive (CE):</a:t>
            </a:r>
            <a:endParaRPr b="1">
              <a:solidFill>
                <a:srgbClr val="2B3940"/>
              </a:solidFill>
              <a:latin typeface="Montserrat"/>
              <a:ea typeface="Montserrat"/>
              <a:cs typeface="Montserrat"/>
              <a:sym typeface="Montserrat"/>
            </a:endParaRPr>
          </a:p>
          <a:p>
            <a:pPr marL="0" lvl="0" indent="0" algn="l" rtl="0">
              <a:lnSpc>
                <a:spcPct val="115000"/>
              </a:lnSpc>
              <a:spcBef>
                <a:spcPts val="0"/>
              </a:spcBef>
              <a:spcAft>
                <a:spcPts val="0"/>
              </a:spcAft>
              <a:buNone/>
            </a:pPr>
            <a:endParaRPr b="1">
              <a:solidFill>
                <a:srgbClr val="2B3940"/>
              </a:solidFill>
              <a:latin typeface="Montserrat"/>
              <a:ea typeface="Montserrat"/>
              <a:cs typeface="Montserrat"/>
              <a:sym typeface="Montserrat"/>
            </a:endParaRPr>
          </a:p>
          <a:p>
            <a:pPr marL="457200" lvl="0" indent="-317500" algn="l" rtl="0">
              <a:lnSpc>
                <a:spcPct val="115000"/>
              </a:lnSpc>
              <a:spcBef>
                <a:spcPts val="0"/>
              </a:spcBef>
              <a:spcAft>
                <a:spcPts val="0"/>
              </a:spcAft>
              <a:buClr>
                <a:srgbClr val="2B3940"/>
              </a:buClr>
              <a:buSzPts val="1400"/>
              <a:buChar char="●"/>
            </a:pPr>
            <a:r>
              <a:rPr lang="en-GB" b="1">
                <a:solidFill>
                  <a:srgbClr val="2B3940"/>
                </a:solidFill>
                <a:latin typeface="Montserrat"/>
                <a:ea typeface="Montserrat"/>
                <a:cs typeface="Montserrat"/>
                <a:sym typeface="Montserrat"/>
              </a:rPr>
              <a:t>This ensures comprehensive coverage:</a:t>
            </a:r>
            <a:r>
              <a:rPr lang="en-GB">
                <a:solidFill>
                  <a:srgbClr val="2B3940"/>
                </a:solidFill>
                <a:latin typeface="Montserrat Light"/>
                <a:ea typeface="Montserrat Light"/>
                <a:cs typeface="Montserrat Light"/>
                <a:sym typeface="Montserrat Light"/>
              </a:rPr>
              <a:t> The CE aspect of MECE requires that the categories collectively cover all possible options or aspects related to the problem or situation. Nothing is left out as the framework aims to be all-encompassing in its coverage.</a:t>
            </a:r>
            <a:endParaRPr>
              <a:solidFill>
                <a:srgbClr val="2B3940"/>
              </a:solidFill>
              <a:latin typeface="Montserrat Light"/>
              <a:ea typeface="Montserrat Light"/>
              <a:cs typeface="Montserrat Light"/>
              <a:sym typeface="Montserrat Light"/>
            </a:endParaRPr>
          </a:p>
          <a:p>
            <a:pPr marL="457200" lvl="0" indent="-317500" algn="l" rtl="0">
              <a:lnSpc>
                <a:spcPct val="115000"/>
              </a:lnSpc>
              <a:spcBef>
                <a:spcPts val="0"/>
              </a:spcBef>
              <a:spcAft>
                <a:spcPts val="0"/>
              </a:spcAft>
              <a:buClr>
                <a:srgbClr val="2B3940"/>
              </a:buClr>
              <a:buSzPts val="1400"/>
              <a:buChar char="●"/>
            </a:pPr>
            <a:r>
              <a:rPr lang="en-GB" b="1">
                <a:solidFill>
                  <a:srgbClr val="2B3940"/>
                </a:solidFill>
                <a:latin typeface="Montserrat"/>
                <a:ea typeface="Montserrat"/>
                <a:cs typeface="Montserrat"/>
                <a:sym typeface="Montserrat"/>
              </a:rPr>
              <a:t>This also ensures there are no gaps:</a:t>
            </a:r>
            <a:r>
              <a:rPr lang="en-GB">
                <a:solidFill>
                  <a:srgbClr val="2B3940"/>
                </a:solidFill>
                <a:latin typeface="Montserrat Light"/>
                <a:ea typeface="Montserrat Light"/>
                <a:cs typeface="Montserrat Light"/>
                <a:sym typeface="Montserrat Light"/>
              </a:rPr>
              <a:t> Every relevant factor or option is considered. The goal is to address the entire spectrum of possibilities to avoid overlooking critical elements.</a:t>
            </a:r>
            <a:endParaRPr>
              <a:solidFill>
                <a:srgbClr val="2B3940"/>
              </a:solidFill>
              <a:latin typeface="Montserrat Light"/>
              <a:ea typeface="Montserrat Light"/>
              <a:cs typeface="Montserrat Light"/>
              <a:sym typeface="Montserrat Light"/>
            </a:endParaRPr>
          </a:p>
          <a:p>
            <a:pPr marL="457200" lvl="0" indent="-317500" algn="l" rtl="0">
              <a:lnSpc>
                <a:spcPct val="115000"/>
              </a:lnSpc>
              <a:spcBef>
                <a:spcPts val="0"/>
              </a:spcBef>
              <a:spcAft>
                <a:spcPts val="0"/>
              </a:spcAft>
              <a:buClr>
                <a:srgbClr val="2B3940"/>
              </a:buClr>
              <a:buSzPts val="1400"/>
              <a:buFont typeface="Montserrat Light"/>
              <a:buChar char="●"/>
            </a:pPr>
            <a:r>
              <a:rPr lang="en-GB">
                <a:solidFill>
                  <a:srgbClr val="2B3940"/>
                </a:solidFill>
                <a:latin typeface="Montserrat Light"/>
                <a:ea typeface="Montserrat Light"/>
                <a:cs typeface="Montserrat Light"/>
                <a:sym typeface="Montserrat Light"/>
              </a:rPr>
              <a:t>In the example on the right market factors (eg demand) and operational factors (eg inventory levels) are likely to be interdependent. Both of these could be affected by external factors such as changes in the demography of the customers.</a:t>
            </a:r>
            <a:endParaRPr>
              <a:solidFill>
                <a:srgbClr val="2B3940"/>
              </a:solidFill>
              <a:latin typeface="Montserrat Light"/>
              <a:ea typeface="Montserrat Light"/>
              <a:cs typeface="Montserrat Light"/>
              <a:sym typeface="Montserrat Light"/>
            </a:endParaRPr>
          </a:p>
          <a:p>
            <a:pPr marL="914400" lvl="0" indent="0" algn="l" rtl="0">
              <a:lnSpc>
                <a:spcPct val="115000"/>
              </a:lnSpc>
              <a:spcBef>
                <a:spcPts val="0"/>
              </a:spcBef>
              <a:spcAft>
                <a:spcPts val="0"/>
              </a:spcAft>
              <a:buNone/>
            </a:pPr>
            <a:endParaRPr b="1">
              <a:solidFill>
                <a:srgbClr val="2B394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5"/>
          <p:cNvSpPr txBox="1">
            <a:spLocks noGrp="1"/>
          </p:cNvSpPr>
          <p:nvPr>
            <p:ph type="title"/>
          </p:nvPr>
        </p:nvSpPr>
        <p:spPr>
          <a:xfrm>
            <a:off x="308103" y="514800"/>
            <a:ext cx="5156200" cy="5100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lt1"/>
                </a:solidFill>
              </a:rPr>
              <a:t>.</a:t>
            </a:r>
            <a:endParaRPr sz="2800">
              <a:solidFill>
                <a:schemeClr val="lt1"/>
              </a:solidFill>
            </a:endParaRPr>
          </a:p>
        </p:txBody>
      </p:sp>
      <p:sp>
        <p:nvSpPr>
          <p:cNvPr id="1380" name="Google Shape;1380;p5"/>
          <p:cNvSpPr txBox="1"/>
          <p:nvPr/>
        </p:nvSpPr>
        <p:spPr>
          <a:xfrm>
            <a:off x="905364" y="1440556"/>
            <a:ext cx="8905200" cy="2990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433"/>
              <a:buFont typeface="Arial"/>
              <a:buNone/>
            </a:pPr>
            <a:endParaRPr sz="1433" b="0" i="0" u="none" strike="noStrike" cap="none">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What are the factors that need analysing? Make sure you have a comprehensive listing of all of them.</a:t>
            </a:r>
            <a:endParaRPr sz="1433">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Which of these factors are mutually exclusive in that there is no overlap, one with the other?</a:t>
            </a:r>
            <a:endParaRPr sz="1433">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Which of these factors is collectively exhaustive in that there is overlap between them?</a:t>
            </a:r>
            <a:endParaRPr sz="1433">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How do the factors influence and relate to the problem you are analysing?</a:t>
            </a:r>
            <a:endParaRPr sz="1433">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How will you present the analysis? Will it add clarity by dealing with the mutually exclusive factors and the collectively exhaustive factors separately?</a:t>
            </a:r>
            <a:endParaRPr sz="1433">
              <a:solidFill>
                <a:schemeClr val="dk1"/>
              </a:solidFill>
              <a:latin typeface="Montserrat Light"/>
              <a:ea typeface="Montserrat Light"/>
              <a:cs typeface="Montserrat Light"/>
              <a:sym typeface="Montserrat Light"/>
            </a:endParaRPr>
          </a:p>
          <a:p>
            <a:pPr marL="457200" lvl="0" indent="-311150" algn="l" rtl="0">
              <a:lnSpc>
                <a:spcPct val="115000"/>
              </a:lnSpc>
              <a:spcBef>
                <a:spcPts val="0"/>
              </a:spcBef>
              <a:spcAft>
                <a:spcPts val="0"/>
              </a:spcAft>
              <a:buClr>
                <a:schemeClr val="lt1"/>
              </a:buClr>
              <a:buSzPts val="1300"/>
              <a:buChar char="•"/>
            </a:pPr>
            <a:r>
              <a:rPr lang="en-GB" sz="1433">
                <a:solidFill>
                  <a:schemeClr val="dk1"/>
                </a:solidFill>
                <a:latin typeface="Montserrat Light"/>
                <a:ea typeface="Montserrat Light"/>
                <a:cs typeface="Montserrat Light"/>
                <a:sym typeface="Montserrat Light"/>
              </a:rPr>
              <a:t>Which are the most important factors and how can they be addressed to make an improvement?</a:t>
            </a:r>
            <a:endParaRPr sz="1433">
              <a:solidFill>
                <a:schemeClr val="dk1"/>
              </a:solidFill>
              <a:latin typeface="Montserrat Light"/>
              <a:ea typeface="Montserrat Light"/>
              <a:cs typeface="Montserrat Light"/>
              <a:sym typeface="Montserrat Light"/>
            </a:endParaRPr>
          </a:p>
          <a:p>
            <a:pPr marL="0" marR="0" lvl="0" indent="0" algn="l" rtl="0">
              <a:lnSpc>
                <a:spcPct val="115000"/>
              </a:lnSpc>
              <a:spcBef>
                <a:spcPts val="0"/>
              </a:spcBef>
              <a:spcAft>
                <a:spcPts val="0"/>
              </a:spcAft>
              <a:buNone/>
            </a:pPr>
            <a:endParaRPr sz="1433" b="0" i="0" u="none" strike="noStrike" cap="none">
              <a:solidFill>
                <a:schemeClr val="dk1"/>
              </a:solidFill>
              <a:latin typeface="Montserrat Light"/>
              <a:ea typeface="Montserrat Light"/>
              <a:cs typeface="Montserrat Light"/>
              <a:sym typeface="Montserrat Light"/>
            </a:endParaRPr>
          </a:p>
          <a:p>
            <a:pPr marL="457200" marR="0" lvl="0" indent="0" algn="l" rtl="0">
              <a:lnSpc>
                <a:spcPct val="115000"/>
              </a:lnSpc>
              <a:spcBef>
                <a:spcPts val="0"/>
              </a:spcBef>
              <a:spcAft>
                <a:spcPts val="0"/>
              </a:spcAft>
              <a:buNone/>
            </a:pPr>
            <a:endParaRPr sz="700" b="0" i="0" u="none" strike="noStrike" cap="none">
              <a:solidFill>
                <a:srgbClr val="000000"/>
              </a:solidFill>
              <a:latin typeface="Montserrat Light"/>
              <a:ea typeface="Montserrat Light"/>
              <a:cs typeface="Montserrat Light"/>
              <a:sym typeface="Montserrat Light"/>
            </a:endParaRPr>
          </a:p>
        </p:txBody>
      </p:sp>
      <p:sp>
        <p:nvSpPr>
          <p:cNvPr id="1381" name="Google Shape;1381;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GB"/>
              <a:t>Copyright © B2B Frameworks Ltd 2018</a:t>
            </a:r>
            <a:endParaRPr/>
          </a:p>
        </p:txBody>
      </p:sp>
      <p:sp>
        <p:nvSpPr>
          <p:cNvPr id="1382" name="Google Shape;1382;p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GB"/>
              <a:t>5</a:t>
            </a:fld>
            <a:endParaRPr/>
          </a:p>
        </p:txBody>
      </p:sp>
      <p:grpSp>
        <p:nvGrpSpPr>
          <p:cNvPr id="1383" name="Google Shape;1383;p5"/>
          <p:cNvGrpSpPr/>
          <p:nvPr/>
        </p:nvGrpSpPr>
        <p:grpSpPr>
          <a:xfrm>
            <a:off x="0" y="1100016"/>
            <a:ext cx="1397787" cy="57996"/>
            <a:chOff x="0" y="1077191"/>
            <a:chExt cx="1397787" cy="57996"/>
          </a:xfrm>
        </p:grpSpPr>
        <p:sp>
          <p:nvSpPr>
            <p:cNvPr id="1384" name="Google Shape;1384;p5"/>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5" name="Google Shape;1385;p5"/>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6"/>
          <p:cNvSpPr txBox="1">
            <a:spLocks noGrp="1"/>
          </p:cNvSpPr>
          <p:nvPr>
            <p:ph type="title"/>
          </p:nvPr>
        </p:nvSpPr>
        <p:spPr>
          <a:xfrm>
            <a:off x="380575" y="3534850"/>
            <a:ext cx="72024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1391" name="Google Shape;1391;p6">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6">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6">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6">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6">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39</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Montserrat</vt:lpstr>
      <vt:lpstr>Arial</vt:lpstr>
      <vt:lpstr>Montserrat Light</vt:lpstr>
      <vt:lpstr>Calibri</vt:lpstr>
      <vt:lpstr>Montserrat SemiBold</vt:lpstr>
      <vt:lpstr>Montserrat Medium</vt:lpstr>
      <vt:lpstr>Office Theme</vt:lpstr>
      <vt:lpstr>Office Theme</vt:lpstr>
      <vt:lpstr>MECE</vt:lpstr>
      <vt:lpstr>A model to structure an analysis.</vt:lpstr>
      <vt:lpstr>Consider categories for analysis that are mutually exclusive.”</vt:lpstr>
      <vt:lpstr>Consider subjects for analysis that may overlap.”</vt:lpstr>
      <vt:lpstr>Things to think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MECE</dc:title>
  <dc:creator>Jayne Sanders</dc:creator>
  <cp:lastModifiedBy>Paul Hague</cp:lastModifiedBy>
  <cp:revision>1</cp:revision>
  <dcterms:created xsi:type="dcterms:W3CDTF">2023-10-26T17:10:16Z</dcterms:created>
  <dcterms:modified xsi:type="dcterms:W3CDTF">2024-01-14T16:43:20Z</dcterms:modified>
</cp:coreProperties>
</file>