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6858000" cx="12192000"/>
  <p:notesSz cx="6858000" cy="9144000"/>
  <p:embeddedFontLst>
    <p:embeddedFont>
      <p:font typeface="Montserrat SemiBold"/>
      <p:regular r:id="rId14"/>
      <p:bold r:id="rId15"/>
      <p:italic r:id="rId16"/>
      <p:boldItalic r:id="rId17"/>
    </p:embeddedFont>
    <p:embeddedFont>
      <p:font typeface="Montserrat"/>
      <p:regular r:id="rId18"/>
      <p:bold r:id="rId19"/>
      <p:italic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iGNbHkku8OaZgY6iqPkcO1djdkV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AEC5891-D4DC-46EC-8C1A-1ECB16E0233E}">
  <a:tblStyle styleId="{4AEC5891-D4DC-46EC-8C1A-1ECB16E0233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71C35C17-6C95-4F61-B074-1A9877F7B223}"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F5E6"/>
          </a:solidFill>
        </a:fill>
      </a:tcStyle>
    </a:wholeTbl>
    <a:band1H>
      <a:tcTxStyle/>
      <a:tcStyle>
        <a:fill>
          <a:solidFill>
            <a:srgbClr val="FFEACA"/>
          </a:solidFill>
        </a:fill>
      </a:tcStyle>
    </a:band1H>
    <a:band2H>
      <a:tcTxStyle/>
    </a:band2H>
    <a:band1V>
      <a:tcTxStyle/>
      <a:tcStyle>
        <a:fill>
          <a:solidFill>
            <a:srgbClr val="FFEA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MontserratMedium-regular.fntdata"/><Relationship Id="rId21" Type="http://schemas.openxmlformats.org/officeDocument/2006/relationships/font" Target="fonts/Montserrat-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Light-boldItalic.fntdata"/><Relationship Id="rId7" Type="http://schemas.openxmlformats.org/officeDocument/2006/relationships/slide" Target="slides/slide2.xml"/><Relationship Id="rId8" Type="http://schemas.openxmlformats.org/officeDocument/2006/relationships/slide" Target="slides/slide3.xml"/><Relationship Id="rId3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MontserratSemiBold-bold.fntdata"/><Relationship Id="rId14" Type="http://schemas.openxmlformats.org/officeDocument/2006/relationships/font" Target="fonts/MontserratSemiBold-regular.fntdata"/><Relationship Id="rId17" Type="http://schemas.openxmlformats.org/officeDocument/2006/relationships/font" Target="fonts/MontserratSemiBold-boldItalic.fntdata"/><Relationship Id="rId16" Type="http://schemas.openxmlformats.org/officeDocument/2006/relationships/font" Target="fonts/MontserratSemiBold-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0" name="Google Shape;6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7" name="Google Shape;67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6" name="Google Shape;68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4" name="Google Shape;70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3" name="Google Shape;71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1f0dd73e222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1" name="Google Shape;721;g1f0dd73e222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1.png"/><Relationship Id="rId5"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2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8.png"/><Relationship Id="rId4" Type="http://schemas.openxmlformats.org/officeDocument/2006/relationships/image" Target="../media/image12.png"/><Relationship Id="rId5" Type="http://schemas.openxmlformats.org/officeDocument/2006/relationships/image" Target="../media/image17.png"/><Relationship Id="rId6"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 1">
    <p:bg>
      <p:bgPr>
        <a:solidFill>
          <a:schemeClr val="dk1"/>
        </a:solidFill>
      </p:bgPr>
    </p:bg>
    <p:spTree>
      <p:nvGrpSpPr>
        <p:cNvPr id="12" name="Shape 12"/>
        <p:cNvGrpSpPr/>
        <p:nvPr/>
      </p:nvGrpSpPr>
      <p:grpSpPr>
        <a:xfrm>
          <a:off x="0" y="0"/>
          <a:ext cx="0" cy="0"/>
          <a:chOff x="0" y="0"/>
          <a:chExt cx="0" cy="0"/>
        </a:xfrm>
      </p:grpSpPr>
      <p:pic>
        <p:nvPicPr>
          <p:cNvPr descr="A logo with blue and yellow colors&#10;&#10;Description automatically generated" id="13" name="Google Shape;13;p10"/>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pic>
        <p:nvPicPr>
          <p:cNvPr id="14" name="Google Shape;14;p10"/>
          <p:cNvPicPr preferRelativeResize="0"/>
          <p:nvPr/>
        </p:nvPicPr>
        <p:blipFill rotWithShape="1">
          <a:blip r:embed="rId3">
            <a:alphaModFix/>
          </a:blip>
          <a:srcRect b="0" l="0" r="0" t="0"/>
          <a:stretch/>
        </p:blipFill>
        <p:spPr>
          <a:xfrm>
            <a:off x="2616612" y="1333051"/>
            <a:ext cx="7054162" cy="4344864"/>
          </a:xfrm>
          <a:prstGeom prst="rect">
            <a:avLst/>
          </a:prstGeom>
          <a:noFill/>
          <a:ln>
            <a:noFill/>
          </a:ln>
        </p:spPr>
      </p:pic>
      <p:sp>
        <p:nvSpPr>
          <p:cNvPr id="15" name="Google Shape;15;p10"/>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u="none" cap="none" strike="noStrike">
                <a:solidFill>
                  <a:schemeClr val="lt1"/>
                </a:solidFill>
                <a:latin typeface="Montserrat"/>
                <a:ea typeface="Montserrat"/>
                <a:cs typeface="Montserrat"/>
                <a:sym typeface="Montserrat"/>
              </a:rPr>
              <a:t>B2B FRAMEWORKS</a:t>
            </a:r>
            <a:endParaRPr b="0" i="0" sz="2000" u="none" cap="none" strike="noStrike">
              <a:solidFill>
                <a:schemeClr val="lt1"/>
              </a:solidFill>
              <a:latin typeface="Montserrat"/>
              <a:ea typeface="Montserrat"/>
              <a:cs typeface="Montserrat"/>
              <a:sym typeface="Montserrat"/>
            </a:endParaRPr>
          </a:p>
        </p:txBody>
      </p:sp>
      <p:sp>
        <p:nvSpPr>
          <p:cNvPr id="16" name="Google Shape;16;p10"/>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_2">
  <p:cSld name="Title Slide_2">
    <p:bg>
      <p:bgPr>
        <a:solidFill>
          <a:schemeClr val="lt1"/>
        </a:solidFill>
      </p:bgPr>
    </p:bg>
    <p:spTree>
      <p:nvGrpSpPr>
        <p:cNvPr id="279" name="Shape 279"/>
        <p:cNvGrpSpPr/>
        <p:nvPr/>
      </p:nvGrpSpPr>
      <p:grpSpPr>
        <a:xfrm>
          <a:off x="0" y="0"/>
          <a:ext cx="0" cy="0"/>
          <a:chOff x="0" y="0"/>
          <a:chExt cx="0" cy="0"/>
        </a:xfrm>
      </p:grpSpPr>
      <p:sp>
        <p:nvSpPr>
          <p:cNvPr id="280" name="Google Shape;280;p19"/>
          <p:cNvSpPr txBox="1"/>
          <p:nvPr/>
        </p:nvSpPr>
        <p:spPr>
          <a:xfrm>
            <a:off x="521110" y="4369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pic>
        <p:nvPicPr>
          <p:cNvPr descr="A logo with a black background&#10;&#10;Description automatically generated" id="281" name="Google Shape;281;p19"/>
          <p:cNvPicPr preferRelativeResize="0"/>
          <p:nvPr/>
        </p:nvPicPr>
        <p:blipFill rotWithShape="1">
          <a:blip r:embed="rId2">
            <a:alphaModFix/>
          </a:blip>
          <a:srcRect b="0" l="0" r="0" t="0"/>
          <a:stretch/>
        </p:blipFill>
        <p:spPr>
          <a:xfrm>
            <a:off x="9014518" y="5514927"/>
            <a:ext cx="2946191" cy="1172419"/>
          </a:xfrm>
          <a:prstGeom prst="rect">
            <a:avLst/>
          </a:prstGeom>
          <a:noFill/>
          <a:ln>
            <a:noFill/>
          </a:ln>
        </p:spPr>
      </p:pic>
      <p:sp>
        <p:nvSpPr>
          <p:cNvPr id="282" name="Google Shape;282;p19"/>
          <p:cNvSpPr txBox="1"/>
          <p:nvPr/>
        </p:nvSpPr>
        <p:spPr>
          <a:xfrm>
            <a:off x="673510" y="5893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000"/>
              <a:buFont typeface="Montserrat"/>
              <a:buNone/>
            </a:pPr>
            <a:r>
              <a:rPr b="0" i="0" lang="en-GB" sz="2000">
                <a:solidFill>
                  <a:schemeClr val="dk1"/>
                </a:solidFill>
                <a:latin typeface="Montserrat"/>
                <a:ea typeface="Montserrat"/>
                <a:cs typeface="Montserrat"/>
                <a:sym typeface="Montserrat"/>
              </a:rPr>
              <a:t>B2B FRAMEWORKS</a:t>
            </a:r>
            <a:endParaRPr b="0" i="0" sz="2000">
              <a:solidFill>
                <a:schemeClr val="dk1"/>
              </a:solidFill>
              <a:latin typeface="Montserrat"/>
              <a:ea typeface="Montserrat"/>
              <a:cs typeface="Montserrat"/>
              <a:sym typeface="Montserrat"/>
            </a:endParaRPr>
          </a:p>
        </p:txBody>
      </p:sp>
      <p:sp>
        <p:nvSpPr>
          <p:cNvPr id="283" name="Google Shape;283;p19"/>
          <p:cNvSpPr/>
          <p:nvPr/>
        </p:nvSpPr>
        <p:spPr>
          <a:xfrm>
            <a:off x="1226931" y="1585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19"/>
          <p:cNvSpPr/>
          <p:nvPr/>
        </p:nvSpPr>
        <p:spPr>
          <a:xfrm>
            <a:off x="0" y="1585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85" name="Google Shape;285;p19"/>
          <p:cNvPicPr preferRelativeResize="0"/>
          <p:nvPr/>
        </p:nvPicPr>
        <p:blipFill rotWithShape="1">
          <a:blip r:embed="rId3">
            <a:alphaModFix/>
          </a:blip>
          <a:srcRect b="0" l="0" r="0" t="0"/>
          <a:stretch/>
        </p:blipFill>
        <p:spPr>
          <a:xfrm>
            <a:off x="2643908" y="1373995"/>
            <a:ext cx="7054161" cy="4344864"/>
          </a:xfrm>
          <a:prstGeom prst="rect">
            <a:avLst/>
          </a:prstGeom>
          <a:noFill/>
          <a:ln>
            <a:noFill/>
          </a:ln>
        </p:spPr>
      </p:pic>
      <p:sp>
        <p:nvSpPr>
          <p:cNvPr id="286" name="Google Shape;286;p19"/>
          <p:cNvSpPr txBox="1"/>
          <p:nvPr>
            <p:ph type="title"/>
          </p:nvPr>
        </p:nvSpPr>
        <p:spPr>
          <a:xfrm>
            <a:off x="508000" y="8715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lue bkg">
  <p:cSld name="Text Blue bkg">
    <p:bg>
      <p:bgPr>
        <a:solidFill>
          <a:schemeClr val="lt1"/>
        </a:solidFill>
      </p:bgPr>
    </p:bg>
    <p:spTree>
      <p:nvGrpSpPr>
        <p:cNvPr id="287" name="Shape 287"/>
        <p:cNvGrpSpPr/>
        <p:nvPr/>
      </p:nvGrpSpPr>
      <p:grpSpPr>
        <a:xfrm>
          <a:off x="0" y="0"/>
          <a:ext cx="0" cy="0"/>
          <a:chOff x="0" y="0"/>
          <a:chExt cx="0" cy="0"/>
        </a:xfrm>
      </p:grpSpPr>
      <p:pic>
        <p:nvPicPr>
          <p:cNvPr descr="A yellow circle on a black background&#10;&#10;Description automatically generated" id="288" name="Google Shape;288;p20"/>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89" name="Google Shape;289;p20"/>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20"/>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1" name="Google Shape;291;p20"/>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292" name="Google Shape;292;p20"/>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
        <p:nvSpPr>
          <p:cNvPr id="293" name="Google Shape;293;p20"/>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20"/>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20"/>
          <p:cNvSpPr txBox="1"/>
          <p:nvPr>
            <p:ph type="title"/>
          </p:nvPr>
        </p:nvSpPr>
        <p:spPr>
          <a:xfrm>
            <a:off x="333515" y="472411"/>
            <a:ext cx="5156200" cy="48877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96" name="Google Shape;296;p20"/>
          <p:cNvGrpSpPr/>
          <p:nvPr/>
        </p:nvGrpSpPr>
        <p:grpSpPr>
          <a:xfrm>
            <a:off x="11436251" y="129884"/>
            <a:ext cx="661669" cy="1214119"/>
            <a:chOff x="11436251" y="129884"/>
            <a:chExt cx="661669" cy="1214119"/>
          </a:xfrm>
        </p:grpSpPr>
        <p:sp>
          <p:nvSpPr>
            <p:cNvPr id="297" name="Google Shape;297;p20"/>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20"/>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20"/>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20"/>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20"/>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20"/>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20"/>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20"/>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20"/>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20"/>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20"/>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20"/>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20"/>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20"/>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20"/>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20"/>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20"/>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20"/>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20"/>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20"/>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20"/>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8" name="Google Shape;318;p20"/>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9" name="Google Shape;319;p20"/>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0" name="Google Shape;320;p20"/>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1" name="Google Shape;321;p20"/>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2" name="Google Shape;322;p20"/>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3" name="Google Shape;323;p20"/>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4" name="Google Shape;324;p20"/>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25" name="Google Shape;325;p20"/>
          <p:cNvSpPr/>
          <p:nvPr/>
        </p:nvSpPr>
        <p:spPr>
          <a:xfrm rot="1323502">
            <a:off x="11725925" y="845680"/>
            <a:ext cx="698270" cy="698270"/>
          </a:xfrm>
          <a:prstGeom prst="chord">
            <a:avLst>
              <a:gd fmla="val 2700000" name="adj1"/>
              <a:gd fmla="val 16200000" name="adj2"/>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p:cSld name="step 5">
    <p:bg>
      <p:bgPr>
        <a:solidFill>
          <a:schemeClr val="dk2"/>
        </a:solidFill>
      </p:bgPr>
    </p:bg>
    <p:spTree>
      <p:nvGrpSpPr>
        <p:cNvPr id="326" name="Shape 326"/>
        <p:cNvGrpSpPr/>
        <p:nvPr/>
      </p:nvGrpSpPr>
      <p:grpSpPr>
        <a:xfrm>
          <a:off x="0" y="0"/>
          <a:ext cx="0" cy="0"/>
          <a:chOff x="0" y="0"/>
          <a:chExt cx="0" cy="0"/>
        </a:xfrm>
      </p:grpSpPr>
      <p:pic>
        <p:nvPicPr>
          <p:cNvPr descr="A yellow circle on a black background&#10;&#10;Description automatically generated" id="327" name="Google Shape;327;p2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28" name="Google Shape;328;p2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0" name="Google Shape;330;p2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31" name="Google Shape;331;p21"/>
          <p:cNvGrpSpPr/>
          <p:nvPr/>
        </p:nvGrpSpPr>
        <p:grpSpPr>
          <a:xfrm>
            <a:off x="0" y="1318491"/>
            <a:ext cx="1397812" cy="58002"/>
            <a:chOff x="0" y="1077191"/>
            <a:chExt cx="1397812" cy="58002"/>
          </a:xfrm>
        </p:grpSpPr>
        <p:sp>
          <p:nvSpPr>
            <p:cNvPr id="332" name="Google Shape;332;p2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3" name="Google Shape;333;p2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34" name="Google Shape;334;p21"/>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5</a:t>
            </a:r>
            <a:endParaRPr/>
          </a:p>
        </p:txBody>
      </p:sp>
      <p:sp>
        <p:nvSpPr>
          <p:cNvPr id="335" name="Google Shape;335;p21"/>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36" name="Google Shape;336;p2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37" name="Google Shape;337;p21"/>
          <p:cNvGrpSpPr/>
          <p:nvPr/>
        </p:nvGrpSpPr>
        <p:grpSpPr>
          <a:xfrm>
            <a:off x="11436251" y="129884"/>
            <a:ext cx="661669" cy="1214119"/>
            <a:chOff x="11436251" y="129884"/>
            <a:chExt cx="661669" cy="1214119"/>
          </a:xfrm>
        </p:grpSpPr>
        <p:sp>
          <p:nvSpPr>
            <p:cNvPr id="338" name="Google Shape;338;p2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2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2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2" name="Google Shape;342;p2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3" name="Google Shape;343;p2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4" name="Google Shape;344;p2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5" name="Google Shape;345;p2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6" name="Google Shape;346;p2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7" name="Google Shape;347;p2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8" name="Google Shape;348;p2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2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2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2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2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2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2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2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2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2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2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2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2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2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2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366" name="Google Shape;366;p21"/>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367" name="Google Shape;367;p21"/>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ep 5">
  <p:cSld name="1_step 5">
    <p:bg>
      <p:bgPr>
        <a:solidFill>
          <a:schemeClr val="dk2"/>
        </a:solidFill>
      </p:bgPr>
    </p:bg>
    <p:spTree>
      <p:nvGrpSpPr>
        <p:cNvPr id="368" name="Shape 368"/>
        <p:cNvGrpSpPr/>
        <p:nvPr/>
      </p:nvGrpSpPr>
      <p:grpSpPr>
        <a:xfrm>
          <a:off x="0" y="0"/>
          <a:ext cx="0" cy="0"/>
          <a:chOff x="0" y="0"/>
          <a:chExt cx="0" cy="0"/>
        </a:xfrm>
      </p:grpSpPr>
      <p:pic>
        <p:nvPicPr>
          <p:cNvPr descr="A yellow circle on a black background&#10;&#10;Description automatically generated" id="369" name="Google Shape;369;p2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370" name="Google Shape;370;p2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2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2" name="Google Shape;372;p2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373" name="Google Shape;373;p22"/>
          <p:cNvGrpSpPr/>
          <p:nvPr/>
        </p:nvGrpSpPr>
        <p:grpSpPr>
          <a:xfrm>
            <a:off x="0" y="1318491"/>
            <a:ext cx="1397812" cy="58002"/>
            <a:chOff x="0" y="1077191"/>
            <a:chExt cx="1397812" cy="58002"/>
          </a:xfrm>
        </p:grpSpPr>
        <p:sp>
          <p:nvSpPr>
            <p:cNvPr id="374" name="Google Shape;374;p2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2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376" name="Google Shape;376;p2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6</a:t>
            </a:r>
            <a:endParaRPr/>
          </a:p>
        </p:txBody>
      </p:sp>
      <p:sp>
        <p:nvSpPr>
          <p:cNvPr id="377" name="Google Shape;377;p2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378" name="Google Shape;378;p2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379" name="Google Shape;379;p22"/>
          <p:cNvGrpSpPr/>
          <p:nvPr/>
        </p:nvGrpSpPr>
        <p:grpSpPr>
          <a:xfrm>
            <a:off x="11436251" y="129884"/>
            <a:ext cx="661669" cy="1214119"/>
            <a:chOff x="11436251" y="129884"/>
            <a:chExt cx="661669" cy="1214119"/>
          </a:xfrm>
        </p:grpSpPr>
        <p:sp>
          <p:nvSpPr>
            <p:cNvPr id="380" name="Google Shape;380;p2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2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2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2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2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2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2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2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2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2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2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2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2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2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2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2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2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2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2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2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2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2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2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2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2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2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2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408" name="Google Shape;408;p2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409" name="Google Shape;409;p2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blue bkg">
  <p:cSld name="step 1 blue bkg">
    <p:bg>
      <p:bgPr>
        <a:solidFill>
          <a:schemeClr val="lt1"/>
        </a:solidFill>
      </p:bgPr>
    </p:bg>
    <p:spTree>
      <p:nvGrpSpPr>
        <p:cNvPr id="410" name="Shape 410"/>
        <p:cNvGrpSpPr/>
        <p:nvPr/>
      </p:nvGrpSpPr>
      <p:grpSpPr>
        <a:xfrm>
          <a:off x="0" y="0"/>
          <a:ext cx="0" cy="0"/>
          <a:chOff x="0" y="0"/>
          <a:chExt cx="0" cy="0"/>
        </a:xfrm>
      </p:grpSpPr>
      <p:pic>
        <p:nvPicPr>
          <p:cNvPr descr="A yellow circle on a black background&#10;&#10;Description automatically generated" id="411" name="Google Shape;411;p2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12" name="Google Shape;412;p23"/>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3" name="Google Shape;413;p2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4" name="Google Shape;414;p2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15" name="Google Shape;415;p23"/>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16" name="Google Shape;416;p23"/>
          <p:cNvGrpSpPr/>
          <p:nvPr/>
        </p:nvGrpSpPr>
        <p:grpSpPr>
          <a:xfrm>
            <a:off x="0" y="1318491"/>
            <a:ext cx="1397812" cy="58002"/>
            <a:chOff x="0" y="1077191"/>
            <a:chExt cx="1397812" cy="58002"/>
          </a:xfrm>
        </p:grpSpPr>
        <p:sp>
          <p:nvSpPr>
            <p:cNvPr id="417" name="Google Shape;417;p2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8" name="Google Shape;418;p2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19" name="Google Shape;419;p2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1</a:t>
            </a:r>
            <a:endParaRPr/>
          </a:p>
        </p:txBody>
      </p:sp>
      <p:sp>
        <p:nvSpPr>
          <p:cNvPr id="420" name="Google Shape;420;p2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21" name="Google Shape;421;p23"/>
          <p:cNvGrpSpPr/>
          <p:nvPr/>
        </p:nvGrpSpPr>
        <p:grpSpPr>
          <a:xfrm>
            <a:off x="11614051" y="129884"/>
            <a:ext cx="661669" cy="1214119"/>
            <a:chOff x="11436251" y="129884"/>
            <a:chExt cx="661669" cy="1214119"/>
          </a:xfrm>
        </p:grpSpPr>
        <p:sp>
          <p:nvSpPr>
            <p:cNvPr id="422" name="Google Shape;422;p23"/>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3" name="Google Shape;423;p23"/>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4" name="Google Shape;424;p23"/>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5" name="Google Shape;425;p23"/>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6" name="Google Shape;426;p23"/>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23"/>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23"/>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23"/>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23"/>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23"/>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23"/>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3" name="Google Shape;433;p23"/>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23"/>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5" name="Google Shape;435;p23"/>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6" name="Google Shape;436;p23"/>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7" name="Google Shape;437;p23"/>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8" name="Google Shape;438;p23"/>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9" name="Google Shape;439;p23"/>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0" name="Google Shape;440;p23"/>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23"/>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23"/>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23"/>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23"/>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23"/>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23"/>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23"/>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23"/>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23"/>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450" name="Google Shape;450;p23"/>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blue bkg">
  <p:cSld name="step 2 blue bkg">
    <p:bg>
      <p:bgPr>
        <a:solidFill>
          <a:schemeClr val="lt1"/>
        </a:solidFill>
      </p:bgPr>
    </p:bg>
    <p:spTree>
      <p:nvGrpSpPr>
        <p:cNvPr id="451" name="Shape 451"/>
        <p:cNvGrpSpPr/>
        <p:nvPr/>
      </p:nvGrpSpPr>
      <p:grpSpPr>
        <a:xfrm>
          <a:off x="0" y="0"/>
          <a:ext cx="0" cy="0"/>
          <a:chOff x="0" y="0"/>
          <a:chExt cx="0" cy="0"/>
        </a:xfrm>
      </p:grpSpPr>
      <p:pic>
        <p:nvPicPr>
          <p:cNvPr descr="A yellow circle on a black background&#10;&#10;Description automatically generated" id="452" name="Google Shape;452;p2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53" name="Google Shape;453;p24"/>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2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5" name="Google Shape;455;p2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56" name="Google Shape;456;p24"/>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57" name="Google Shape;457;p24"/>
          <p:cNvGrpSpPr/>
          <p:nvPr/>
        </p:nvGrpSpPr>
        <p:grpSpPr>
          <a:xfrm>
            <a:off x="0" y="1318491"/>
            <a:ext cx="1397812" cy="58002"/>
            <a:chOff x="0" y="1077191"/>
            <a:chExt cx="1397812" cy="58002"/>
          </a:xfrm>
        </p:grpSpPr>
        <p:sp>
          <p:nvSpPr>
            <p:cNvPr id="458" name="Google Shape;458;p2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2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460" name="Google Shape;460;p2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2</a:t>
            </a:r>
            <a:endParaRPr/>
          </a:p>
        </p:txBody>
      </p:sp>
      <p:sp>
        <p:nvSpPr>
          <p:cNvPr id="461" name="Google Shape;461;p2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462" name="Google Shape;462;p24"/>
          <p:cNvGrpSpPr/>
          <p:nvPr/>
        </p:nvGrpSpPr>
        <p:grpSpPr>
          <a:xfrm>
            <a:off x="11436251" y="129884"/>
            <a:ext cx="661669" cy="1214119"/>
            <a:chOff x="11436251" y="129884"/>
            <a:chExt cx="661669" cy="1214119"/>
          </a:xfrm>
        </p:grpSpPr>
        <p:sp>
          <p:nvSpPr>
            <p:cNvPr id="463" name="Google Shape;463;p24"/>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24"/>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24"/>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24"/>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24"/>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24"/>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24"/>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24"/>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24"/>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24"/>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24"/>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24"/>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24"/>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24"/>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24"/>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24"/>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24"/>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24"/>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24"/>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24"/>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24"/>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24"/>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24"/>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24"/>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24"/>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24"/>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24"/>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24"/>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striped background&#10;&#10;Description automatically generated" id="491" name="Google Shape;491;p24"/>
          <p:cNvPicPr preferRelativeResize="0"/>
          <p:nvPr/>
        </p:nvPicPr>
        <p:blipFill rotWithShape="1">
          <a:blip r:embed="rId4">
            <a:alphaModFix/>
          </a:blip>
          <a:srcRect b="0" l="0" r="0" t="0"/>
          <a:stretch/>
        </p:blipFill>
        <p:spPr>
          <a:xfrm>
            <a:off x="11747500" y="1506427"/>
            <a:ext cx="444500" cy="7620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blue bkg">
  <p:cSld name="step 3 blue bkg">
    <p:bg>
      <p:bgPr>
        <a:solidFill>
          <a:schemeClr val="lt1"/>
        </a:solidFill>
      </p:bgPr>
    </p:bg>
    <p:spTree>
      <p:nvGrpSpPr>
        <p:cNvPr id="492" name="Shape 492"/>
        <p:cNvGrpSpPr/>
        <p:nvPr/>
      </p:nvGrpSpPr>
      <p:grpSpPr>
        <a:xfrm>
          <a:off x="0" y="0"/>
          <a:ext cx="0" cy="0"/>
          <a:chOff x="0" y="0"/>
          <a:chExt cx="0" cy="0"/>
        </a:xfrm>
      </p:grpSpPr>
      <p:pic>
        <p:nvPicPr>
          <p:cNvPr descr="A yellow circle on a black background&#10;&#10;Description automatically generated" id="493" name="Google Shape;493;p2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494" name="Google Shape;494;p25"/>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2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6" name="Google Shape;496;p2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497" name="Google Shape;497;p25"/>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498" name="Google Shape;498;p25"/>
          <p:cNvGrpSpPr/>
          <p:nvPr/>
        </p:nvGrpSpPr>
        <p:grpSpPr>
          <a:xfrm>
            <a:off x="0" y="1318491"/>
            <a:ext cx="1397812" cy="58002"/>
            <a:chOff x="0" y="1077191"/>
            <a:chExt cx="1397812" cy="58002"/>
          </a:xfrm>
        </p:grpSpPr>
        <p:sp>
          <p:nvSpPr>
            <p:cNvPr id="499" name="Google Shape;499;p2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2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01" name="Google Shape;501;p2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3</a:t>
            </a:r>
            <a:endParaRPr/>
          </a:p>
        </p:txBody>
      </p:sp>
      <p:sp>
        <p:nvSpPr>
          <p:cNvPr id="502" name="Google Shape;502;p2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03" name="Google Shape;503;p25"/>
          <p:cNvGrpSpPr/>
          <p:nvPr/>
        </p:nvGrpSpPr>
        <p:grpSpPr>
          <a:xfrm>
            <a:off x="11436251" y="129884"/>
            <a:ext cx="661669" cy="1214119"/>
            <a:chOff x="11436251" y="129884"/>
            <a:chExt cx="661669" cy="1214119"/>
          </a:xfrm>
        </p:grpSpPr>
        <p:sp>
          <p:nvSpPr>
            <p:cNvPr id="504" name="Google Shape;504;p25"/>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5" name="Google Shape;505;p25"/>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6" name="Google Shape;506;p25"/>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7" name="Google Shape;507;p25"/>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8" name="Google Shape;508;p25"/>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9" name="Google Shape;509;p25"/>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0" name="Google Shape;510;p25"/>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1" name="Google Shape;511;p25"/>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2" name="Google Shape;512;p25"/>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3" name="Google Shape;513;p25"/>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4" name="Google Shape;514;p25"/>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5" name="Google Shape;515;p25"/>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6" name="Google Shape;516;p25"/>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7" name="Google Shape;517;p25"/>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8" name="Google Shape;518;p25"/>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25"/>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25"/>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25"/>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25"/>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25"/>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4" name="Google Shape;524;p25"/>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5" name="Google Shape;525;p25"/>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6" name="Google Shape;526;p25"/>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7" name="Google Shape;527;p25"/>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8" name="Google Shape;528;p25"/>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9" name="Google Shape;529;p25"/>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0" name="Google Shape;530;p25"/>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1" name="Google Shape;531;p25"/>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32" name="Google Shape;532;p25"/>
          <p:cNvSpPr/>
          <p:nvPr/>
        </p:nvSpPr>
        <p:spPr>
          <a:xfrm rot="10800000">
            <a:off x="11601449" y="-6278"/>
            <a:ext cx="590451" cy="590451"/>
          </a:xfrm>
          <a:prstGeom prst="rtTriangl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blue bkg">
  <p:cSld name="step 4 blue bkg">
    <p:bg>
      <p:bgPr>
        <a:solidFill>
          <a:schemeClr val="lt1"/>
        </a:solidFill>
      </p:bgPr>
    </p:bg>
    <p:spTree>
      <p:nvGrpSpPr>
        <p:cNvPr id="533" name="Shape 533"/>
        <p:cNvGrpSpPr/>
        <p:nvPr/>
      </p:nvGrpSpPr>
      <p:grpSpPr>
        <a:xfrm>
          <a:off x="0" y="0"/>
          <a:ext cx="0" cy="0"/>
          <a:chOff x="0" y="0"/>
          <a:chExt cx="0" cy="0"/>
        </a:xfrm>
      </p:grpSpPr>
      <p:pic>
        <p:nvPicPr>
          <p:cNvPr descr="A yellow circle on a black background&#10;&#10;Description automatically generated" id="534" name="Google Shape;534;p2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35" name="Google Shape;535;p26"/>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2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7" name="Google Shape;537;p2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38" name="Google Shape;538;p26"/>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39" name="Google Shape;539;p26"/>
          <p:cNvGrpSpPr/>
          <p:nvPr/>
        </p:nvGrpSpPr>
        <p:grpSpPr>
          <a:xfrm>
            <a:off x="0" y="1318491"/>
            <a:ext cx="1397812" cy="58002"/>
            <a:chOff x="0" y="1077191"/>
            <a:chExt cx="1397812" cy="58002"/>
          </a:xfrm>
        </p:grpSpPr>
        <p:sp>
          <p:nvSpPr>
            <p:cNvPr id="540" name="Google Shape;540;p2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2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42" name="Google Shape;542;p26"/>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4</a:t>
            </a:r>
            <a:endParaRPr/>
          </a:p>
        </p:txBody>
      </p:sp>
      <p:sp>
        <p:nvSpPr>
          <p:cNvPr id="543" name="Google Shape;543;p2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44" name="Google Shape;544;p26"/>
          <p:cNvGrpSpPr/>
          <p:nvPr/>
        </p:nvGrpSpPr>
        <p:grpSpPr>
          <a:xfrm>
            <a:off x="11436251" y="129884"/>
            <a:ext cx="661669" cy="1214119"/>
            <a:chOff x="11436251" y="129884"/>
            <a:chExt cx="661669" cy="1214119"/>
          </a:xfrm>
        </p:grpSpPr>
        <p:sp>
          <p:nvSpPr>
            <p:cNvPr id="545" name="Google Shape;545;p26"/>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26"/>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26"/>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26"/>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26"/>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26"/>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26"/>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26"/>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26"/>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26"/>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26"/>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26"/>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26"/>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26"/>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26"/>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26"/>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26"/>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26"/>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26"/>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26"/>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26"/>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26"/>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26"/>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26"/>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26"/>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26"/>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26"/>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26"/>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573" name="Google Shape;573;p26"/>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sp>
        <p:nvSpPr>
          <p:cNvPr id="574" name="Google Shape;574;p26"/>
          <p:cNvSpPr/>
          <p:nvPr/>
        </p:nvSpPr>
        <p:spPr>
          <a:xfrm>
            <a:off x="11575781" y="807442"/>
            <a:ext cx="453047" cy="453047"/>
          </a:xfrm>
          <a:prstGeom prst="ellips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5 blue bkg">
  <p:cSld name="step 5 blue bkg">
    <p:bg>
      <p:bgPr>
        <a:solidFill>
          <a:schemeClr val="lt1"/>
        </a:solidFill>
      </p:bgPr>
    </p:bg>
    <p:spTree>
      <p:nvGrpSpPr>
        <p:cNvPr id="575" name="Shape 575"/>
        <p:cNvGrpSpPr/>
        <p:nvPr/>
      </p:nvGrpSpPr>
      <p:grpSpPr>
        <a:xfrm>
          <a:off x="0" y="0"/>
          <a:ext cx="0" cy="0"/>
          <a:chOff x="0" y="0"/>
          <a:chExt cx="0" cy="0"/>
        </a:xfrm>
      </p:grpSpPr>
      <p:pic>
        <p:nvPicPr>
          <p:cNvPr descr="A yellow circle on a black background&#10;&#10;Description automatically generated" id="576" name="Google Shape;576;p27"/>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577" name="Google Shape;577;p27"/>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2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9" name="Google Shape;579;p2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580" name="Google Shape;580;p27"/>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grpSp>
        <p:nvGrpSpPr>
          <p:cNvPr id="581" name="Google Shape;581;p27"/>
          <p:cNvGrpSpPr/>
          <p:nvPr/>
        </p:nvGrpSpPr>
        <p:grpSpPr>
          <a:xfrm>
            <a:off x="0" y="1318491"/>
            <a:ext cx="1397812" cy="58002"/>
            <a:chOff x="0" y="1077191"/>
            <a:chExt cx="1397812" cy="58002"/>
          </a:xfrm>
        </p:grpSpPr>
        <p:sp>
          <p:nvSpPr>
            <p:cNvPr id="582" name="Google Shape;582;p27"/>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27"/>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584" name="Google Shape;584;p27"/>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dk2"/>
                </a:solidFill>
                <a:latin typeface="Montserrat SemiBold"/>
                <a:ea typeface="Montserrat SemiBold"/>
                <a:cs typeface="Montserrat SemiBold"/>
                <a:sym typeface="Montserrat SemiBold"/>
              </a:rPr>
              <a:t>STEP 5</a:t>
            </a:r>
            <a:endParaRPr/>
          </a:p>
        </p:txBody>
      </p:sp>
      <p:sp>
        <p:nvSpPr>
          <p:cNvPr id="585" name="Google Shape;585;p27"/>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586" name="Google Shape;586;p27"/>
          <p:cNvGrpSpPr/>
          <p:nvPr/>
        </p:nvGrpSpPr>
        <p:grpSpPr>
          <a:xfrm>
            <a:off x="11614051" y="129884"/>
            <a:ext cx="661669" cy="1214119"/>
            <a:chOff x="11436251" y="129884"/>
            <a:chExt cx="661669" cy="1214119"/>
          </a:xfrm>
        </p:grpSpPr>
        <p:sp>
          <p:nvSpPr>
            <p:cNvPr id="587" name="Google Shape;587;p27"/>
            <p:cNvSpPr/>
            <p:nvPr/>
          </p:nvSpPr>
          <p:spPr>
            <a:xfrm>
              <a:off x="114362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27"/>
            <p:cNvSpPr/>
            <p:nvPr/>
          </p:nvSpPr>
          <p:spPr>
            <a:xfrm>
              <a:off x="118426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27"/>
            <p:cNvSpPr/>
            <p:nvPr/>
          </p:nvSpPr>
          <p:spPr>
            <a:xfrm>
              <a:off x="114362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27"/>
            <p:cNvSpPr/>
            <p:nvPr/>
          </p:nvSpPr>
          <p:spPr>
            <a:xfrm>
              <a:off x="118426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27"/>
            <p:cNvSpPr/>
            <p:nvPr/>
          </p:nvSpPr>
          <p:spPr>
            <a:xfrm>
              <a:off x="114362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27"/>
            <p:cNvSpPr/>
            <p:nvPr/>
          </p:nvSpPr>
          <p:spPr>
            <a:xfrm>
              <a:off x="118426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27"/>
            <p:cNvSpPr/>
            <p:nvPr/>
          </p:nvSpPr>
          <p:spPr>
            <a:xfrm>
              <a:off x="116394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4" name="Google Shape;594;p27"/>
            <p:cNvSpPr/>
            <p:nvPr/>
          </p:nvSpPr>
          <p:spPr>
            <a:xfrm>
              <a:off x="116394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5" name="Google Shape;595;p27"/>
            <p:cNvSpPr/>
            <p:nvPr/>
          </p:nvSpPr>
          <p:spPr>
            <a:xfrm>
              <a:off x="116394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6" name="Google Shape;596;p27"/>
            <p:cNvSpPr/>
            <p:nvPr/>
          </p:nvSpPr>
          <p:spPr>
            <a:xfrm>
              <a:off x="12045851" y="1298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7" name="Google Shape;597;p27"/>
            <p:cNvSpPr/>
            <p:nvPr/>
          </p:nvSpPr>
          <p:spPr>
            <a:xfrm>
              <a:off x="12045851" y="3235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8" name="Google Shape;598;p27"/>
            <p:cNvSpPr/>
            <p:nvPr/>
          </p:nvSpPr>
          <p:spPr>
            <a:xfrm>
              <a:off x="12045851" y="5172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9" name="Google Shape;599;p27"/>
            <p:cNvSpPr/>
            <p:nvPr/>
          </p:nvSpPr>
          <p:spPr>
            <a:xfrm>
              <a:off x="114394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0" name="Google Shape;600;p27"/>
            <p:cNvSpPr/>
            <p:nvPr/>
          </p:nvSpPr>
          <p:spPr>
            <a:xfrm>
              <a:off x="118458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1" name="Google Shape;601;p27"/>
            <p:cNvSpPr/>
            <p:nvPr/>
          </p:nvSpPr>
          <p:spPr>
            <a:xfrm>
              <a:off x="114394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2" name="Google Shape;602;p27"/>
            <p:cNvSpPr/>
            <p:nvPr/>
          </p:nvSpPr>
          <p:spPr>
            <a:xfrm>
              <a:off x="118458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3" name="Google Shape;603;p27"/>
            <p:cNvSpPr/>
            <p:nvPr/>
          </p:nvSpPr>
          <p:spPr>
            <a:xfrm>
              <a:off x="114394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4" name="Google Shape;604;p27"/>
            <p:cNvSpPr/>
            <p:nvPr/>
          </p:nvSpPr>
          <p:spPr>
            <a:xfrm>
              <a:off x="118458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5" name="Google Shape;605;p27"/>
            <p:cNvSpPr/>
            <p:nvPr/>
          </p:nvSpPr>
          <p:spPr>
            <a:xfrm>
              <a:off x="116426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6" name="Google Shape;606;p27"/>
            <p:cNvSpPr/>
            <p:nvPr/>
          </p:nvSpPr>
          <p:spPr>
            <a:xfrm>
              <a:off x="116426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27"/>
            <p:cNvSpPr/>
            <p:nvPr/>
          </p:nvSpPr>
          <p:spPr>
            <a:xfrm>
              <a:off x="116426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27"/>
            <p:cNvSpPr/>
            <p:nvPr/>
          </p:nvSpPr>
          <p:spPr>
            <a:xfrm>
              <a:off x="12049026" y="71725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27"/>
            <p:cNvSpPr/>
            <p:nvPr/>
          </p:nvSpPr>
          <p:spPr>
            <a:xfrm>
              <a:off x="12049026" y="91093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27"/>
            <p:cNvSpPr/>
            <p:nvPr/>
          </p:nvSpPr>
          <p:spPr>
            <a:xfrm>
              <a:off x="12049026" y="1104609"/>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27"/>
            <p:cNvSpPr/>
            <p:nvPr/>
          </p:nvSpPr>
          <p:spPr>
            <a:xfrm>
              <a:off x="114426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27"/>
            <p:cNvSpPr/>
            <p:nvPr/>
          </p:nvSpPr>
          <p:spPr>
            <a:xfrm>
              <a:off x="118490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27"/>
            <p:cNvSpPr/>
            <p:nvPr/>
          </p:nvSpPr>
          <p:spPr>
            <a:xfrm>
              <a:off x="116458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27"/>
            <p:cNvSpPr/>
            <p:nvPr/>
          </p:nvSpPr>
          <p:spPr>
            <a:xfrm>
              <a:off x="12052201" y="1298284"/>
              <a:ext cx="45719" cy="45719"/>
            </a:xfrm>
            <a:prstGeom prst="ellipse">
              <a:avLst/>
            </a:prstGeom>
            <a:solidFill>
              <a:schemeClr val="dk2">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and black logo&#10;&#10;Description automatically generated" id="615" name="Google Shape;615;p27"/>
          <p:cNvPicPr preferRelativeResize="0"/>
          <p:nvPr/>
        </p:nvPicPr>
        <p:blipFill rotWithShape="1">
          <a:blip r:embed="rId4">
            <a:alphaModFix/>
          </a:blip>
          <a:srcRect b="0" l="0" r="0" t="0"/>
          <a:stretch/>
        </p:blipFill>
        <p:spPr>
          <a:xfrm>
            <a:off x="11645801" y="1399884"/>
            <a:ext cx="558800" cy="5842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ue_blank">
  <p:cSld name="blue_blank">
    <p:bg>
      <p:bgPr>
        <a:solidFill>
          <a:schemeClr val="lt1"/>
        </a:solidFill>
      </p:bgPr>
    </p:bg>
    <p:spTree>
      <p:nvGrpSpPr>
        <p:cNvPr id="616" name="Shape 616"/>
        <p:cNvGrpSpPr/>
        <p:nvPr/>
      </p:nvGrpSpPr>
      <p:grpSpPr>
        <a:xfrm>
          <a:off x="0" y="0"/>
          <a:ext cx="0" cy="0"/>
          <a:chOff x="0" y="0"/>
          <a:chExt cx="0" cy="0"/>
        </a:xfrm>
      </p:grpSpPr>
      <p:pic>
        <p:nvPicPr>
          <p:cNvPr descr="A yellow circle on a black background&#10;&#10;Description automatically generated" id="617" name="Google Shape;617;p28"/>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8" name="Google Shape;618;p28"/>
          <p:cNvSpPr/>
          <p:nvPr/>
        </p:nvSpPr>
        <p:spPr>
          <a:xfrm flipH="1">
            <a:off x="71589" y="6260464"/>
            <a:ext cx="470943" cy="470943"/>
          </a:xfrm>
          <a:prstGeom prst="rtTriangle">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9" name="Google Shape;619;p28"/>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0" name="Google Shape;620;p28"/>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pic>
        <p:nvPicPr>
          <p:cNvPr id="621" name="Google Shape;621;p28"/>
          <p:cNvPicPr preferRelativeResize="0"/>
          <p:nvPr/>
        </p:nvPicPr>
        <p:blipFill rotWithShape="1">
          <a:blip r:embed="rId3">
            <a:alphaModFix/>
          </a:blip>
          <a:srcRect b="0" l="0" r="0" t="0"/>
          <a:stretch/>
        </p:blipFill>
        <p:spPr>
          <a:xfrm>
            <a:off x="10087802" y="6341879"/>
            <a:ext cx="1816291" cy="42899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1">
  <p:cSld name="Text White bkg 1">
    <p:bg>
      <p:bgPr>
        <a:solidFill>
          <a:schemeClr val="dk2"/>
        </a:solidFill>
      </p:bgPr>
    </p:bg>
    <p:spTree>
      <p:nvGrpSpPr>
        <p:cNvPr id="19" name="Shape 19"/>
        <p:cNvGrpSpPr/>
        <p:nvPr/>
      </p:nvGrpSpPr>
      <p:grpSpPr>
        <a:xfrm>
          <a:off x="0" y="0"/>
          <a:ext cx="0" cy="0"/>
          <a:chOff x="0" y="0"/>
          <a:chExt cx="0" cy="0"/>
        </a:xfrm>
      </p:grpSpPr>
      <p:pic>
        <p:nvPicPr>
          <p:cNvPr descr="A yellow circle on a black background&#10;&#10;Description automatically generated" id="20" name="Google Shape;20;p11"/>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1" name="Google Shape;21;p11"/>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11"/>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1"/>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u="none" cap="none" strike="noStrike">
                <a:solidFill>
                  <a:schemeClr val="dk2"/>
                </a:solidFill>
                <a:latin typeface="Montserrat"/>
                <a:ea typeface="Montserrat"/>
                <a:cs typeface="Montserrat"/>
                <a:sym typeface="Montserrat"/>
              </a:defRPr>
            </a:lvl1pPr>
            <a:lvl2pPr indent="0" lvl="1" marL="0" algn="l">
              <a:spcBef>
                <a:spcPts val="0"/>
              </a:spcBef>
              <a:buNone/>
              <a:defRPr b="0" i="0" sz="1000" u="none" cap="none" strike="noStrike">
                <a:solidFill>
                  <a:schemeClr val="dk2"/>
                </a:solidFill>
                <a:latin typeface="Montserrat"/>
                <a:ea typeface="Montserrat"/>
                <a:cs typeface="Montserrat"/>
                <a:sym typeface="Montserrat"/>
              </a:defRPr>
            </a:lvl2pPr>
            <a:lvl3pPr indent="0" lvl="2" marL="0" algn="l">
              <a:spcBef>
                <a:spcPts val="0"/>
              </a:spcBef>
              <a:buNone/>
              <a:defRPr b="0" i="0" sz="1000" u="none" cap="none" strike="noStrike">
                <a:solidFill>
                  <a:schemeClr val="dk2"/>
                </a:solidFill>
                <a:latin typeface="Montserrat"/>
                <a:ea typeface="Montserrat"/>
                <a:cs typeface="Montserrat"/>
                <a:sym typeface="Montserrat"/>
              </a:defRPr>
            </a:lvl3pPr>
            <a:lvl4pPr indent="0" lvl="3" marL="0" algn="l">
              <a:spcBef>
                <a:spcPts val="0"/>
              </a:spcBef>
              <a:buNone/>
              <a:defRPr b="0" i="0" sz="1000" u="none" cap="none" strike="noStrike">
                <a:solidFill>
                  <a:schemeClr val="dk2"/>
                </a:solidFill>
                <a:latin typeface="Montserrat"/>
                <a:ea typeface="Montserrat"/>
                <a:cs typeface="Montserrat"/>
                <a:sym typeface="Montserrat"/>
              </a:defRPr>
            </a:lvl4pPr>
            <a:lvl5pPr indent="0" lvl="4" marL="0" algn="l">
              <a:spcBef>
                <a:spcPts val="0"/>
              </a:spcBef>
              <a:buNone/>
              <a:defRPr b="0" i="0" sz="1000" u="none" cap="none" strike="noStrike">
                <a:solidFill>
                  <a:schemeClr val="dk2"/>
                </a:solidFill>
                <a:latin typeface="Montserrat"/>
                <a:ea typeface="Montserrat"/>
                <a:cs typeface="Montserrat"/>
                <a:sym typeface="Montserrat"/>
              </a:defRPr>
            </a:lvl5pPr>
            <a:lvl6pPr indent="0" lvl="5" marL="0" algn="l">
              <a:spcBef>
                <a:spcPts val="0"/>
              </a:spcBef>
              <a:buNone/>
              <a:defRPr b="0" i="0" sz="1000" u="none" cap="none" strike="noStrike">
                <a:solidFill>
                  <a:schemeClr val="dk2"/>
                </a:solidFill>
                <a:latin typeface="Montserrat"/>
                <a:ea typeface="Montserrat"/>
                <a:cs typeface="Montserrat"/>
                <a:sym typeface="Montserrat"/>
              </a:defRPr>
            </a:lvl6pPr>
            <a:lvl7pPr indent="0" lvl="6" marL="0" algn="l">
              <a:spcBef>
                <a:spcPts val="0"/>
              </a:spcBef>
              <a:buNone/>
              <a:defRPr b="0" i="0" sz="1000" u="none" cap="none" strike="noStrike">
                <a:solidFill>
                  <a:schemeClr val="dk2"/>
                </a:solidFill>
                <a:latin typeface="Montserrat"/>
                <a:ea typeface="Montserrat"/>
                <a:cs typeface="Montserrat"/>
                <a:sym typeface="Montserrat"/>
              </a:defRPr>
            </a:lvl7pPr>
            <a:lvl8pPr indent="0" lvl="7" marL="0" algn="l">
              <a:spcBef>
                <a:spcPts val="0"/>
              </a:spcBef>
              <a:buNone/>
              <a:defRPr b="0" i="0" sz="1000" u="none" cap="none" strike="noStrike">
                <a:solidFill>
                  <a:schemeClr val="dk2"/>
                </a:solidFill>
                <a:latin typeface="Montserrat"/>
                <a:ea typeface="Montserrat"/>
                <a:cs typeface="Montserrat"/>
                <a:sym typeface="Montserrat"/>
              </a:defRPr>
            </a:lvl8pPr>
            <a:lvl9pPr indent="0" lvl="8" marL="0" algn="l">
              <a:spcBef>
                <a:spcPts val="0"/>
              </a:spcBef>
              <a:buNone/>
              <a:defRPr b="0" i="0" sz="1000" u="none" cap="none" strike="noStrike">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4" name="Google Shape;24;p11"/>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11"/>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26" name="Google Shape;26;p11"/>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7" name="Google Shape;27;p11"/>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8" name="Google Shape;28;p11"/>
          <p:cNvGrpSpPr/>
          <p:nvPr/>
        </p:nvGrpSpPr>
        <p:grpSpPr>
          <a:xfrm>
            <a:off x="11436251" y="129884"/>
            <a:ext cx="661669" cy="1214119"/>
            <a:chOff x="11436251" y="129884"/>
            <a:chExt cx="661669" cy="1214119"/>
          </a:xfrm>
        </p:grpSpPr>
        <p:sp>
          <p:nvSpPr>
            <p:cNvPr id="29" name="Google Shape;29;p11"/>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11"/>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11"/>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11"/>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11"/>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11"/>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11"/>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11"/>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11"/>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11"/>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11"/>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11"/>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11"/>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11"/>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11"/>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11"/>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11"/>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11"/>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11"/>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11"/>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11"/>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11"/>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11"/>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11"/>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11"/>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11"/>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11"/>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11"/>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sp>
        <p:nvSpPr>
          <p:cNvPr id="57" name="Google Shape;57;p11"/>
          <p:cNvSpPr/>
          <p:nvPr/>
        </p:nvSpPr>
        <p:spPr>
          <a:xfrm rot="7200000">
            <a:off x="11962234" y="79286"/>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11"/>
          <p:cNvSpPr/>
          <p:nvPr/>
        </p:nvSpPr>
        <p:spPr>
          <a:xfrm rot="7200000">
            <a:off x="11756296" y="285948"/>
            <a:ext cx="179933" cy="17993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_blank">
  <p:cSld name="white_blank">
    <p:spTree>
      <p:nvGrpSpPr>
        <p:cNvPr id="622" name="Shape 622"/>
        <p:cNvGrpSpPr/>
        <p:nvPr/>
      </p:nvGrpSpPr>
      <p:grpSpPr>
        <a:xfrm>
          <a:off x="0" y="0"/>
          <a:ext cx="0" cy="0"/>
          <a:chOff x="0" y="0"/>
          <a:chExt cx="0" cy="0"/>
        </a:xfrm>
      </p:grpSpPr>
      <p:pic>
        <p:nvPicPr>
          <p:cNvPr id="623" name="Google Shape;623;p29"/>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pic>
        <p:nvPicPr>
          <p:cNvPr descr="A yellow circle on a black background&#10;&#10;Description automatically generated" id="624" name="Google Shape;624;p29"/>
          <p:cNvPicPr preferRelativeResize="0"/>
          <p:nvPr/>
        </p:nvPicPr>
        <p:blipFill rotWithShape="1">
          <a:blip r:embed="rId3">
            <a:alphaModFix/>
          </a:blip>
          <a:srcRect b="0" l="0" r="0" t="0"/>
          <a:stretch/>
        </p:blipFill>
        <p:spPr>
          <a:xfrm>
            <a:off x="0" y="6350000"/>
            <a:ext cx="508000" cy="508000"/>
          </a:xfrm>
          <a:prstGeom prst="rect">
            <a:avLst/>
          </a:prstGeom>
          <a:noFill/>
          <a:ln>
            <a:noFill/>
          </a:ln>
        </p:spPr>
      </p:pic>
      <p:sp>
        <p:nvSpPr>
          <p:cNvPr id="625" name="Google Shape;625;p29"/>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29"/>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7" name="Google Shape;627;p29"/>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28" name="Shape 628"/>
        <p:cNvGrpSpPr/>
        <p:nvPr/>
      </p:nvGrpSpPr>
      <p:grpSpPr>
        <a:xfrm>
          <a:off x="0" y="0"/>
          <a:ext cx="0" cy="0"/>
          <a:chOff x="0" y="0"/>
          <a:chExt cx="0" cy="0"/>
        </a:xfrm>
      </p:grpSpPr>
      <p:sp>
        <p:nvSpPr>
          <p:cNvPr id="629" name="Google Shape;629;p3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0" name="Google Shape;630;p3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888C97"/>
              </a:buClr>
              <a:buSzPts val="2400"/>
              <a:buFont typeface="Arial"/>
              <a:buNone/>
              <a:defRPr b="0" i="0" sz="2400" u="none" cap="none" strike="noStrike">
                <a:solidFill>
                  <a:srgbClr val="888C97"/>
                </a:solidFill>
                <a:latin typeface="Calibri"/>
                <a:ea typeface="Calibri"/>
                <a:cs typeface="Calibri"/>
                <a:sym typeface="Calibri"/>
              </a:defRPr>
            </a:lvl1pPr>
            <a:lvl2pPr indent="-228600" lvl="1" marL="914400" marR="0" rtl="0" algn="l">
              <a:lnSpc>
                <a:spcPct val="90000"/>
              </a:lnSpc>
              <a:spcBef>
                <a:spcPts val="500"/>
              </a:spcBef>
              <a:spcAft>
                <a:spcPts val="0"/>
              </a:spcAft>
              <a:buClr>
                <a:srgbClr val="888C97"/>
              </a:buClr>
              <a:buSzPts val="2000"/>
              <a:buFont typeface="Arial"/>
              <a:buNone/>
              <a:defRPr b="0" i="0" sz="2000" u="none" cap="none" strike="noStrike">
                <a:solidFill>
                  <a:srgbClr val="888C97"/>
                </a:solidFill>
                <a:latin typeface="Calibri"/>
                <a:ea typeface="Calibri"/>
                <a:cs typeface="Calibri"/>
                <a:sym typeface="Calibri"/>
              </a:defRPr>
            </a:lvl2pPr>
            <a:lvl3pPr indent="-228600" lvl="2" marL="1371600" marR="0" rtl="0" algn="l">
              <a:lnSpc>
                <a:spcPct val="90000"/>
              </a:lnSpc>
              <a:spcBef>
                <a:spcPts val="500"/>
              </a:spcBef>
              <a:spcAft>
                <a:spcPts val="0"/>
              </a:spcAft>
              <a:buClr>
                <a:srgbClr val="888C97"/>
              </a:buClr>
              <a:buSzPts val="1800"/>
              <a:buFont typeface="Arial"/>
              <a:buNone/>
              <a:defRPr b="0" i="0" sz="1800" u="none" cap="none" strike="noStrike">
                <a:solidFill>
                  <a:srgbClr val="888C97"/>
                </a:solidFill>
                <a:latin typeface="Calibri"/>
                <a:ea typeface="Calibri"/>
                <a:cs typeface="Calibri"/>
                <a:sym typeface="Calibri"/>
              </a:defRPr>
            </a:lvl3pPr>
            <a:lvl4pPr indent="-228600" lvl="3" marL="1828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4pPr>
            <a:lvl5pPr indent="-228600" lvl="4" marL="22860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5pPr>
            <a:lvl6pPr indent="-228600" lvl="5" marL="27432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6pPr>
            <a:lvl7pPr indent="-228600" lvl="6" marL="32004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7pPr>
            <a:lvl8pPr indent="-228600" lvl="7" marL="36576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8pPr>
            <a:lvl9pPr indent="-228600" lvl="8" marL="4114800" marR="0" rtl="0" algn="l">
              <a:lnSpc>
                <a:spcPct val="90000"/>
              </a:lnSpc>
              <a:spcBef>
                <a:spcPts val="500"/>
              </a:spcBef>
              <a:spcAft>
                <a:spcPts val="0"/>
              </a:spcAft>
              <a:buClr>
                <a:srgbClr val="888C97"/>
              </a:buClr>
              <a:buSzPts val="1600"/>
              <a:buFont typeface="Arial"/>
              <a:buNone/>
              <a:defRPr b="0" i="0" sz="1600" u="none" cap="none" strike="noStrike">
                <a:solidFill>
                  <a:srgbClr val="888C97"/>
                </a:solidFill>
                <a:latin typeface="Calibri"/>
                <a:ea typeface="Calibri"/>
                <a:cs typeface="Calibri"/>
                <a:sym typeface="Calibri"/>
              </a:defRPr>
            </a:lvl9pPr>
          </a:lstStyle>
          <a:p/>
        </p:txBody>
      </p:sp>
      <p:pic>
        <p:nvPicPr>
          <p:cNvPr id="631" name="Google Shape;631;p30"/>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32" name="Shape 632"/>
        <p:cNvGrpSpPr/>
        <p:nvPr/>
      </p:nvGrpSpPr>
      <p:grpSpPr>
        <a:xfrm>
          <a:off x="0" y="0"/>
          <a:ext cx="0" cy="0"/>
          <a:chOff x="0" y="0"/>
          <a:chExt cx="0" cy="0"/>
        </a:xfrm>
      </p:grpSpPr>
      <p:sp>
        <p:nvSpPr>
          <p:cNvPr id="633" name="Google Shape;633;p31"/>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4" name="Google Shape;634;p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5" name="Google Shape;635;p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6" name="Google Shape;636;p31"/>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7" name="Shape 637"/>
        <p:cNvGrpSpPr/>
        <p:nvPr/>
      </p:nvGrpSpPr>
      <p:grpSpPr>
        <a:xfrm>
          <a:off x="0" y="0"/>
          <a:ext cx="0" cy="0"/>
          <a:chOff x="0" y="0"/>
          <a:chExt cx="0" cy="0"/>
        </a:xfrm>
      </p:grpSpPr>
      <p:sp>
        <p:nvSpPr>
          <p:cNvPr id="638" name="Google Shape;638;p32"/>
          <p:cNvSpPr txBox="1"/>
          <p:nvPr>
            <p:ph type="title"/>
          </p:nvPr>
        </p:nvSpPr>
        <p:spPr>
          <a:xfrm>
            <a:off x="839788"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39" name="Google Shape;639;p3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0" name="Google Shape;640;p3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1" name="Google Shape;641;p3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642" name="Google Shape;642;p3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43" name="Google Shape;643;p32"/>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4" name="Shape 644"/>
        <p:cNvGrpSpPr/>
        <p:nvPr/>
      </p:nvGrpSpPr>
      <p:grpSpPr>
        <a:xfrm>
          <a:off x="0" y="0"/>
          <a:ext cx="0" cy="0"/>
          <a:chOff x="0" y="0"/>
          <a:chExt cx="0" cy="0"/>
        </a:xfrm>
      </p:grpSpPr>
      <p:sp>
        <p:nvSpPr>
          <p:cNvPr id="645" name="Google Shape;645;p33"/>
          <p:cNvSpPr txBox="1"/>
          <p:nvPr>
            <p:ph type="title"/>
          </p:nvPr>
        </p:nvSpPr>
        <p:spPr>
          <a:xfrm>
            <a:off x="838200" y="365125"/>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46" name="Google Shape;646;p33"/>
          <p:cNvPicPr preferRelativeResize="0"/>
          <p:nvPr/>
        </p:nvPicPr>
        <p:blipFill rotWithShape="1">
          <a:blip r:embed="rId2">
            <a:alphaModFix/>
          </a:blip>
          <a:srcRect b="0" l="0" r="0" t="0"/>
          <a:stretch/>
        </p:blipFill>
        <p:spPr>
          <a:xfrm>
            <a:off x="10089605" y="6341879"/>
            <a:ext cx="1807529" cy="426924"/>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7" name="Shape 647"/>
        <p:cNvGrpSpPr/>
        <p:nvPr/>
      </p:nvGrpSpPr>
      <p:grpSpPr>
        <a:xfrm>
          <a:off x="0" y="0"/>
          <a:ext cx="0" cy="0"/>
          <a:chOff x="0" y="0"/>
          <a:chExt cx="0" cy="0"/>
        </a:xfrm>
      </p:grpSpPr>
      <p:sp>
        <p:nvSpPr>
          <p:cNvPr id="648" name="Google Shape;648;p34"/>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9" name="Google Shape;649;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0" name="Google Shape;650;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51" name="Shape 651"/>
        <p:cNvGrpSpPr/>
        <p:nvPr/>
      </p:nvGrpSpPr>
      <p:grpSpPr>
        <a:xfrm>
          <a:off x="0" y="0"/>
          <a:ext cx="0" cy="0"/>
          <a:chOff x="0" y="0"/>
          <a:chExt cx="0" cy="0"/>
        </a:xfrm>
      </p:grpSpPr>
      <p:sp>
        <p:nvSpPr>
          <p:cNvPr id="652" name="Google Shape;652;p3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Calibri"/>
              <a:buNone/>
              <a:defRPr b="0" i="0" sz="32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53" name="Google Shape;653;p3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90000"/>
              </a:lnSpc>
              <a:spcBef>
                <a:spcPts val="5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4" name="Google Shape;654;p3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1pPr>
            <a:lvl2pPr indent="-228600" lvl="1" marL="914400" marR="0" rtl="0" algn="l">
              <a:lnSpc>
                <a:spcPct val="90000"/>
              </a:lnSpc>
              <a:spcBef>
                <a:spcPts val="5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9pPr>
          </a:lstStyle>
          <a:p/>
        </p:txBody>
      </p:sp>
      <p:sp>
        <p:nvSpPr>
          <p:cNvPr id="655" name="Google Shape;655;p35"/>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56" name="Google Shape;656;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7" name="Google Shape;657;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1">
  <p:cSld name="step 1">
    <p:bg>
      <p:bgPr>
        <a:solidFill>
          <a:schemeClr val="dk2"/>
        </a:solidFill>
      </p:bgPr>
    </p:bg>
    <p:spTree>
      <p:nvGrpSpPr>
        <p:cNvPr id="59" name="Shape 59"/>
        <p:cNvGrpSpPr/>
        <p:nvPr/>
      </p:nvGrpSpPr>
      <p:grpSpPr>
        <a:xfrm>
          <a:off x="0" y="0"/>
          <a:ext cx="0" cy="0"/>
          <a:chOff x="0" y="0"/>
          <a:chExt cx="0" cy="0"/>
        </a:xfrm>
      </p:grpSpPr>
      <p:pic>
        <p:nvPicPr>
          <p:cNvPr descr="A yellow circle on a black background&#10;&#10;Description automatically generated" id="60" name="Google Shape;60;p12"/>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61" name="Google Shape;61;p12"/>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1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64" name="Google Shape;64;p12"/>
          <p:cNvGrpSpPr/>
          <p:nvPr/>
        </p:nvGrpSpPr>
        <p:grpSpPr>
          <a:xfrm>
            <a:off x="0" y="1318491"/>
            <a:ext cx="1397812" cy="58002"/>
            <a:chOff x="0" y="1077191"/>
            <a:chExt cx="1397812" cy="58002"/>
          </a:xfrm>
        </p:grpSpPr>
        <p:sp>
          <p:nvSpPr>
            <p:cNvPr id="65" name="Google Shape;65;p12"/>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 name="Google Shape;66;p12"/>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7" name="Google Shape;67;p12"/>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1</a:t>
            </a:r>
            <a:endParaRPr/>
          </a:p>
        </p:txBody>
      </p:sp>
      <p:sp>
        <p:nvSpPr>
          <p:cNvPr id="68" name="Google Shape;68;p12"/>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69" name="Google Shape;69;p12"/>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70" name="Google Shape;70;p12"/>
          <p:cNvGrpSpPr/>
          <p:nvPr/>
        </p:nvGrpSpPr>
        <p:grpSpPr>
          <a:xfrm>
            <a:off x="11436251" y="129884"/>
            <a:ext cx="661669" cy="1214119"/>
            <a:chOff x="11436251" y="129884"/>
            <a:chExt cx="661669" cy="1214119"/>
          </a:xfrm>
        </p:grpSpPr>
        <p:sp>
          <p:nvSpPr>
            <p:cNvPr id="71" name="Google Shape;71;p12"/>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 name="Google Shape;72;p12"/>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 name="Google Shape;73;p12"/>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12"/>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12"/>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12"/>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12"/>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12"/>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2"/>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12"/>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12"/>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12"/>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 name="Google Shape;83;p12"/>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12"/>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 name="Google Shape;85;p12"/>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12"/>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12"/>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12"/>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12"/>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12"/>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12"/>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12"/>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12"/>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12"/>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12"/>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12"/>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12"/>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12"/>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blue circle with black border&#10;&#10;Description automatically generated" id="99" name="Google Shape;99;p12"/>
          <p:cNvPicPr preferRelativeResize="0"/>
          <p:nvPr/>
        </p:nvPicPr>
        <p:blipFill rotWithShape="1">
          <a:blip r:embed="rId4">
            <a:alphaModFix/>
          </a:blip>
          <a:srcRect b="0" l="0" r="0" t="0"/>
          <a:stretch/>
        </p:blipFill>
        <p:spPr>
          <a:xfrm>
            <a:off x="11782156" y="722319"/>
            <a:ext cx="424803" cy="1542707"/>
          </a:xfrm>
          <a:prstGeom prst="rect">
            <a:avLst/>
          </a:prstGeom>
          <a:noFill/>
          <a:ln>
            <a:noFill/>
          </a:ln>
        </p:spPr>
      </p:pic>
      <p:pic>
        <p:nvPicPr>
          <p:cNvPr descr="A blue circle with black border&#10;&#10;Description automatically generated" id="100" name="Google Shape;100;p12"/>
          <p:cNvPicPr preferRelativeResize="0"/>
          <p:nvPr/>
        </p:nvPicPr>
        <p:blipFill rotWithShape="1">
          <a:blip r:embed="rId5">
            <a:alphaModFix/>
          </a:blip>
          <a:srcRect b="0" l="0" r="0" t="0"/>
          <a:stretch/>
        </p:blipFill>
        <p:spPr>
          <a:xfrm rot="-5400000">
            <a:off x="10529476" y="-425736"/>
            <a:ext cx="323559" cy="1175031"/>
          </a:xfrm>
          <a:prstGeom prst="rect">
            <a:avLst/>
          </a:prstGeom>
          <a:solidFill>
            <a:schemeClr val="dk2"/>
          </a:solid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2">
  <p:cSld name="step 2">
    <p:bg>
      <p:bgPr>
        <a:solidFill>
          <a:schemeClr val="dk2"/>
        </a:solidFill>
      </p:bgPr>
    </p:bg>
    <p:spTree>
      <p:nvGrpSpPr>
        <p:cNvPr id="101" name="Shape 101"/>
        <p:cNvGrpSpPr/>
        <p:nvPr/>
      </p:nvGrpSpPr>
      <p:grpSpPr>
        <a:xfrm>
          <a:off x="0" y="0"/>
          <a:ext cx="0" cy="0"/>
          <a:chOff x="0" y="0"/>
          <a:chExt cx="0" cy="0"/>
        </a:xfrm>
      </p:grpSpPr>
      <p:pic>
        <p:nvPicPr>
          <p:cNvPr descr="A yellow circle on a black background&#10;&#10;Description automatically generated" id="102" name="Google Shape;102;p13"/>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03" name="Google Shape;103;p13"/>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1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06" name="Google Shape;106;p13"/>
          <p:cNvGrpSpPr/>
          <p:nvPr/>
        </p:nvGrpSpPr>
        <p:grpSpPr>
          <a:xfrm>
            <a:off x="0" y="1318491"/>
            <a:ext cx="1397812" cy="58002"/>
            <a:chOff x="0" y="1077191"/>
            <a:chExt cx="1397812" cy="58002"/>
          </a:xfrm>
        </p:grpSpPr>
        <p:sp>
          <p:nvSpPr>
            <p:cNvPr id="107" name="Google Shape;107;p13"/>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13"/>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09" name="Google Shape;109;p13"/>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2</a:t>
            </a:r>
            <a:endParaRPr/>
          </a:p>
        </p:txBody>
      </p:sp>
      <p:sp>
        <p:nvSpPr>
          <p:cNvPr id="110" name="Google Shape;110;p13"/>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11" name="Google Shape;111;p13"/>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12" name="Google Shape;112;p13"/>
          <p:cNvGrpSpPr/>
          <p:nvPr/>
        </p:nvGrpSpPr>
        <p:grpSpPr>
          <a:xfrm>
            <a:off x="11436251" y="129884"/>
            <a:ext cx="661669" cy="1214119"/>
            <a:chOff x="11436251" y="129884"/>
            <a:chExt cx="661669" cy="1214119"/>
          </a:xfrm>
        </p:grpSpPr>
        <p:sp>
          <p:nvSpPr>
            <p:cNvPr id="113" name="Google Shape;113;p13"/>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13"/>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13"/>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13"/>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13"/>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13"/>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13"/>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13"/>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13"/>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13"/>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13"/>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13"/>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13"/>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13"/>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13"/>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13"/>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13"/>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13"/>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13"/>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13"/>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13"/>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13"/>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13"/>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13"/>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13"/>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13"/>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13"/>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13"/>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41" name="Google Shape;141;p13"/>
          <p:cNvSpPr/>
          <p:nvPr/>
        </p:nvSpPr>
        <p:spPr>
          <a:xfrm rot="10800000">
            <a:off x="11564883" y="-8638"/>
            <a:ext cx="659674" cy="659674"/>
          </a:xfrm>
          <a:prstGeom prst="rtTriangl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3">
  <p:cSld name="step 3">
    <p:bg>
      <p:bgPr>
        <a:solidFill>
          <a:schemeClr val="dk2"/>
        </a:solidFill>
      </p:bgPr>
    </p:bg>
    <p:spTree>
      <p:nvGrpSpPr>
        <p:cNvPr id="142" name="Shape 142"/>
        <p:cNvGrpSpPr/>
        <p:nvPr/>
      </p:nvGrpSpPr>
      <p:grpSpPr>
        <a:xfrm>
          <a:off x="0" y="0"/>
          <a:ext cx="0" cy="0"/>
          <a:chOff x="0" y="0"/>
          <a:chExt cx="0" cy="0"/>
        </a:xfrm>
      </p:grpSpPr>
      <p:pic>
        <p:nvPicPr>
          <p:cNvPr descr="A yellow circle on a black background&#10;&#10;Description automatically generated" id="143" name="Google Shape;143;p14"/>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44" name="Google Shape;144;p14"/>
          <p:cNvSpPr/>
          <p:nvPr/>
        </p:nvSpPr>
        <p:spPr>
          <a:xfrm flipH="1">
            <a:off x="85237"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1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1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47" name="Google Shape;147;p14"/>
          <p:cNvGrpSpPr/>
          <p:nvPr/>
        </p:nvGrpSpPr>
        <p:grpSpPr>
          <a:xfrm>
            <a:off x="0" y="1318491"/>
            <a:ext cx="1397812" cy="58002"/>
            <a:chOff x="0" y="1077191"/>
            <a:chExt cx="1397812" cy="58002"/>
          </a:xfrm>
        </p:grpSpPr>
        <p:sp>
          <p:nvSpPr>
            <p:cNvPr id="148" name="Google Shape;148;p14"/>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Google Shape;149;p14"/>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50" name="Google Shape;150;p14"/>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3</a:t>
            </a:r>
            <a:endParaRPr/>
          </a:p>
        </p:txBody>
      </p:sp>
      <p:sp>
        <p:nvSpPr>
          <p:cNvPr id="151" name="Google Shape;151;p14"/>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52" name="Google Shape;152;p14"/>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grpSp>
        <p:nvGrpSpPr>
          <p:cNvPr id="153" name="Google Shape;153;p14"/>
          <p:cNvGrpSpPr/>
          <p:nvPr/>
        </p:nvGrpSpPr>
        <p:grpSpPr>
          <a:xfrm>
            <a:off x="11436251" y="129884"/>
            <a:ext cx="661669" cy="1214119"/>
            <a:chOff x="11436251" y="129884"/>
            <a:chExt cx="661669" cy="1214119"/>
          </a:xfrm>
        </p:grpSpPr>
        <p:sp>
          <p:nvSpPr>
            <p:cNvPr id="154" name="Google Shape;154;p14"/>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14"/>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Google Shape;156;p14"/>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 name="Google Shape;157;p14"/>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 name="Google Shape;158;p14"/>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 name="Google Shape;159;p14"/>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 name="Google Shape;160;p14"/>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1" name="Google Shape;161;p14"/>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 name="Google Shape;162;p14"/>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 name="Google Shape;163;p14"/>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 name="Google Shape;164;p14"/>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14"/>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14"/>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14"/>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14"/>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14"/>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14"/>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14"/>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14"/>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14"/>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14"/>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14"/>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14"/>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14"/>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14"/>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14"/>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14"/>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14"/>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182" name="Google Shape;182;p14"/>
          <p:cNvPicPr preferRelativeResize="0"/>
          <p:nvPr/>
        </p:nvPicPr>
        <p:blipFill rotWithShape="1">
          <a:blip r:embed="rId4">
            <a:alphaModFix/>
          </a:blip>
          <a:srcRect b="0" l="0" r="0" t="0"/>
          <a:stretch/>
        </p:blipFill>
        <p:spPr>
          <a:xfrm>
            <a:off x="11759075" y="1053240"/>
            <a:ext cx="444500" cy="762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ep 4">
  <p:cSld name="step 4">
    <p:bg>
      <p:bgPr>
        <a:solidFill>
          <a:schemeClr val="dk2"/>
        </a:solidFill>
      </p:bgPr>
    </p:bg>
    <p:spTree>
      <p:nvGrpSpPr>
        <p:cNvPr id="183" name="Shape 183"/>
        <p:cNvGrpSpPr/>
        <p:nvPr/>
      </p:nvGrpSpPr>
      <p:grpSpPr>
        <a:xfrm>
          <a:off x="0" y="0"/>
          <a:ext cx="0" cy="0"/>
          <a:chOff x="0" y="0"/>
          <a:chExt cx="0" cy="0"/>
        </a:xfrm>
      </p:grpSpPr>
      <p:pic>
        <p:nvPicPr>
          <p:cNvPr descr="A yellow circle on a black background&#10;&#10;Description automatically generated" id="184" name="Google Shape;184;p15"/>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185" name="Google Shape;185;p15"/>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1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1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Light"/>
                <a:ea typeface="Montserrat Light"/>
                <a:cs typeface="Montserrat Light"/>
                <a:sym typeface="Montserrat Light"/>
              </a:defRPr>
            </a:lvl1pPr>
            <a:lvl2pPr indent="0" lvl="1" marL="0" algn="l">
              <a:spcBef>
                <a:spcPts val="0"/>
              </a:spcBef>
              <a:buNone/>
              <a:defRPr b="0" i="0" sz="1000">
                <a:solidFill>
                  <a:schemeClr val="dk2"/>
                </a:solidFill>
                <a:latin typeface="Montserrat Light"/>
                <a:ea typeface="Montserrat Light"/>
                <a:cs typeface="Montserrat Light"/>
                <a:sym typeface="Montserrat Light"/>
              </a:defRPr>
            </a:lvl2pPr>
            <a:lvl3pPr indent="0" lvl="2" marL="0" algn="l">
              <a:spcBef>
                <a:spcPts val="0"/>
              </a:spcBef>
              <a:buNone/>
              <a:defRPr b="0" i="0" sz="1000">
                <a:solidFill>
                  <a:schemeClr val="dk2"/>
                </a:solidFill>
                <a:latin typeface="Montserrat Light"/>
                <a:ea typeface="Montserrat Light"/>
                <a:cs typeface="Montserrat Light"/>
                <a:sym typeface="Montserrat Light"/>
              </a:defRPr>
            </a:lvl3pPr>
            <a:lvl4pPr indent="0" lvl="3" marL="0" algn="l">
              <a:spcBef>
                <a:spcPts val="0"/>
              </a:spcBef>
              <a:buNone/>
              <a:defRPr b="0" i="0" sz="1000">
                <a:solidFill>
                  <a:schemeClr val="dk2"/>
                </a:solidFill>
                <a:latin typeface="Montserrat Light"/>
                <a:ea typeface="Montserrat Light"/>
                <a:cs typeface="Montserrat Light"/>
                <a:sym typeface="Montserrat Light"/>
              </a:defRPr>
            </a:lvl4pPr>
            <a:lvl5pPr indent="0" lvl="4" marL="0" algn="l">
              <a:spcBef>
                <a:spcPts val="0"/>
              </a:spcBef>
              <a:buNone/>
              <a:defRPr b="0" i="0" sz="1000">
                <a:solidFill>
                  <a:schemeClr val="dk2"/>
                </a:solidFill>
                <a:latin typeface="Montserrat Light"/>
                <a:ea typeface="Montserrat Light"/>
                <a:cs typeface="Montserrat Light"/>
                <a:sym typeface="Montserrat Light"/>
              </a:defRPr>
            </a:lvl5pPr>
            <a:lvl6pPr indent="0" lvl="5" marL="0" algn="l">
              <a:spcBef>
                <a:spcPts val="0"/>
              </a:spcBef>
              <a:buNone/>
              <a:defRPr b="0" i="0" sz="1000">
                <a:solidFill>
                  <a:schemeClr val="dk2"/>
                </a:solidFill>
                <a:latin typeface="Montserrat Light"/>
                <a:ea typeface="Montserrat Light"/>
                <a:cs typeface="Montserrat Light"/>
                <a:sym typeface="Montserrat Light"/>
              </a:defRPr>
            </a:lvl6pPr>
            <a:lvl7pPr indent="0" lvl="6" marL="0" algn="l">
              <a:spcBef>
                <a:spcPts val="0"/>
              </a:spcBef>
              <a:buNone/>
              <a:defRPr b="0" i="0" sz="1000">
                <a:solidFill>
                  <a:schemeClr val="dk2"/>
                </a:solidFill>
                <a:latin typeface="Montserrat Light"/>
                <a:ea typeface="Montserrat Light"/>
                <a:cs typeface="Montserrat Light"/>
                <a:sym typeface="Montserrat Light"/>
              </a:defRPr>
            </a:lvl7pPr>
            <a:lvl8pPr indent="0" lvl="7" marL="0" algn="l">
              <a:spcBef>
                <a:spcPts val="0"/>
              </a:spcBef>
              <a:buNone/>
              <a:defRPr b="0" i="0" sz="1000">
                <a:solidFill>
                  <a:schemeClr val="dk2"/>
                </a:solidFill>
                <a:latin typeface="Montserrat Light"/>
                <a:ea typeface="Montserrat Light"/>
                <a:cs typeface="Montserrat Light"/>
                <a:sym typeface="Montserrat Light"/>
              </a:defRPr>
            </a:lvl8pPr>
            <a:lvl9pPr indent="0" lvl="8" marL="0" algn="l">
              <a:spcBef>
                <a:spcPts val="0"/>
              </a:spcBef>
              <a:buNone/>
              <a:defRPr b="0" i="0" sz="1000">
                <a:solidFill>
                  <a:schemeClr val="dk2"/>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grpSp>
        <p:nvGrpSpPr>
          <p:cNvPr id="188" name="Google Shape;188;p15"/>
          <p:cNvGrpSpPr/>
          <p:nvPr/>
        </p:nvGrpSpPr>
        <p:grpSpPr>
          <a:xfrm>
            <a:off x="0" y="1318491"/>
            <a:ext cx="1397812" cy="58002"/>
            <a:chOff x="0" y="1077191"/>
            <a:chExt cx="1397812" cy="58002"/>
          </a:xfrm>
        </p:grpSpPr>
        <p:sp>
          <p:nvSpPr>
            <p:cNvPr id="189" name="Google Shape;189;p15"/>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15"/>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91" name="Google Shape;191;p15"/>
          <p:cNvSpPr txBox="1"/>
          <p:nvPr/>
        </p:nvSpPr>
        <p:spPr>
          <a:xfrm>
            <a:off x="298676" y="381138"/>
            <a:ext cx="61165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800">
                <a:solidFill>
                  <a:schemeClr val="lt1"/>
                </a:solidFill>
                <a:latin typeface="Montserrat SemiBold"/>
                <a:ea typeface="Montserrat SemiBold"/>
                <a:cs typeface="Montserrat SemiBold"/>
                <a:sym typeface="Montserrat SemiBold"/>
              </a:rPr>
              <a:t>STEP 4</a:t>
            </a:r>
            <a:endParaRPr/>
          </a:p>
        </p:txBody>
      </p:sp>
      <p:sp>
        <p:nvSpPr>
          <p:cNvPr id="192" name="Google Shape;192;p15"/>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id="193" name="Google Shape;193;p15"/>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pic>
        <p:nvPicPr>
          <p:cNvPr descr="A blue circle with black border&#10;&#10;Description automatically generated" id="194" name="Google Shape;194;p15"/>
          <p:cNvPicPr preferRelativeResize="0"/>
          <p:nvPr/>
        </p:nvPicPr>
        <p:blipFill rotWithShape="1">
          <a:blip r:embed="rId4">
            <a:alphaModFix/>
          </a:blip>
          <a:srcRect b="0" l="0" r="0" t="0"/>
          <a:stretch/>
        </p:blipFill>
        <p:spPr>
          <a:xfrm rot="-5400000">
            <a:off x="10780967" y="-553762"/>
            <a:ext cx="424803" cy="1542707"/>
          </a:xfrm>
          <a:prstGeom prst="rect">
            <a:avLst/>
          </a:prstGeom>
          <a:noFill/>
          <a:ln>
            <a:noFill/>
          </a:ln>
        </p:spPr>
      </p:pic>
      <p:sp>
        <p:nvSpPr>
          <p:cNvPr id="195" name="Google Shape;195;p15"/>
          <p:cNvSpPr/>
          <p:nvPr/>
        </p:nvSpPr>
        <p:spPr>
          <a:xfrm>
            <a:off x="11176000" y="126197"/>
            <a:ext cx="401507" cy="40150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96" name="Google Shape;196;p15"/>
          <p:cNvGrpSpPr/>
          <p:nvPr/>
        </p:nvGrpSpPr>
        <p:grpSpPr>
          <a:xfrm>
            <a:off x="11626751" y="129884"/>
            <a:ext cx="661669" cy="1214119"/>
            <a:chOff x="11436251" y="129884"/>
            <a:chExt cx="661669" cy="1214119"/>
          </a:xfrm>
        </p:grpSpPr>
        <p:sp>
          <p:nvSpPr>
            <p:cNvPr id="197" name="Google Shape;197;p15"/>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15"/>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15"/>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15"/>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15"/>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15"/>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15"/>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15"/>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15"/>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15"/>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15"/>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15"/>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15"/>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15"/>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15"/>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15"/>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15"/>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15"/>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15"/>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15"/>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15"/>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15"/>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15"/>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15"/>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15"/>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15"/>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15"/>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15"/>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White bkg 2">
  <p:cSld name="Text White bkg 2">
    <p:bg>
      <p:bgPr>
        <a:solidFill>
          <a:schemeClr val="dk2"/>
        </a:solidFill>
      </p:bgPr>
    </p:bg>
    <p:spTree>
      <p:nvGrpSpPr>
        <p:cNvPr id="225" name="Shape 225"/>
        <p:cNvGrpSpPr/>
        <p:nvPr/>
      </p:nvGrpSpPr>
      <p:grpSpPr>
        <a:xfrm>
          <a:off x="0" y="0"/>
          <a:ext cx="0" cy="0"/>
          <a:chOff x="0" y="0"/>
          <a:chExt cx="0" cy="0"/>
        </a:xfrm>
      </p:grpSpPr>
      <p:pic>
        <p:nvPicPr>
          <p:cNvPr descr="A yellow circle on a black background&#10;&#10;Description automatically generated" id="226" name="Google Shape;226;p16"/>
          <p:cNvPicPr preferRelativeResize="0"/>
          <p:nvPr/>
        </p:nvPicPr>
        <p:blipFill rotWithShape="1">
          <a:blip r:embed="rId2">
            <a:alphaModFix/>
          </a:blip>
          <a:srcRect b="0" l="0" r="0" t="0"/>
          <a:stretch/>
        </p:blipFill>
        <p:spPr>
          <a:xfrm>
            <a:off x="0" y="6350000"/>
            <a:ext cx="508000" cy="508000"/>
          </a:xfrm>
          <a:prstGeom prst="rect">
            <a:avLst/>
          </a:prstGeom>
          <a:noFill/>
          <a:ln>
            <a:noFill/>
          </a:ln>
        </p:spPr>
      </p:pic>
      <p:sp>
        <p:nvSpPr>
          <p:cNvPr id="227" name="Google Shape;227;p16"/>
          <p:cNvSpPr/>
          <p:nvPr/>
        </p:nvSpPr>
        <p:spPr>
          <a:xfrm flipH="1">
            <a:off x="71589" y="6260464"/>
            <a:ext cx="470943" cy="470943"/>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8" name="Google Shape;228;p1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b="0" i="0" sz="800">
                <a:solidFill>
                  <a:srgbClr val="7F7F7F"/>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1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b="0" i="0" sz="1000">
                <a:solidFill>
                  <a:schemeClr val="dk2"/>
                </a:solidFill>
                <a:latin typeface="Montserrat"/>
                <a:ea typeface="Montserrat"/>
                <a:cs typeface="Montserrat"/>
                <a:sym typeface="Montserrat"/>
              </a:defRPr>
            </a:lvl1pPr>
            <a:lvl2pPr indent="0" lvl="1" marL="0" algn="l">
              <a:spcBef>
                <a:spcPts val="0"/>
              </a:spcBef>
              <a:buNone/>
              <a:defRPr b="0" i="0" sz="1000">
                <a:solidFill>
                  <a:schemeClr val="dk2"/>
                </a:solidFill>
                <a:latin typeface="Montserrat"/>
                <a:ea typeface="Montserrat"/>
                <a:cs typeface="Montserrat"/>
                <a:sym typeface="Montserrat"/>
              </a:defRPr>
            </a:lvl2pPr>
            <a:lvl3pPr indent="0" lvl="2" marL="0" algn="l">
              <a:spcBef>
                <a:spcPts val="0"/>
              </a:spcBef>
              <a:buNone/>
              <a:defRPr b="0" i="0" sz="1000">
                <a:solidFill>
                  <a:schemeClr val="dk2"/>
                </a:solidFill>
                <a:latin typeface="Montserrat"/>
                <a:ea typeface="Montserrat"/>
                <a:cs typeface="Montserrat"/>
                <a:sym typeface="Montserrat"/>
              </a:defRPr>
            </a:lvl3pPr>
            <a:lvl4pPr indent="0" lvl="3" marL="0" algn="l">
              <a:spcBef>
                <a:spcPts val="0"/>
              </a:spcBef>
              <a:buNone/>
              <a:defRPr b="0" i="0" sz="1000">
                <a:solidFill>
                  <a:schemeClr val="dk2"/>
                </a:solidFill>
                <a:latin typeface="Montserrat"/>
                <a:ea typeface="Montserrat"/>
                <a:cs typeface="Montserrat"/>
                <a:sym typeface="Montserrat"/>
              </a:defRPr>
            </a:lvl4pPr>
            <a:lvl5pPr indent="0" lvl="4" marL="0" algn="l">
              <a:spcBef>
                <a:spcPts val="0"/>
              </a:spcBef>
              <a:buNone/>
              <a:defRPr b="0" i="0" sz="1000">
                <a:solidFill>
                  <a:schemeClr val="dk2"/>
                </a:solidFill>
                <a:latin typeface="Montserrat"/>
                <a:ea typeface="Montserrat"/>
                <a:cs typeface="Montserrat"/>
                <a:sym typeface="Montserrat"/>
              </a:defRPr>
            </a:lvl5pPr>
            <a:lvl6pPr indent="0" lvl="5" marL="0" algn="l">
              <a:spcBef>
                <a:spcPts val="0"/>
              </a:spcBef>
              <a:buNone/>
              <a:defRPr b="0" i="0" sz="1000">
                <a:solidFill>
                  <a:schemeClr val="dk2"/>
                </a:solidFill>
                <a:latin typeface="Montserrat"/>
                <a:ea typeface="Montserrat"/>
                <a:cs typeface="Montserrat"/>
                <a:sym typeface="Montserrat"/>
              </a:defRPr>
            </a:lvl6pPr>
            <a:lvl7pPr indent="0" lvl="6" marL="0" algn="l">
              <a:spcBef>
                <a:spcPts val="0"/>
              </a:spcBef>
              <a:buNone/>
              <a:defRPr b="0" i="0" sz="1000">
                <a:solidFill>
                  <a:schemeClr val="dk2"/>
                </a:solidFill>
                <a:latin typeface="Montserrat"/>
                <a:ea typeface="Montserrat"/>
                <a:cs typeface="Montserrat"/>
                <a:sym typeface="Montserrat"/>
              </a:defRPr>
            </a:lvl7pPr>
            <a:lvl8pPr indent="0" lvl="7" marL="0" algn="l">
              <a:spcBef>
                <a:spcPts val="0"/>
              </a:spcBef>
              <a:buNone/>
              <a:defRPr b="0" i="0" sz="1000">
                <a:solidFill>
                  <a:schemeClr val="dk2"/>
                </a:solidFill>
                <a:latin typeface="Montserrat"/>
                <a:ea typeface="Montserrat"/>
                <a:cs typeface="Montserrat"/>
                <a:sym typeface="Montserrat"/>
              </a:defRPr>
            </a:lvl8pPr>
            <a:lvl9pPr indent="0" lvl="8" marL="0" algn="l">
              <a:spcBef>
                <a:spcPts val="0"/>
              </a:spcBef>
              <a:buNone/>
              <a:defRPr b="0" i="0" sz="1000">
                <a:solidFill>
                  <a:schemeClr val="dk2"/>
                </a:solidFill>
                <a:latin typeface="Montserrat"/>
                <a:ea typeface="Montserrat"/>
                <a:cs typeface="Montserrat"/>
                <a:sym typeface="Montserrat"/>
              </a:defRPr>
            </a:lvl9pPr>
          </a:lstStyle>
          <a:p>
            <a:pPr indent="0" lvl="0" marL="0" rtl="0" algn="l">
              <a:spcBef>
                <a:spcPts val="0"/>
              </a:spcBef>
              <a:spcAft>
                <a:spcPts val="0"/>
              </a:spcAft>
              <a:buNone/>
            </a:pPr>
            <a:fld id="{00000000-1234-1234-1234-123412341234}" type="slidenum">
              <a:rPr lang="en-GB"/>
              <a:t>‹#›</a:t>
            </a:fld>
            <a:endParaRPr/>
          </a:p>
        </p:txBody>
      </p:sp>
      <p:sp>
        <p:nvSpPr>
          <p:cNvPr id="230" name="Google Shape;230;p16"/>
          <p:cNvSpPr/>
          <p:nvPr/>
        </p:nvSpPr>
        <p:spPr>
          <a:xfrm>
            <a:off x="1226931" y="10771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1" name="Google Shape;231;p16"/>
          <p:cNvSpPr/>
          <p:nvPr/>
        </p:nvSpPr>
        <p:spPr>
          <a:xfrm>
            <a:off x="0" y="10771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32" name="Google Shape;232;p16"/>
          <p:cNvPicPr preferRelativeResize="0"/>
          <p:nvPr/>
        </p:nvPicPr>
        <p:blipFill rotWithShape="1">
          <a:blip r:embed="rId3">
            <a:alphaModFix/>
          </a:blip>
          <a:srcRect b="0" l="0" r="0" t="0"/>
          <a:stretch/>
        </p:blipFill>
        <p:spPr>
          <a:xfrm>
            <a:off x="10089605" y="6341879"/>
            <a:ext cx="1807529" cy="426924"/>
          </a:xfrm>
          <a:prstGeom prst="rect">
            <a:avLst/>
          </a:prstGeom>
          <a:noFill/>
          <a:ln>
            <a:noFill/>
          </a:ln>
        </p:spPr>
      </p:pic>
      <p:sp>
        <p:nvSpPr>
          <p:cNvPr id="233" name="Google Shape;233;p16"/>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200"/>
              <a:buFont typeface="Montserrat SemiBold"/>
              <a:buNone/>
              <a:defRPr b="1" i="0" sz="3200" u="none" cap="none" strike="noStrike">
                <a:solidFill>
                  <a:schemeClr val="dk1"/>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grpSp>
        <p:nvGrpSpPr>
          <p:cNvPr id="234" name="Google Shape;234;p16"/>
          <p:cNvGrpSpPr/>
          <p:nvPr/>
        </p:nvGrpSpPr>
        <p:grpSpPr>
          <a:xfrm>
            <a:off x="11436251" y="129884"/>
            <a:ext cx="661669" cy="1214119"/>
            <a:chOff x="11436251" y="129884"/>
            <a:chExt cx="661669" cy="1214119"/>
          </a:xfrm>
        </p:grpSpPr>
        <p:sp>
          <p:nvSpPr>
            <p:cNvPr id="235" name="Google Shape;235;p16"/>
            <p:cNvSpPr/>
            <p:nvPr/>
          </p:nvSpPr>
          <p:spPr>
            <a:xfrm>
              <a:off x="114362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6" name="Google Shape;236;p16"/>
            <p:cNvSpPr/>
            <p:nvPr/>
          </p:nvSpPr>
          <p:spPr>
            <a:xfrm>
              <a:off x="118426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7" name="Google Shape;237;p16"/>
            <p:cNvSpPr/>
            <p:nvPr/>
          </p:nvSpPr>
          <p:spPr>
            <a:xfrm>
              <a:off x="114362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8" name="Google Shape;238;p16"/>
            <p:cNvSpPr/>
            <p:nvPr/>
          </p:nvSpPr>
          <p:spPr>
            <a:xfrm>
              <a:off x="118426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9" name="Google Shape;239;p16"/>
            <p:cNvSpPr/>
            <p:nvPr/>
          </p:nvSpPr>
          <p:spPr>
            <a:xfrm>
              <a:off x="114362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0" name="Google Shape;240;p16"/>
            <p:cNvSpPr/>
            <p:nvPr/>
          </p:nvSpPr>
          <p:spPr>
            <a:xfrm>
              <a:off x="118426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1" name="Google Shape;241;p16"/>
            <p:cNvSpPr/>
            <p:nvPr/>
          </p:nvSpPr>
          <p:spPr>
            <a:xfrm>
              <a:off x="116394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2" name="Google Shape;242;p16"/>
            <p:cNvSpPr/>
            <p:nvPr/>
          </p:nvSpPr>
          <p:spPr>
            <a:xfrm>
              <a:off x="116394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16"/>
            <p:cNvSpPr/>
            <p:nvPr/>
          </p:nvSpPr>
          <p:spPr>
            <a:xfrm>
              <a:off x="116394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16"/>
            <p:cNvSpPr/>
            <p:nvPr/>
          </p:nvSpPr>
          <p:spPr>
            <a:xfrm>
              <a:off x="12045851" y="1298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16"/>
            <p:cNvSpPr/>
            <p:nvPr/>
          </p:nvSpPr>
          <p:spPr>
            <a:xfrm>
              <a:off x="12045851" y="3235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16"/>
            <p:cNvSpPr/>
            <p:nvPr/>
          </p:nvSpPr>
          <p:spPr>
            <a:xfrm>
              <a:off x="12045851" y="5172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16"/>
            <p:cNvSpPr/>
            <p:nvPr/>
          </p:nvSpPr>
          <p:spPr>
            <a:xfrm>
              <a:off x="114394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8" name="Google Shape;248;p16"/>
            <p:cNvSpPr/>
            <p:nvPr/>
          </p:nvSpPr>
          <p:spPr>
            <a:xfrm>
              <a:off x="118458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16"/>
            <p:cNvSpPr/>
            <p:nvPr/>
          </p:nvSpPr>
          <p:spPr>
            <a:xfrm>
              <a:off x="114394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0" name="Google Shape;250;p16"/>
            <p:cNvSpPr/>
            <p:nvPr/>
          </p:nvSpPr>
          <p:spPr>
            <a:xfrm>
              <a:off x="118458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1" name="Google Shape;251;p16"/>
            <p:cNvSpPr/>
            <p:nvPr/>
          </p:nvSpPr>
          <p:spPr>
            <a:xfrm>
              <a:off x="114394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2" name="Google Shape;252;p16"/>
            <p:cNvSpPr/>
            <p:nvPr/>
          </p:nvSpPr>
          <p:spPr>
            <a:xfrm>
              <a:off x="118458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3" name="Google Shape;253;p16"/>
            <p:cNvSpPr/>
            <p:nvPr/>
          </p:nvSpPr>
          <p:spPr>
            <a:xfrm>
              <a:off x="116426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4" name="Google Shape;254;p16"/>
            <p:cNvSpPr/>
            <p:nvPr/>
          </p:nvSpPr>
          <p:spPr>
            <a:xfrm>
              <a:off x="116426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5" name="Google Shape;255;p16"/>
            <p:cNvSpPr/>
            <p:nvPr/>
          </p:nvSpPr>
          <p:spPr>
            <a:xfrm>
              <a:off x="116426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6" name="Google Shape;256;p16"/>
            <p:cNvSpPr/>
            <p:nvPr/>
          </p:nvSpPr>
          <p:spPr>
            <a:xfrm>
              <a:off x="12049026" y="71725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16"/>
            <p:cNvSpPr/>
            <p:nvPr/>
          </p:nvSpPr>
          <p:spPr>
            <a:xfrm>
              <a:off x="12049026" y="91093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16"/>
            <p:cNvSpPr/>
            <p:nvPr/>
          </p:nvSpPr>
          <p:spPr>
            <a:xfrm>
              <a:off x="12049026" y="1104609"/>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16"/>
            <p:cNvSpPr/>
            <p:nvPr/>
          </p:nvSpPr>
          <p:spPr>
            <a:xfrm>
              <a:off x="114426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16"/>
            <p:cNvSpPr/>
            <p:nvPr/>
          </p:nvSpPr>
          <p:spPr>
            <a:xfrm>
              <a:off x="118490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16"/>
            <p:cNvSpPr/>
            <p:nvPr/>
          </p:nvSpPr>
          <p:spPr>
            <a:xfrm>
              <a:off x="116458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16"/>
            <p:cNvSpPr/>
            <p:nvPr/>
          </p:nvSpPr>
          <p:spPr>
            <a:xfrm>
              <a:off x="12052201" y="1298284"/>
              <a:ext cx="45719" cy="45719"/>
            </a:xfrm>
            <a:prstGeom prst="ellipse">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pic>
        <p:nvPicPr>
          <p:cNvPr descr="A yellow and black striped sign&#10;&#10;Description automatically generated" id="263" name="Google Shape;263;p16"/>
          <p:cNvPicPr preferRelativeResize="0"/>
          <p:nvPr/>
        </p:nvPicPr>
        <p:blipFill rotWithShape="1">
          <a:blip r:embed="rId4">
            <a:alphaModFix/>
          </a:blip>
          <a:srcRect b="0" l="0" r="0" t="0"/>
          <a:stretch/>
        </p:blipFill>
        <p:spPr>
          <a:xfrm>
            <a:off x="11759075" y="1472340"/>
            <a:ext cx="444500" cy="7620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hite_blank">
  <p:cSld name="1_white_blank">
    <p:bg>
      <p:bgPr>
        <a:solidFill>
          <a:schemeClr val="dk1"/>
        </a:solidFill>
      </p:bgPr>
    </p:bg>
    <p:spTree>
      <p:nvGrpSpPr>
        <p:cNvPr id="264" name="Shape 264"/>
        <p:cNvGrpSpPr/>
        <p:nvPr/>
      </p:nvGrpSpPr>
      <p:grpSpPr>
        <a:xfrm>
          <a:off x="0" y="0"/>
          <a:ext cx="0" cy="0"/>
          <a:chOff x="0" y="0"/>
          <a:chExt cx="0" cy="0"/>
        </a:xfrm>
      </p:grpSpPr>
      <p:pic>
        <p:nvPicPr>
          <p:cNvPr descr="A logo with blue and yellow colors&#10;&#10;Description automatically generated" id="265" name="Google Shape;265;p17"/>
          <p:cNvPicPr preferRelativeResize="0"/>
          <p:nvPr/>
        </p:nvPicPr>
        <p:blipFill rotWithShape="1">
          <a:blip r:embed="rId2">
            <a:alphaModFix/>
          </a:blip>
          <a:srcRect b="0" l="0" r="0" t="0"/>
          <a:stretch/>
        </p:blipFill>
        <p:spPr>
          <a:xfrm>
            <a:off x="9029700" y="5514927"/>
            <a:ext cx="2922386" cy="1162946"/>
          </a:xfrm>
          <a:prstGeom prst="rect">
            <a:avLst/>
          </a:prstGeom>
          <a:noFill/>
          <a:ln>
            <a:noFill/>
          </a:ln>
        </p:spPr>
      </p:pic>
      <p:sp>
        <p:nvSpPr>
          <p:cNvPr id="266" name="Google Shape;266;p17"/>
          <p:cNvSpPr txBox="1"/>
          <p:nvPr/>
        </p:nvSpPr>
        <p:spPr>
          <a:xfrm>
            <a:off x="502311" y="4331682"/>
            <a:ext cx="4233461" cy="140493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600">
                <a:solidFill>
                  <a:schemeClr val="dk2"/>
                </a:solidFill>
                <a:latin typeface="Montserrat"/>
                <a:ea typeface="Montserrat"/>
                <a:cs typeface="Montserrat"/>
                <a:sym typeface="Montserrat"/>
              </a:rPr>
              <a:t>To view further frameworks please visit:</a:t>
            </a:r>
            <a:endParaRPr/>
          </a:p>
          <a:p>
            <a:pPr indent="0" lvl="0" marL="0" marR="0" rtl="0" algn="l">
              <a:lnSpc>
                <a:spcPct val="150000"/>
              </a:lnSpc>
              <a:spcBef>
                <a:spcPts val="0"/>
              </a:spcBef>
              <a:spcAft>
                <a:spcPts val="0"/>
              </a:spcAft>
              <a:buNone/>
            </a:pPr>
            <a:r>
              <a:rPr b="0" i="0" lang="en-GB" sz="1600" u="sng">
                <a:solidFill>
                  <a:schemeClr val="accent1"/>
                </a:solidFill>
                <a:latin typeface="Montserrat Medium"/>
                <a:ea typeface="Montserrat Medium"/>
                <a:cs typeface="Montserrat Medium"/>
                <a:sym typeface="Montserrat Medium"/>
              </a:rPr>
              <a:t>www.b2bframeworks.com</a:t>
            </a:r>
            <a:endParaRPr/>
          </a:p>
          <a:p>
            <a:pPr indent="0" lvl="0" marL="0" marR="0" rtl="0" algn="l">
              <a:lnSpc>
                <a:spcPct val="150000"/>
              </a:lnSpc>
              <a:spcBef>
                <a:spcPts val="0"/>
              </a:spcBef>
              <a:spcAft>
                <a:spcPts val="0"/>
              </a:spcAft>
              <a:buNone/>
            </a:pPr>
            <a:r>
              <a:t/>
            </a:r>
            <a:endParaRPr b="0" i="0" sz="1600" u="sng">
              <a:solidFill>
                <a:schemeClr val="accent1"/>
              </a:solidFill>
              <a:latin typeface="Montserrat Medium"/>
              <a:ea typeface="Montserrat Medium"/>
              <a:cs typeface="Montserrat Medium"/>
              <a:sym typeface="Montserrat Medium"/>
            </a:endParaRPr>
          </a:p>
          <a:p>
            <a:pPr indent="0" lvl="0" marL="0" marR="0" rtl="0" algn="l">
              <a:lnSpc>
                <a:spcPct val="150000"/>
              </a:lnSpc>
              <a:spcBef>
                <a:spcPts val="0"/>
              </a:spcBef>
              <a:spcAft>
                <a:spcPts val="0"/>
              </a:spcAft>
              <a:buNone/>
            </a:pPr>
            <a:r>
              <a:rPr b="0" i="0" lang="en-GB" sz="1600">
                <a:solidFill>
                  <a:schemeClr val="dk2"/>
                </a:solidFill>
                <a:latin typeface="Montserrat"/>
                <a:ea typeface="Montserrat"/>
                <a:cs typeface="Montserrat"/>
                <a:sym typeface="Montserrat"/>
              </a:rPr>
              <a:t>Keep In touch:</a:t>
            </a:r>
            <a:endParaRPr/>
          </a:p>
        </p:txBody>
      </p:sp>
      <p:pic>
        <p:nvPicPr>
          <p:cNvPr descr="A black letter f in a white circle&#10;&#10;Description automatically generated" id="267" name="Google Shape;267;p17"/>
          <p:cNvPicPr preferRelativeResize="0"/>
          <p:nvPr/>
        </p:nvPicPr>
        <p:blipFill rotWithShape="1">
          <a:blip r:embed="rId3">
            <a:alphaModFix/>
          </a:blip>
          <a:srcRect b="0" l="0" r="0" t="0"/>
          <a:stretch/>
        </p:blipFill>
        <p:spPr>
          <a:xfrm>
            <a:off x="591212" y="6023422"/>
            <a:ext cx="370132" cy="370132"/>
          </a:xfrm>
          <a:prstGeom prst="rect">
            <a:avLst/>
          </a:prstGeom>
          <a:noFill/>
          <a:ln>
            <a:noFill/>
          </a:ln>
        </p:spPr>
      </p:pic>
      <p:pic>
        <p:nvPicPr>
          <p:cNvPr descr="A black and white circle with letters in it&#10;&#10;Description automatically generated" id="268" name="Google Shape;268;p17"/>
          <p:cNvPicPr preferRelativeResize="0"/>
          <p:nvPr/>
        </p:nvPicPr>
        <p:blipFill rotWithShape="1">
          <a:blip r:embed="rId4">
            <a:alphaModFix/>
          </a:blip>
          <a:srcRect b="0" l="0" r="0" t="0"/>
          <a:stretch/>
        </p:blipFill>
        <p:spPr>
          <a:xfrm>
            <a:off x="1172044" y="6023422"/>
            <a:ext cx="370132" cy="370132"/>
          </a:xfrm>
          <a:prstGeom prst="rect">
            <a:avLst/>
          </a:prstGeom>
          <a:noFill/>
          <a:ln>
            <a:noFill/>
          </a:ln>
        </p:spPr>
      </p:pic>
      <p:pic>
        <p:nvPicPr>
          <p:cNvPr descr="A blue x in a white circle&#10;&#10;Description automatically generated" id="269" name="Google Shape;269;p17"/>
          <p:cNvPicPr preferRelativeResize="0"/>
          <p:nvPr/>
        </p:nvPicPr>
        <p:blipFill rotWithShape="1">
          <a:blip r:embed="rId5">
            <a:alphaModFix/>
          </a:blip>
          <a:srcRect b="0" l="0" r="0" t="0"/>
          <a:stretch/>
        </p:blipFill>
        <p:spPr>
          <a:xfrm>
            <a:off x="1724742" y="5991392"/>
            <a:ext cx="433362" cy="416694"/>
          </a:xfrm>
          <a:prstGeom prst="rect">
            <a:avLst/>
          </a:prstGeom>
          <a:noFill/>
          <a:ln>
            <a:noFill/>
          </a:ln>
        </p:spPr>
      </p:pic>
      <p:pic>
        <p:nvPicPr>
          <p:cNvPr descr="A logo of a camera&#10;&#10;Description automatically generated" id="270" name="Google Shape;270;p17"/>
          <p:cNvPicPr preferRelativeResize="0"/>
          <p:nvPr/>
        </p:nvPicPr>
        <p:blipFill rotWithShape="1">
          <a:blip r:embed="rId6">
            <a:alphaModFix/>
          </a:blip>
          <a:srcRect b="0" l="0" r="0" t="0"/>
          <a:stretch/>
        </p:blipFill>
        <p:spPr>
          <a:xfrm>
            <a:off x="2305574" y="5995316"/>
            <a:ext cx="433362" cy="416694"/>
          </a:xfrm>
          <a:prstGeom prst="rect">
            <a:avLst/>
          </a:prstGeom>
          <a:noFill/>
          <a:ln>
            <a:noFill/>
          </a:ln>
        </p:spPr>
      </p:pic>
      <p:sp>
        <p:nvSpPr>
          <p:cNvPr id="271" name="Google Shape;271;p17"/>
          <p:cNvSpPr txBox="1"/>
          <p:nvPr>
            <p:ph type="title"/>
          </p:nvPr>
        </p:nvSpPr>
        <p:spPr>
          <a:xfrm>
            <a:off x="380563" y="3534859"/>
            <a:ext cx="5156200" cy="510019"/>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3600"/>
              <a:buFont typeface="Montserrat SemiBold"/>
              <a:buNone/>
              <a:defRPr b="1" i="0" sz="36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 Slide 3">
    <p:bg>
      <p:bgPr>
        <a:solidFill>
          <a:schemeClr val="dk1"/>
        </a:solidFill>
      </p:bgPr>
    </p:bg>
    <p:spTree>
      <p:nvGrpSpPr>
        <p:cNvPr id="272" name="Shape 272"/>
        <p:cNvGrpSpPr/>
        <p:nvPr/>
      </p:nvGrpSpPr>
      <p:grpSpPr>
        <a:xfrm>
          <a:off x="0" y="0"/>
          <a:ext cx="0" cy="0"/>
          <a:chOff x="0" y="0"/>
          <a:chExt cx="0" cy="0"/>
        </a:xfrm>
      </p:grpSpPr>
      <p:pic>
        <p:nvPicPr>
          <p:cNvPr descr="A logo with blue and yellow colors&#10;&#10;Description automatically generated" id="273" name="Google Shape;273;p18"/>
          <p:cNvPicPr preferRelativeResize="0"/>
          <p:nvPr/>
        </p:nvPicPr>
        <p:blipFill rotWithShape="1">
          <a:blip r:embed="rId2">
            <a:alphaModFix/>
          </a:blip>
          <a:srcRect b="0" l="0" r="0" t="0"/>
          <a:stretch/>
        </p:blipFill>
        <p:spPr>
          <a:xfrm>
            <a:off x="508000" y="307536"/>
            <a:ext cx="2922386" cy="1162946"/>
          </a:xfrm>
          <a:prstGeom prst="rect">
            <a:avLst/>
          </a:prstGeom>
          <a:noFill/>
          <a:ln>
            <a:noFill/>
          </a:ln>
        </p:spPr>
      </p:pic>
      <p:sp>
        <p:nvSpPr>
          <p:cNvPr id="274" name="Google Shape;274;p18"/>
          <p:cNvSpPr txBox="1"/>
          <p:nvPr>
            <p:ph type="title"/>
          </p:nvPr>
        </p:nvSpPr>
        <p:spPr>
          <a:xfrm>
            <a:off x="508000" y="2459096"/>
            <a:ext cx="51562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2"/>
              </a:buClr>
              <a:buSzPts val="4400"/>
              <a:buFont typeface="Montserrat SemiBold"/>
              <a:buNone/>
              <a:defRPr b="1" i="0" sz="4400" u="none" cap="none" strike="noStrike">
                <a:solidFill>
                  <a:schemeClr val="dk2"/>
                </a:solidFill>
                <a:latin typeface="Montserrat SemiBold"/>
                <a:ea typeface="Montserrat SemiBold"/>
                <a:cs typeface="Montserrat SemiBold"/>
                <a:sym typeface="Montserrat SemiBol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5" name="Google Shape;275;p18"/>
          <p:cNvSpPr txBox="1"/>
          <p:nvPr/>
        </p:nvSpPr>
        <p:spPr>
          <a:xfrm>
            <a:off x="521110" y="2024448"/>
            <a:ext cx="5156200" cy="1325563"/>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lt1"/>
              </a:buClr>
              <a:buSzPts val="2000"/>
              <a:buFont typeface="Montserrat"/>
              <a:buNone/>
            </a:pPr>
            <a:r>
              <a:rPr b="0" i="0" lang="en-GB" sz="2000">
                <a:solidFill>
                  <a:schemeClr val="lt1"/>
                </a:solidFill>
                <a:latin typeface="Montserrat"/>
                <a:ea typeface="Montserrat"/>
                <a:cs typeface="Montserrat"/>
                <a:sym typeface="Montserrat"/>
              </a:rPr>
              <a:t>B2B FRAMEWORKS</a:t>
            </a:r>
            <a:endParaRPr b="0" i="0" sz="2000">
              <a:solidFill>
                <a:schemeClr val="lt1"/>
              </a:solidFill>
              <a:latin typeface="Montserrat"/>
              <a:ea typeface="Montserrat"/>
              <a:cs typeface="Montserrat"/>
              <a:sym typeface="Montserrat"/>
            </a:endParaRPr>
          </a:p>
        </p:txBody>
      </p:sp>
      <p:sp>
        <p:nvSpPr>
          <p:cNvPr id="276" name="Google Shape;276;p18"/>
          <p:cNvSpPr/>
          <p:nvPr/>
        </p:nvSpPr>
        <p:spPr>
          <a:xfrm>
            <a:off x="1226931" y="3172691"/>
            <a:ext cx="170881" cy="58002"/>
          </a:xfrm>
          <a:prstGeom prst="flowChartTerminator">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18"/>
          <p:cNvSpPr/>
          <p:nvPr/>
        </p:nvSpPr>
        <p:spPr>
          <a:xfrm>
            <a:off x="0" y="3172691"/>
            <a:ext cx="1288891" cy="5800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A computer monitor and monitor with blue circles and black background&#10;&#10;Description automatically generated" id="278" name="Google Shape;278;p18"/>
          <p:cNvPicPr preferRelativeResize="0"/>
          <p:nvPr/>
        </p:nvPicPr>
        <p:blipFill rotWithShape="1">
          <a:blip r:embed="rId3">
            <a:alphaModFix/>
          </a:blip>
          <a:srcRect b="0" l="0" r="0" t="0"/>
          <a:stretch/>
        </p:blipFill>
        <p:spPr>
          <a:xfrm>
            <a:off x="5029200" y="1257300"/>
            <a:ext cx="7162800" cy="56007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7"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9" name="Shape 9"/>
        <p:cNvGrpSpPr/>
        <p:nvPr/>
      </p:nvGrpSpPr>
      <p:grpSpPr>
        <a:xfrm>
          <a:off x="0" y="0"/>
          <a:ext cx="0" cy="0"/>
          <a:chOff x="0" y="0"/>
          <a:chExt cx="0" cy="0"/>
        </a:xfrm>
      </p:grpSpPr>
      <p:sp>
        <p:nvSpPr>
          <p:cNvPr id="10" name="Google Shape;10;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C97"/>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 name="Google Shape;11;p9"/>
          <p:cNvSpPr txBox="1"/>
          <p:nvPr>
            <p:ph idx="12" type="sldNum"/>
          </p:nvPr>
        </p:nvSpPr>
        <p:spPr>
          <a:xfrm>
            <a:off x="2159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1pPr>
            <a:lvl2pPr indent="0" lvl="1"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2pPr>
            <a:lvl3pPr indent="0" lvl="2"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3pPr>
            <a:lvl4pPr indent="0" lvl="3"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4pPr>
            <a:lvl5pPr indent="0" lvl="4"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5pPr>
            <a:lvl6pPr indent="0" lvl="5"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6pPr>
            <a:lvl7pPr indent="0" lvl="6"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7pPr>
            <a:lvl8pPr indent="0" lvl="7"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8pPr>
            <a:lvl9pPr indent="0" lvl="8" marL="0" marR="0" rtl="0" algn="l">
              <a:spcBef>
                <a:spcPts val="0"/>
              </a:spcBef>
              <a:buNone/>
              <a:defRPr b="0" i="0" sz="1200" u="none" cap="none" strike="noStrike">
                <a:solidFill>
                  <a:srgbClr val="888C97"/>
                </a:solidFill>
                <a:latin typeface="Montserrat Light"/>
                <a:ea typeface="Montserrat Light"/>
                <a:cs typeface="Montserrat Light"/>
                <a:sym typeface="Montserrat Light"/>
              </a:defRPr>
            </a:lvl9pPr>
          </a:lstStyle>
          <a:p>
            <a:pPr indent="0" lvl="0" marL="0" rtl="0" algn="l">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hyperlink" Target="https://www.facebook.com/b2bframeworks" TargetMode="External"/><Relationship Id="rId4" Type="http://schemas.openxmlformats.org/officeDocument/2006/relationships/hyperlink" Target="https://www.linkedin.com/company/b2bframeworks/" TargetMode="External"/><Relationship Id="rId5" Type="http://schemas.openxmlformats.org/officeDocument/2006/relationships/hyperlink" Target="https://twitter.com/b2bframeworks" TargetMode="External"/><Relationship Id="rId6" Type="http://schemas.openxmlformats.org/officeDocument/2006/relationships/hyperlink" Target="https://www.instagram.com/b2bframeworks/" TargetMode="External"/><Relationship Id="rId7" Type="http://schemas.openxmlformats.org/officeDocument/2006/relationships/hyperlink" Target="https://www.b2bframework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
          <p:cNvSpPr txBox="1"/>
          <p:nvPr>
            <p:ph type="title"/>
          </p:nvPr>
        </p:nvSpPr>
        <p:spPr>
          <a:xfrm>
            <a:off x="507998" y="835248"/>
            <a:ext cx="10674351" cy="80947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Montserrat SemiBold"/>
              <a:buNone/>
            </a:pPr>
            <a:r>
              <a:rPr lang="en-GB"/>
              <a:t>To-do Lists</a:t>
            </a:r>
            <a:endParaRPr/>
          </a:p>
        </p:txBody>
      </p:sp>
      <p:pic>
        <p:nvPicPr>
          <p:cNvPr id="663" name="Google Shape;663;p1"/>
          <p:cNvPicPr preferRelativeResize="0"/>
          <p:nvPr/>
        </p:nvPicPr>
        <p:blipFill rotWithShape="1">
          <a:blip r:embed="rId3">
            <a:alphaModFix/>
          </a:blip>
          <a:srcRect b="0" l="0" r="0" t="0"/>
          <a:stretch/>
        </p:blipFill>
        <p:spPr>
          <a:xfrm>
            <a:off x="7052075" y="2773075"/>
            <a:ext cx="672362" cy="809474"/>
          </a:xfrm>
          <a:prstGeom prst="rect">
            <a:avLst/>
          </a:prstGeom>
          <a:noFill/>
          <a:ln>
            <a:noFill/>
          </a:ln>
        </p:spPr>
      </p:pic>
      <p:pic>
        <p:nvPicPr>
          <p:cNvPr id="664" name="Google Shape;664;p1"/>
          <p:cNvPicPr preferRelativeResize="0"/>
          <p:nvPr/>
        </p:nvPicPr>
        <p:blipFill rotWithShape="1">
          <a:blip r:embed="rId3">
            <a:alphaModFix/>
          </a:blip>
          <a:srcRect b="0" l="0" r="0" t="0"/>
          <a:stretch/>
        </p:blipFill>
        <p:spPr>
          <a:xfrm>
            <a:off x="4107751" y="3768323"/>
            <a:ext cx="602100" cy="724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70" name="Google Shape;670;p2"/>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71" name="Google Shape;671;p2"/>
          <p:cNvSpPr txBox="1"/>
          <p:nvPr>
            <p:ph type="title"/>
          </p:nvPr>
        </p:nvSpPr>
        <p:spPr>
          <a:xfrm>
            <a:off x="333514" y="472411"/>
            <a:ext cx="11453673"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A business tool for improving productivity</a:t>
            </a:r>
            <a:r>
              <a:rPr lang="en-GB">
                <a:solidFill>
                  <a:schemeClr val="accent1"/>
                </a:solidFill>
              </a:rPr>
              <a:t>.</a:t>
            </a:r>
            <a:endParaRPr/>
          </a:p>
        </p:txBody>
      </p:sp>
      <p:sp>
        <p:nvSpPr>
          <p:cNvPr id="672" name="Google Shape;672;p2"/>
          <p:cNvSpPr txBox="1"/>
          <p:nvPr/>
        </p:nvSpPr>
        <p:spPr>
          <a:xfrm>
            <a:off x="561975" y="2024958"/>
            <a:ext cx="5267400" cy="2893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u="none" cap="none" strike="noStrike">
                <a:solidFill>
                  <a:srgbClr val="374151"/>
                </a:solidFill>
                <a:latin typeface="Montserrat Light"/>
                <a:ea typeface="Montserrat Light"/>
                <a:cs typeface="Montserrat Light"/>
                <a:sym typeface="Montserrat Light"/>
              </a:rPr>
              <a:t>Using to-do lists effectively can significantly increase productivity by helping you prioritise tasks and stay organised. </a:t>
            </a:r>
            <a:endParaRPr/>
          </a:p>
          <a:p>
            <a:pPr indent="0" lvl="0" marL="0" marR="0" rtl="0" algn="l">
              <a:spcBef>
                <a:spcPts val="0"/>
              </a:spcBef>
              <a:spcAft>
                <a:spcPts val="0"/>
              </a:spcAft>
              <a:buNone/>
            </a:pPr>
            <a:r>
              <a:t/>
            </a:r>
            <a:endParaRPr b="0" i="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While to-do lists are a popular and effective productivity tool, different individuals find other methods more suitable for their preferences and working styles. These could include mind mapping, Kanban boards, and the Eisenhower Matrix. </a:t>
            </a:r>
            <a:endParaRPr/>
          </a:p>
          <a:p>
            <a:pPr indent="0" lvl="0" marL="0" marR="0" rtl="0" algn="l">
              <a:spcBef>
                <a:spcPts val="0"/>
              </a:spcBef>
              <a:spcAft>
                <a:spcPts val="0"/>
              </a:spcAft>
              <a:buNone/>
            </a:pPr>
            <a:r>
              <a:t/>
            </a:r>
            <a:endParaRPr b="0" i="0">
              <a:solidFill>
                <a:srgbClr val="374151"/>
              </a:solidFill>
              <a:latin typeface="Montserrat Light"/>
              <a:ea typeface="Montserrat Light"/>
              <a:cs typeface="Montserrat Light"/>
              <a:sym typeface="Montserrat Light"/>
            </a:endParaRPr>
          </a:p>
          <a:p>
            <a:pPr indent="0" lvl="0" marL="0" marR="0" rtl="0" algn="l">
              <a:spcBef>
                <a:spcPts val="0"/>
              </a:spcBef>
              <a:spcAft>
                <a:spcPts val="0"/>
              </a:spcAft>
              <a:buNone/>
            </a:pPr>
            <a:r>
              <a:rPr b="0" i="0" lang="en-GB">
                <a:solidFill>
                  <a:srgbClr val="374151"/>
                </a:solidFill>
                <a:latin typeface="Montserrat Light"/>
                <a:ea typeface="Montserrat Light"/>
                <a:cs typeface="Montserrat Light"/>
                <a:sym typeface="Montserrat Light"/>
              </a:rPr>
              <a:t>The key to using a to-do list effectively is to make it a dynamic tool that aligns with your workflow and helps you manage your time efficiently.</a:t>
            </a:r>
            <a:endParaRPr>
              <a:solidFill>
                <a:srgbClr val="2B3940"/>
              </a:solidFill>
              <a:latin typeface="Montserrat Light"/>
              <a:ea typeface="Montserrat Light"/>
              <a:cs typeface="Montserrat Light"/>
              <a:sym typeface="Montserrat Light"/>
            </a:endParaRPr>
          </a:p>
        </p:txBody>
      </p:sp>
      <p:sp>
        <p:nvSpPr>
          <p:cNvPr id="673" name="Google Shape;673;p2"/>
          <p:cNvSpPr txBox="1"/>
          <p:nvPr/>
        </p:nvSpPr>
        <p:spPr>
          <a:xfrm>
            <a:off x="442913" y="1328740"/>
            <a:ext cx="1130617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600">
                <a:solidFill>
                  <a:schemeClr val="lt1"/>
                </a:solidFill>
                <a:latin typeface="Montserrat SemiBold"/>
                <a:ea typeface="Montserrat SemiBold"/>
                <a:cs typeface="Montserrat SemiBold"/>
                <a:sym typeface="Montserrat SemiBold"/>
              </a:rPr>
              <a:t>Use this framework to help you manage your time more effectively</a:t>
            </a:r>
            <a:endParaRPr b="1" sz="1600">
              <a:solidFill>
                <a:schemeClr val="lt1"/>
              </a:solidFill>
              <a:latin typeface="Montserrat SemiBold"/>
              <a:ea typeface="Montserrat SemiBold"/>
              <a:cs typeface="Montserrat SemiBold"/>
              <a:sym typeface="Montserrat SemiBold"/>
            </a:endParaRPr>
          </a:p>
        </p:txBody>
      </p:sp>
      <p:pic>
        <p:nvPicPr>
          <p:cNvPr id="674" name="Google Shape;674;p2"/>
          <p:cNvPicPr preferRelativeResize="0"/>
          <p:nvPr/>
        </p:nvPicPr>
        <p:blipFill rotWithShape="1">
          <a:blip r:embed="rId3">
            <a:alphaModFix/>
          </a:blip>
          <a:srcRect b="0" l="0" r="0" t="0"/>
          <a:stretch/>
        </p:blipFill>
        <p:spPr>
          <a:xfrm>
            <a:off x="6499865" y="2092874"/>
            <a:ext cx="4790211" cy="2893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3"/>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0" name="Google Shape;680;p3"/>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81" name="Google Shape;681;p3"/>
          <p:cNvSpPr txBox="1"/>
          <p:nvPr>
            <p:ph type="title"/>
          </p:nvPr>
        </p:nvSpPr>
        <p:spPr>
          <a:xfrm>
            <a:off x="298675" y="750470"/>
            <a:ext cx="10264549" cy="36512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Font typeface="Montserrat SemiBold"/>
              <a:buNone/>
            </a:pPr>
            <a:r>
              <a:rPr lang="en-GB" sz="2800"/>
              <a:t>Identify tasks and prioritise them</a:t>
            </a:r>
            <a:r>
              <a:rPr lang="en-GB" sz="2800">
                <a:solidFill>
                  <a:schemeClr val="accent3"/>
                </a:solidFill>
              </a:rPr>
              <a:t>.</a:t>
            </a:r>
            <a:endParaRPr sz="2800">
              <a:solidFill>
                <a:schemeClr val="accent3"/>
              </a:solidFill>
            </a:endParaRPr>
          </a:p>
        </p:txBody>
      </p:sp>
      <p:graphicFrame>
        <p:nvGraphicFramePr>
          <p:cNvPr id="682" name="Google Shape;682;p3"/>
          <p:cNvGraphicFramePr/>
          <p:nvPr/>
        </p:nvGraphicFramePr>
        <p:xfrm>
          <a:off x="1451114" y="2691002"/>
          <a:ext cx="3000000" cy="3000000"/>
        </p:xfrm>
        <a:graphic>
          <a:graphicData uri="http://schemas.openxmlformats.org/drawingml/2006/table">
            <a:tbl>
              <a:tblPr>
                <a:noFill/>
                <a:tableStyleId>{4AEC5891-D4DC-46EC-8C1A-1ECB16E0233E}</a:tableStyleId>
              </a:tblPr>
              <a:tblGrid>
                <a:gridCol w="4711550"/>
                <a:gridCol w="4421400"/>
              </a:tblGrid>
              <a:tr h="577575">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None/>
                      </a:pPr>
                      <a:r>
                        <a:rPr lang="en-GB" sz="1400" u="none" cap="none" strike="noStrike"/>
                        <a:t> </a:t>
                      </a: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572725">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do you have to do today?</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60815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What is the most urgent thing you have to do?</a:t>
                      </a:r>
                      <a:endParaRPr>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865500">
                <a:tc>
                  <a:txBody>
                    <a:bodyPr/>
                    <a:lstStyle/>
                    <a:p>
                      <a:pPr indent="0" lvl="0" marL="0" marR="0" rtl="0" algn="l">
                        <a:lnSpc>
                          <a:spcPct val="115000"/>
                        </a:lnSpc>
                        <a:spcBef>
                          <a:spcPts val="0"/>
                        </a:spcBef>
                        <a:spcAft>
                          <a:spcPts val="0"/>
                        </a:spcAft>
                        <a:buNone/>
                      </a:pPr>
                      <a:r>
                        <a:rPr i="0" lang="en-GB" sz="1200" u="none" cap="none" strike="noStrike">
                          <a:solidFill>
                            <a:schemeClr val="dk2"/>
                          </a:solidFill>
                          <a:latin typeface="Montserrat SemiBold"/>
                          <a:ea typeface="Montserrat SemiBold"/>
                          <a:cs typeface="Montserrat SemiBold"/>
                          <a:sym typeface="Montserrat SemiBold"/>
                        </a:rPr>
                        <a:t>Can you get rid of some of the less important things quickly so that they are off your mind?</a:t>
                      </a:r>
                      <a:endParaRPr i="0" sz="1200" u="none" cap="none" strike="noStrike">
                        <a:solidFill>
                          <a:schemeClr val="dk2"/>
                        </a:solidFill>
                        <a:latin typeface="Montserrat SemiBold"/>
                        <a:ea typeface="Montserrat SemiBold"/>
                        <a:cs typeface="Montserrat SemiBold"/>
                        <a:sym typeface="Montserrat SemiBold"/>
                      </a:endParaRPr>
                    </a:p>
                  </a:txBody>
                  <a:tcPr marT="0" marB="0" marR="87475" marL="874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rPr lang="en-GB" sz="1400" u="none" cap="none" strike="noStrike"/>
                        <a:t> </a:t>
                      </a:r>
                      <a:endParaRPr sz="1400" u="none" cap="none" strike="noStrike">
                        <a:latin typeface="Calibri"/>
                        <a:ea typeface="Calibri"/>
                        <a:cs typeface="Calibri"/>
                        <a:sym typeface="Calibri"/>
                      </a:endParaRPr>
                    </a:p>
                  </a:txBody>
                  <a:tcPr marT="0" marB="0" marR="87475" marL="874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83" name="Google Shape;683;p3"/>
          <p:cNvSpPr txBox="1"/>
          <p:nvPr/>
        </p:nvSpPr>
        <p:spPr>
          <a:xfrm>
            <a:off x="406825" y="1592325"/>
            <a:ext cx="95583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Montserrat Light"/>
                <a:ea typeface="Montserrat Light"/>
                <a:cs typeface="Montserrat Light"/>
                <a:sym typeface="Montserrat Light"/>
              </a:rPr>
              <a:t>Start by listing all the tasks you need to accomplish. Prioritise them based on urgency and importance. Decide which are urgent and which are important. The urgent/important tasks are the priority.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4"/>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89" name="Google Shape;689;p4"/>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0" name="Google Shape;690;p4"/>
          <p:cNvSpPr txBox="1"/>
          <p:nvPr>
            <p:ph type="title"/>
          </p:nvPr>
        </p:nvSpPr>
        <p:spPr>
          <a:xfrm>
            <a:off x="298675" y="750475"/>
            <a:ext cx="108834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500"/>
              <a:t>Break down tasks and be realistic about accomplishing them</a:t>
            </a:r>
            <a:r>
              <a:rPr lang="en-GB" sz="2500">
                <a:solidFill>
                  <a:srgbClr val="0AB1B0"/>
                </a:solidFill>
              </a:rPr>
              <a:t>.</a:t>
            </a:r>
            <a:r>
              <a:rPr lang="en-GB" sz="2500"/>
              <a:t> </a:t>
            </a:r>
            <a:endParaRPr sz="2500"/>
          </a:p>
        </p:txBody>
      </p:sp>
      <p:graphicFrame>
        <p:nvGraphicFramePr>
          <p:cNvPr id="691" name="Google Shape;691;p4"/>
          <p:cNvGraphicFramePr/>
          <p:nvPr/>
        </p:nvGraphicFramePr>
        <p:xfrm>
          <a:off x="1068462" y="2847975"/>
          <a:ext cx="3000000" cy="3000000"/>
        </p:xfrm>
        <a:graphic>
          <a:graphicData uri="http://schemas.openxmlformats.org/drawingml/2006/table">
            <a:tbl>
              <a:tblPr bandRow="1" firstCol="1" firstRow="1">
                <a:noFill/>
                <a:tableStyleId>{71C35C17-6C95-4F61-B074-1A9877F7B223}</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77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Don’t write down “to build a house”, write down “to find an architect”.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38200">
                <a:tc>
                  <a:txBody>
                    <a:bodyPr/>
                    <a:lstStyle/>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How many things do you have on the list?  Have any been carried over from yesterday? </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701950">
                <a:tc>
                  <a:txBody>
                    <a:bodyPr/>
                    <a:lstStyle/>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Is your list achievable?</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692" name="Google Shape;692;p4"/>
          <p:cNvSpPr txBox="1"/>
          <p:nvPr/>
        </p:nvSpPr>
        <p:spPr>
          <a:xfrm>
            <a:off x="421412" y="1596018"/>
            <a:ext cx="10094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Break larger tasks into smaller, more manageable sub-tasks. This makes it easier to focus on one step at a time and reduces the feeling of overwhelm. Be realistic about what you can accomplish in a given time frame. Overloading your to-do list can lead to frustration and decreased motivation.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5"/>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698" name="Google Shape;698;p5"/>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699" name="Google Shape;699;p5"/>
          <p:cNvSpPr txBox="1"/>
          <p:nvPr>
            <p:ph type="title"/>
          </p:nvPr>
        </p:nvSpPr>
        <p:spPr>
          <a:xfrm>
            <a:off x="298675" y="750470"/>
            <a:ext cx="10816999"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0"/>
              <a:buFont typeface="Montserrat SemiBold"/>
              <a:buNone/>
            </a:pPr>
            <a:r>
              <a:rPr lang="en-GB" sz="2500"/>
              <a:t>Set times for carrying out the tasks</a:t>
            </a:r>
            <a:r>
              <a:rPr lang="en-GB" sz="2500">
                <a:solidFill>
                  <a:srgbClr val="950A0A"/>
                </a:solidFill>
              </a:rPr>
              <a:t>.</a:t>
            </a:r>
            <a:endParaRPr sz="2500">
              <a:solidFill>
                <a:srgbClr val="950A0A"/>
              </a:solidFill>
            </a:endParaRPr>
          </a:p>
        </p:txBody>
      </p:sp>
      <p:graphicFrame>
        <p:nvGraphicFramePr>
          <p:cNvPr id="700" name="Google Shape;700;p5"/>
          <p:cNvGraphicFramePr/>
          <p:nvPr/>
        </p:nvGraphicFramePr>
        <p:xfrm>
          <a:off x="992263" y="3185047"/>
          <a:ext cx="3000000" cy="3000000"/>
        </p:xfrm>
        <a:graphic>
          <a:graphicData uri="http://schemas.openxmlformats.org/drawingml/2006/table">
            <a:tbl>
              <a:tblPr bandRow="1" firstCol="1" firstRow="1">
                <a:noFill/>
                <a:tableStyleId>{71C35C17-6C95-4F61-B074-1A9877F7B223}</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77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When will you carry out each task?</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13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Consider using a digital scheduler for allocating the tasks?</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74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Keep refreshing the list?</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bl>
          </a:graphicData>
        </a:graphic>
      </p:graphicFrame>
      <p:sp>
        <p:nvSpPr>
          <p:cNvPr id="701" name="Google Shape;701;p5"/>
          <p:cNvSpPr txBox="1"/>
          <p:nvPr/>
        </p:nvSpPr>
        <p:spPr>
          <a:xfrm>
            <a:off x="418450" y="1636825"/>
            <a:ext cx="105162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Allocate time blocks for different tasks. This helps create a structured schedule and ensures that you allocate enough time for each task.  Attach deadlines to tasks whenever possible. This adds a sense of urgency and helps you prioritise tasks accordingly. Regularly review your to-do list. Check off completed tasks, reassess priorities, and add new tasks as needed. This keeps your list up-to-date and relevant.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07" name="Google Shape;707;p6"/>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08" name="Google Shape;708;p6"/>
          <p:cNvSpPr txBox="1"/>
          <p:nvPr>
            <p:ph type="title"/>
          </p:nvPr>
        </p:nvSpPr>
        <p:spPr>
          <a:xfrm>
            <a:off x="298676" y="750470"/>
            <a:ext cx="5156200" cy="51001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sz="2500"/>
              <a:t>Don’t get distracted.</a:t>
            </a:r>
            <a:endParaRPr sz="2500"/>
          </a:p>
        </p:txBody>
      </p:sp>
      <p:sp>
        <p:nvSpPr>
          <p:cNvPr id="709" name="Google Shape;709;p6"/>
          <p:cNvSpPr txBox="1"/>
          <p:nvPr/>
        </p:nvSpPr>
        <p:spPr>
          <a:xfrm>
            <a:off x="453325" y="1570000"/>
            <a:ext cx="11135400" cy="954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a:solidFill>
                  <a:schemeClr val="dk1"/>
                </a:solidFill>
                <a:latin typeface="Montserrat Light"/>
                <a:ea typeface="Montserrat Light"/>
                <a:cs typeface="Montserrat Light"/>
                <a:sym typeface="Montserrat Light"/>
              </a:rPr>
              <a:t>Identify and minimise potential distractions when working on tasks. This might involve turning off notifications, finding a quiet workspace, or using techniques like the Pomodoro Technique (a time management method that uses a kitchen timer to break work into 25 minute intervals, separated by short breaks). If your to-do list becomes extensive, categorise or label tasks based on projects, urgency, or type. This helps you quickly identify and focus on specific areas.</a:t>
            </a:r>
            <a:endParaRPr/>
          </a:p>
        </p:txBody>
      </p:sp>
      <p:graphicFrame>
        <p:nvGraphicFramePr>
          <p:cNvPr id="710" name="Google Shape;710;p6"/>
          <p:cNvGraphicFramePr/>
          <p:nvPr/>
        </p:nvGraphicFramePr>
        <p:xfrm>
          <a:off x="1125613" y="3028961"/>
          <a:ext cx="3000000" cy="3000000"/>
        </p:xfrm>
        <a:graphic>
          <a:graphicData uri="http://schemas.openxmlformats.org/drawingml/2006/table">
            <a:tbl>
              <a:tblPr bandRow="1" firstCol="1" firstRow="1">
                <a:noFill/>
                <a:tableStyleId>{71C35C17-6C95-4F61-B074-1A9877F7B223}</a:tableStyleId>
              </a:tblPr>
              <a:tblGrid>
                <a:gridCol w="4817975"/>
                <a:gridCol w="5143300"/>
              </a:tblGrid>
              <a:tr h="589800">
                <a:tc>
                  <a:txBody>
                    <a:bodyPr/>
                    <a:lstStyle/>
                    <a:p>
                      <a:pPr indent="0" lvl="0" marL="0" marR="0" rtl="0" algn="l">
                        <a:lnSpc>
                          <a:spcPct val="115000"/>
                        </a:lnSpc>
                        <a:spcBef>
                          <a:spcPts val="0"/>
                        </a:spcBef>
                        <a:spcAft>
                          <a:spcPts val="0"/>
                        </a:spcAft>
                        <a:buNone/>
                      </a:pPr>
                      <a:r>
                        <a:t/>
                      </a:r>
                      <a:endParaRPr sz="13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accent1"/>
                        </a:buClr>
                        <a:buSzPts val="1300"/>
                        <a:buFont typeface="Montserrat SemiBold"/>
                        <a:buNone/>
                      </a:pPr>
                      <a:r>
                        <a:rPr b="1" i="0" lang="en-GB" sz="1300" u="none" cap="none" strike="noStrike">
                          <a:solidFill>
                            <a:schemeClr val="accent1"/>
                          </a:solidFill>
                          <a:latin typeface="Montserrat SemiBold"/>
                          <a:ea typeface="Montserrat SemiBold"/>
                          <a:cs typeface="Montserrat SemiBold"/>
                          <a:sym typeface="Montserrat SemiBold"/>
                        </a:rPr>
                        <a:t>Complete these boxes</a:t>
                      </a:r>
                      <a:endParaRPr b="1" i="0" sz="1300" u="none" cap="none" strike="noStrike">
                        <a:solidFill>
                          <a:schemeClr val="accent1"/>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1"/>
                    </a:solidFill>
                  </a:tcPr>
                </a:tc>
              </a:tr>
              <a:tr h="677025">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Where and how can you locate to get the tasks done?</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81300">
                <a:tc>
                  <a:txBody>
                    <a:bodyPr/>
                    <a:lstStyle/>
                    <a:p>
                      <a:pPr indent="0" lvl="0" marL="0" marR="0" rtl="0" algn="l">
                        <a:lnSpc>
                          <a:spcPct val="115000"/>
                        </a:lnSpc>
                        <a:spcBef>
                          <a:spcPts val="0"/>
                        </a:spcBef>
                        <a:spcAft>
                          <a:spcPts val="0"/>
                        </a:spcAft>
                        <a:buClr>
                          <a:schemeClr val="dk1"/>
                        </a:buClr>
                        <a:buSzPts val="1100"/>
                        <a:buFont typeface="Calibri"/>
                        <a:buNone/>
                      </a:pPr>
                      <a:r>
                        <a:t/>
                      </a:r>
                      <a:endParaRPr b="1" i="0" sz="1100" u="none" cap="none" strike="noStrike">
                        <a:solidFill>
                          <a:schemeClr val="dk2"/>
                        </a:solidFill>
                        <a:latin typeface="Montserrat SemiBold"/>
                        <a:ea typeface="Montserrat SemiBold"/>
                        <a:cs typeface="Montserrat SemiBold"/>
                        <a:sym typeface="Montserrat SemiBold"/>
                      </a:endParaRPr>
                    </a:p>
                    <a:p>
                      <a:pPr indent="0" lvl="0" marL="0" marR="0" rtl="0" algn="l">
                        <a:lnSpc>
                          <a:spcPct val="115000"/>
                        </a:lnSpc>
                        <a:spcBef>
                          <a:spcPts val="0"/>
                        </a:spcBef>
                        <a:spcAft>
                          <a:spcPts val="0"/>
                        </a:spcAft>
                        <a:buClr>
                          <a:schemeClr val="dk2"/>
                        </a:buClr>
                        <a:buSzPts val="1100"/>
                        <a:buFont typeface="Montserrat SemiBold"/>
                        <a:buNone/>
                      </a:pPr>
                      <a:r>
                        <a:rPr b="1" i="0" lang="en-GB" sz="1100" u="none" cap="none" strike="noStrike">
                          <a:solidFill>
                            <a:schemeClr val="dk2"/>
                          </a:solidFill>
                          <a:latin typeface="Montserrat SemiBold"/>
                          <a:ea typeface="Montserrat SemiBold"/>
                          <a:cs typeface="Montserrat SemiBold"/>
                          <a:sym typeface="Montserrat SemiBold"/>
                        </a:rPr>
                        <a:t>Be prepared to limit the tasks you set yourself?</a:t>
                      </a:r>
                      <a:endParaRPr/>
                    </a:p>
                    <a:p>
                      <a:pPr indent="0" lvl="0" marL="0" marR="0" rtl="0" algn="l">
                        <a:lnSpc>
                          <a:spcPct val="115000"/>
                        </a:lnSpc>
                        <a:spcBef>
                          <a:spcPts val="0"/>
                        </a:spcBef>
                        <a:spcAft>
                          <a:spcPts val="0"/>
                        </a:spcAft>
                        <a:buNone/>
                      </a:pPr>
                      <a:r>
                        <a:t/>
                      </a:r>
                      <a:endParaRPr b="1" i="0" sz="1100" u="none" cap="none" strike="noStrike">
                        <a:solidFill>
                          <a:schemeClr val="dk2"/>
                        </a:solidFill>
                        <a:latin typeface="Montserrat SemiBold"/>
                        <a:ea typeface="Montserrat SemiBold"/>
                        <a:cs typeface="Montserrat SemiBold"/>
                        <a:sym typeface="Montserrat SemiBold"/>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rgbClr val="F2F2F2"/>
                    </a:solidFill>
                  </a:tcPr>
                </a:tc>
              </a:tr>
              <a:tr h="574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Can you delegate any of the tasks?</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2"/>
                    </a:solidFill>
                  </a:tcPr>
                </a:tc>
              </a:tr>
              <a:tr h="574650">
                <a:tc>
                  <a:txBody>
                    <a:bodyPr/>
                    <a:lstStyle/>
                    <a:p>
                      <a:pPr indent="0" lvl="0" marL="0" marR="0" rtl="0" algn="l">
                        <a:lnSpc>
                          <a:spcPct val="115000"/>
                        </a:lnSpc>
                        <a:spcBef>
                          <a:spcPts val="0"/>
                        </a:spcBef>
                        <a:spcAft>
                          <a:spcPts val="0"/>
                        </a:spcAft>
                        <a:buNone/>
                      </a:pPr>
                      <a:r>
                        <a:rPr b="1" i="0" lang="en-GB" sz="1100" u="none" cap="none" strike="noStrike">
                          <a:solidFill>
                            <a:schemeClr val="dk2"/>
                          </a:solidFill>
                          <a:latin typeface="Montserrat SemiBold"/>
                          <a:ea typeface="Montserrat SemiBold"/>
                          <a:cs typeface="Montserrat SemiBold"/>
                          <a:sym typeface="Montserrat SemiBold"/>
                        </a:rPr>
                        <a:t>Reward yourself for completing a task?</a:t>
                      </a:r>
                      <a:endParaRPr/>
                    </a:p>
                  </a:txBody>
                  <a:tcPr marT="0" marB="0" marR="68575" marL="68575" anchor="ctr">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lt1"/>
                    </a:solidFill>
                  </a:tcPr>
                </a:tc>
                <a:tc>
                  <a:txBody>
                    <a:bodyPr/>
                    <a:lstStyle/>
                    <a:p>
                      <a:pPr indent="0" lvl="0" marL="0" marR="0" rtl="0" algn="l">
                        <a:lnSpc>
                          <a:spcPct val="115000"/>
                        </a:lnSpc>
                        <a:spcBef>
                          <a:spcPts val="0"/>
                        </a:spcBef>
                        <a:spcAft>
                          <a:spcPts val="0"/>
                        </a:spcAft>
                        <a:buNone/>
                      </a:pPr>
                      <a:r>
                        <a:t/>
                      </a:r>
                      <a:endParaRPr sz="1100" u="none" cap="none" strike="noStrike">
                        <a:latin typeface="Calibri"/>
                        <a:ea typeface="Calibri"/>
                        <a:cs typeface="Calibri"/>
                        <a:sym typeface="Calibri"/>
                      </a:endParaRPr>
                    </a:p>
                  </a:txBody>
                  <a:tcPr marT="0" marB="0" marR="68575" marL="68575">
                    <a:lnL cap="flat" cmpd="sng" w="38100">
                      <a:solidFill>
                        <a:schemeClr val="dk2"/>
                      </a:solidFill>
                      <a:prstDash val="solid"/>
                      <a:round/>
                      <a:headEnd len="sm" w="sm" type="none"/>
                      <a:tailEnd len="sm" w="sm" type="none"/>
                    </a:lnL>
                    <a:lnR cap="flat" cmpd="sng" w="38100">
                      <a:solidFill>
                        <a:schemeClr val="dk2"/>
                      </a:solidFill>
                      <a:prstDash val="solid"/>
                      <a:round/>
                      <a:headEnd len="sm" w="sm" type="none"/>
                      <a:tailEnd len="sm" w="sm" type="none"/>
                    </a:lnR>
                    <a:lnT cap="flat" cmpd="sng" w="38100">
                      <a:solidFill>
                        <a:schemeClr val="dk2"/>
                      </a:solidFill>
                      <a:prstDash val="solid"/>
                      <a:round/>
                      <a:headEnd len="sm" w="sm" type="none"/>
                      <a:tailEnd len="sm" w="sm" type="none"/>
                    </a:lnT>
                    <a:lnB cap="flat" cmpd="sng" w="38100">
                      <a:solidFill>
                        <a:schemeClr val="dk2"/>
                      </a:solidFill>
                      <a:prstDash val="solid"/>
                      <a:round/>
                      <a:headEnd len="sm" w="sm" type="none"/>
                      <a:tailEnd len="sm" w="sm" type="none"/>
                    </a:lnB>
                    <a:solidFill>
                      <a:schemeClr val="dk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7"/>
          <p:cNvSpPr txBox="1"/>
          <p:nvPr>
            <p:ph idx="11" type="ftr"/>
          </p:nvPr>
        </p:nvSpPr>
        <p:spPr>
          <a:xfrm>
            <a:off x="4038600" y="6415984"/>
            <a:ext cx="411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GB"/>
              <a:t>Copyright © B2B Frameworks Ltd 2018</a:t>
            </a:r>
            <a:endParaRPr/>
          </a:p>
        </p:txBody>
      </p:sp>
      <p:sp>
        <p:nvSpPr>
          <p:cNvPr id="716" name="Google Shape;716;p7"/>
          <p:cNvSpPr txBox="1"/>
          <p:nvPr>
            <p:ph idx="12" type="sldNum"/>
          </p:nvPr>
        </p:nvSpPr>
        <p:spPr>
          <a:xfrm>
            <a:off x="231915" y="6415984"/>
            <a:ext cx="27432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a:t>‹#›</a:t>
            </a:fld>
            <a:endParaRPr/>
          </a:p>
        </p:txBody>
      </p:sp>
      <p:sp>
        <p:nvSpPr>
          <p:cNvPr id="717" name="Google Shape;717;p7"/>
          <p:cNvSpPr txBox="1"/>
          <p:nvPr>
            <p:ph type="title"/>
          </p:nvPr>
        </p:nvSpPr>
        <p:spPr>
          <a:xfrm>
            <a:off x="333515" y="472411"/>
            <a:ext cx="5156200" cy="54677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Montserrat SemiBold"/>
              <a:buNone/>
            </a:pPr>
            <a:r>
              <a:rPr lang="en-GB"/>
              <a:t>C</a:t>
            </a:r>
            <a:r>
              <a:rPr lang="en-GB" sz="3000"/>
              <a:t>onsider other tools</a:t>
            </a:r>
            <a:r>
              <a:rPr lang="en-GB" sz="3000">
                <a:solidFill>
                  <a:schemeClr val="accent1"/>
                </a:solidFill>
              </a:rPr>
              <a:t>.</a:t>
            </a:r>
            <a:endParaRPr sz="3000">
              <a:solidFill>
                <a:schemeClr val="accent1"/>
              </a:solidFill>
            </a:endParaRPr>
          </a:p>
        </p:txBody>
      </p:sp>
      <p:sp>
        <p:nvSpPr>
          <p:cNvPr id="718" name="Google Shape;718;p7"/>
          <p:cNvSpPr txBox="1"/>
          <p:nvPr/>
        </p:nvSpPr>
        <p:spPr>
          <a:xfrm>
            <a:off x="712925" y="1593175"/>
            <a:ext cx="10498800" cy="397110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Time Blocking</a:t>
            </a:r>
            <a:r>
              <a:rPr lang="en-GB" sz="1400">
                <a:solidFill>
                  <a:schemeClr val="dk1"/>
                </a:solidFill>
                <a:latin typeface="Montserrat Light"/>
                <a:ea typeface="Montserrat Light"/>
                <a:cs typeface="Montserrat Light"/>
                <a:sym typeface="Montserrat Light"/>
              </a:rPr>
              <a:t>: Instead of listing tasks, schedule specific blocks of time for different activities. This helps in focusing on one task at a time and can enhance time management.</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Kanban Boards</a:t>
            </a:r>
            <a:r>
              <a:rPr lang="en-GB" sz="1400">
                <a:solidFill>
                  <a:schemeClr val="dk1"/>
                </a:solidFill>
                <a:latin typeface="Montserrat Light"/>
                <a:ea typeface="Montserrat Light"/>
                <a:cs typeface="Montserrat Light"/>
                <a:sym typeface="Montserrat Light"/>
              </a:rPr>
              <a:t>:  Use a visual board with columns like "To-Do," "In Progress," and "Done." Tools like Trello or physical boards with sticky notes can help track the progress of tasks.</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Mind Mapping</a:t>
            </a:r>
            <a:r>
              <a:rPr lang="en-GB" sz="1400">
                <a:solidFill>
                  <a:schemeClr val="dk1"/>
                </a:solidFill>
                <a:latin typeface="Montserrat Light"/>
                <a:ea typeface="Montserrat Light"/>
                <a:cs typeface="Montserrat Light"/>
                <a:sym typeface="Montserrat Light"/>
              </a:rPr>
              <a:t>: Create mind maps to visually organise thoughts and tasks. This can be helpful for brainstorming and planning complex projects. Software like XMind or MindMeister can be used for digital mind mapping.</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Goal Setting Systems</a:t>
            </a:r>
            <a:r>
              <a:rPr lang="en-GB" sz="1400">
                <a:solidFill>
                  <a:schemeClr val="dk1"/>
                </a:solidFill>
                <a:latin typeface="Montserrat Light"/>
                <a:ea typeface="Montserrat Light"/>
                <a:cs typeface="Montserrat Light"/>
                <a:sym typeface="Montserrat Light"/>
              </a:rPr>
              <a:t>: Focus on setting and achieving specific goals rather than listing individual tasks. Systems like OKRs (Objectives and Key Results) or the SMART criteria (Specific, Measurable, Achievable, Relevant, Time-bound) can be effective.</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Automation Tools</a:t>
            </a:r>
            <a:r>
              <a:rPr lang="en-GB" sz="1400">
                <a:solidFill>
                  <a:schemeClr val="dk1"/>
                </a:solidFill>
                <a:latin typeface="Montserrat Light"/>
                <a:ea typeface="Montserrat Light"/>
                <a:cs typeface="Montserrat Light"/>
                <a:sym typeface="Montserrat Light"/>
              </a:rPr>
              <a:t>: Use automation tools to streamline repetitive tasks. This could involve setting up automated reminders, calendar events, or using scripts to handle routine processes.</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Task Management Apps</a:t>
            </a:r>
            <a:r>
              <a:rPr lang="en-GB" sz="1400">
                <a:solidFill>
                  <a:schemeClr val="dk1"/>
                </a:solidFill>
                <a:latin typeface="Montserrat Light"/>
                <a:ea typeface="Montserrat Light"/>
                <a:cs typeface="Montserrat Light"/>
                <a:sym typeface="Montserrat Light"/>
              </a:rPr>
              <a:t>: Explore task management apps that go beyond traditional to-do lists. Apps like Asana, Monday.com, or Jira offer more robust features for team collaboration and project management.</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The Two-Minute Rule</a:t>
            </a:r>
            <a:r>
              <a:rPr lang="en-GB" sz="1400">
                <a:solidFill>
                  <a:schemeClr val="dk1"/>
                </a:solidFill>
                <a:latin typeface="Montserrat Light"/>
                <a:ea typeface="Montserrat Light"/>
                <a:cs typeface="Montserrat Light"/>
                <a:sym typeface="Montserrat Light"/>
              </a:rPr>
              <a:t>: If a task takes less than two minutes to complete, do it immediately. This rule, popularised by productivity expert David Allen, helps in quickly addressing small tasks without the need for a dedicated list.</a:t>
            </a:r>
            <a:endParaRPr/>
          </a:p>
          <a:p>
            <a:pPr indent="-285750" lvl="0" marL="285750" marR="0" rtl="0" algn="l">
              <a:spcBef>
                <a:spcPts val="0"/>
              </a:spcBef>
              <a:spcAft>
                <a:spcPts val="0"/>
              </a:spcAft>
              <a:buClr>
                <a:schemeClr val="dk1"/>
              </a:buClr>
              <a:buSzPts val="1400"/>
              <a:buFont typeface="Arial"/>
              <a:buChar char="•"/>
            </a:pPr>
            <a:r>
              <a:rPr b="1" lang="en-GB" sz="1400">
                <a:solidFill>
                  <a:schemeClr val="dk1"/>
                </a:solidFill>
                <a:latin typeface="Montserrat Light"/>
                <a:ea typeface="Montserrat Light"/>
                <a:cs typeface="Montserrat Light"/>
                <a:sym typeface="Montserrat Light"/>
              </a:rPr>
              <a:t>Eisenhower Matrix</a:t>
            </a:r>
            <a:r>
              <a:rPr lang="en-GB" sz="1400">
                <a:solidFill>
                  <a:schemeClr val="dk1"/>
                </a:solidFill>
                <a:latin typeface="Montserrat Light"/>
                <a:ea typeface="Montserrat Light"/>
                <a:cs typeface="Montserrat Light"/>
                <a:sym typeface="Montserrat Light"/>
              </a:rPr>
              <a:t>: Categorise tasks based on urgency and importance using the Eisenhower Matrix. This system helps prioritise tasks into four quadrants: urgent and important, important but not urgent, urgent but not important, and neither urgent nor important.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2" name="Shape 722"/>
        <p:cNvGrpSpPr/>
        <p:nvPr/>
      </p:nvGrpSpPr>
      <p:grpSpPr>
        <a:xfrm>
          <a:off x="0" y="0"/>
          <a:ext cx="0" cy="0"/>
          <a:chOff x="0" y="0"/>
          <a:chExt cx="0" cy="0"/>
        </a:xfrm>
      </p:grpSpPr>
      <p:sp>
        <p:nvSpPr>
          <p:cNvPr id="723" name="Google Shape;723;g1f0dd73e222_0_10"/>
          <p:cNvSpPr txBox="1"/>
          <p:nvPr>
            <p:ph type="title"/>
          </p:nvPr>
        </p:nvSpPr>
        <p:spPr>
          <a:xfrm>
            <a:off x="380563" y="3534859"/>
            <a:ext cx="5156100" cy="510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2"/>
              </a:buClr>
              <a:buSzPts val="3240"/>
              <a:buFont typeface="Montserrat SemiBold"/>
              <a:buNone/>
            </a:pPr>
            <a:r>
              <a:rPr lang="en-GB" sz="4240"/>
              <a:t>Thank you</a:t>
            </a:r>
            <a:r>
              <a:rPr lang="en-GB" sz="4240">
                <a:solidFill>
                  <a:schemeClr val="lt1"/>
                </a:solidFill>
              </a:rPr>
              <a:t>.</a:t>
            </a:r>
            <a:endParaRPr sz="4240"/>
          </a:p>
        </p:txBody>
      </p:sp>
      <p:sp>
        <p:nvSpPr>
          <p:cNvPr id="724" name="Google Shape;724;g1f0dd73e222_0_10">
            <a:hlinkClick r:id="rId3"/>
          </p:cNvPr>
          <p:cNvSpPr/>
          <p:nvPr/>
        </p:nvSpPr>
        <p:spPr>
          <a:xfrm>
            <a:off x="579400" y="6025775"/>
            <a:ext cx="368700" cy="368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5" name="Google Shape;725;g1f0dd73e222_0_10">
            <a:hlinkClick r:id="rId4"/>
          </p:cNvPr>
          <p:cNvSpPr/>
          <p:nvPr/>
        </p:nvSpPr>
        <p:spPr>
          <a:xfrm>
            <a:off x="1179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6" name="Google Shape;726;g1f0dd73e222_0_10">
            <a:hlinkClick r:id="rId5"/>
          </p:cNvPr>
          <p:cNvSpPr/>
          <p:nvPr/>
        </p:nvSpPr>
        <p:spPr>
          <a:xfrm>
            <a:off x="1780350"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7" name="Google Shape;727;g1f0dd73e222_0_10">
            <a:hlinkClick r:id="rId6"/>
          </p:cNvPr>
          <p:cNvSpPr/>
          <p:nvPr/>
        </p:nvSpPr>
        <p:spPr>
          <a:xfrm>
            <a:off x="2322875" y="6025775"/>
            <a:ext cx="368700" cy="368700"/>
          </a:xfrm>
          <a:prstGeom prst="ellipse">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8" name="Google Shape;728;g1f0dd73e222_0_10">
            <a:hlinkClick r:id="rId7"/>
          </p:cNvPr>
          <p:cNvSpPr/>
          <p:nvPr/>
        </p:nvSpPr>
        <p:spPr>
          <a:xfrm>
            <a:off x="537275" y="4687875"/>
            <a:ext cx="3192000" cy="316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ramework">
      <a:dk1>
        <a:srgbClr val="023053"/>
      </a:dk1>
      <a:lt1>
        <a:srgbClr val="2B79F8"/>
      </a:lt1>
      <a:dk2>
        <a:srgbClr val="FFFFFF"/>
      </a:dk2>
      <a:lt2>
        <a:srgbClr val="D1DBE0"/>
      </a:lt2>
      <a:accent1>
        <a:srgbClr val="FFC600"/>
      </a:accent1>
      <a:accent2>
        <a:srgbClr val="F24E4E"/>
      </a:accent2>
      <a:accent3>
        <a:srgbClr val="0EECEC"/>
      </a:accent3>
      <a:accent4>
        <a:srgbClr val="2C2BC6"/>
      </a:accent4>
      <a:accent5>
        <a:srgbClr val="1C1C1C"/>
      </a:accent5>
      <a:accent6>
        <a:srgbClr val="FFD033"/>
      </a:accent6>
      <a:hlink>
        <a:srgbClr val="F47070"/>
      </a:hlink>
      <a:folHlink>
        <a:srgbClr val="6FF3F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2023-10-26T17:10:16Z</dcterms:created>
  <dc:creator>Jayne Sanders</dc:creator>
</cp:coreProperties>
</file>