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kY0VftOfeeYSKrjtqoB0LW6eA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2a7d91d89d2_2_7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2" name="Google Shape;1342;g2a7d91d89d2_2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2ab2827222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0" name="Google Shape;1430;g2ab282722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0" name="Google Shape;13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9" name="Google Shape;13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8" name="Google Shape;13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8" name="Google Shape;13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7" name="Google Shape;13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0" name="Google Shape;14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8" name="Google Shape;14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5.png"/><Relationship Id="rId4"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5.png"/><Relationship Id="rId4"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2" name="Shape 272"/>
        <p:cNvGrpSpPr/>
        <p:nvPr/>
      </p:nvGrpSpPr>
      <p:grpSpPr>
        <a:xfrm>
          <a:off x="0" y="0"/>
          <a:ext cx="0" cy="0"/>
          <a:chOff x="0" y="0"/>
          <a:chExt cx="0" cy="0"/>
        </a:xfrm>
      </p:grpSpPr>
      <p:sp>
        <p:nvSpPr>
          <p:cNvPr id="273" name="Google Shape;273;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4" name="Google Shape;274;p21"/>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5" name="Google Shape;275;p21"/>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76" name="Google Shape;276;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8" name="Google Shape;278;p21"/>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79" name="Google Shape;279;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5" name="Google Shape;28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86" name="Google Shape;28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2"/>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9" name="Google Shape;289;p22"/>
          <p:cNvGrpSpPr/>
          <p:nvPr/>
        </p:nvGrpSpPr>
        <p:grpSpPr>
          <a:xfrm>
            <a:off x="11436251" y="129884"/>
            <a:ext cx="661669" cy="1214119"/>
            <a:chOff x="11436251" y="129884"/>
            <a:chExt cx="661669" cy="1214119"/>
          </a:xfrm>
        </p:grpSpPr>
        <p:sp>
          <p:nvSpPr>
            <p:cNvPr id="290" name="Google Shape;29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8" name="Google Shape;318;p22"/>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19" name="Shape 319"/>
        <p:cNvGrpSpPr/>
        <p:nvPr/>
      </p:nvGrpSpPr>
      <p:grpSpPr>
        <a:xfrm>
          <a:off x="0" y="0"/>
          <a:ext cx="0" cy="0"/>
          <a:chOff x="0" y="0"/>
          <a:chExt cx="0" cy="0"/>
        </a:xfrm>
      </p:grpSpPr>
      <p:pic>
        <p:nvPicPr>
          <p:cNvPr descr="A yellow circle on a black background&#10;&#10;Description automatically generated" id="320" name="Google Shape;32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1" name="Google Shape;321;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24" name="Google Shape;32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6" name="Google Shape;326;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27" name="Google Shape;327;p2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28" name="Google Shape;328;p23"/>
          <p:cNvGrpSpPr/>
          <p:nvPr/>
        </p:nvGrpSpPr>
        <p:grpSpPr>
          <a:xfrm>
            <a:off x="11436251" y="129884"/>
            <a:ext cx="661669" cy="1214119"/>
            <a:chOff x="11436251" y="129884"/>
            <a:chExt cx="661669" cy="1214119"/>
          </a:xfrm>
        </p:grpSpPr>
        <p:sp>
          <p:nvSpPr>
            <p:cNvPr id="329" name="Google Shape;329;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57" name="Google Shape;357;p2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58" name="Shape 358"/>
        <p:cNvGrpSpPr/>
        <p:nvPr/>
      </p:nvGrpSpPr>
      <p:grpSpPr>
        <a:xfrm>
          <a:off x="0" y="0"/>
          <a:ext cx="0" cy="0"/>
          <a:chOff x="0" y="0"/>
          <a:chExt cx="0" cy="0"/>
        </a:xfrm>
      </p:grpSpPr>
      <p:pic>
        <p:nvPicPr>
          <p:cNvPr descr="A yellow circle on a black background&#10;&#10;Description automatically generated" id="359" name="Google Shape;35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0" name="Google Shape;36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3" name="Google Shape;36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4" name="Google Shape;364;p24"/>
          <p:cNvGrpSpPr/>
          <p:nvPr/>
        </p:nvGrpSpPr>
        <p:grpSpPr>
          <a:xfrm>
            <a:off x="0" y="1089891"/>
            <a:ext cx="1397812" cy="58002"/>
            <a:chOff x="0" y="1077191"/>
            <a:chExt cx="1397812" cy="58002"/>
          </a:xfrm>
        </p:grpSpPr>
        <p:sp>
          <p:nvSpPr>
            <p:cNvPr id="365" name="Google Shape;36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7" name="Google Shape;367;p24"/>
          <p:cNvSpPr txBox="1"/>
          <p:nvPr>
            <p:ph type="title"/>
          </p:nvPr>
        </p:nvSpPr>
        <p:spPr>
          <a:xfrm>
            <a:off x="298674" y="481925"/>
            <a:ext cx="7992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68" name="Google Shape;368;p24"/>
          <p:cNvGrpSpPr/>
          <p:nvPr/>
        </p:nvGrpSpPr>
        <p:grpSpPr>
          <a:xfrm>
            <a:off x="11614051" y="129884"/>
            <a:ext cx="661669" cy="1214119"/>
            <a:chOff x="11436251" y="129884"/>
            <a:chExt cx="661669" cy="1214119"/>
          </a:xfrm>
        </p:grpSpPr>
        <p:sp>
          <p:nvSpPr>
            <p:cNvPr id="369" name="Google Shape;36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397" name="Google Shape;397;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398" name="Shape 398"/>
        <p:cNvGrpSpPr/>
        <p:nvPr/>
      </p:nvGrpSpPr>
      <p:grpSpPr>
        <a:xfrm>
          <a:off x="0" y="0"/>
          <a:ext cx="0" cy="0"/>
          <a:chOff x="0" y="0"/>
          <a:chExt cx="0" cy="0"/>
        </a:xfrm>
      </p:grpSpPr>
      <p:pic>
        <p:nvPicPr>
          <p:cNvPr descr="A yellow circle on a black background&#10;&#10;Description automatically generated" id="399" name="Google Shape;39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0" name="Google Shape;40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3" name="Google Shape;40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4" name="Google Shape;404;p25"/>
          <p:cNvGrpSpPr/>
          <p:nvPr/>
        </p:nvGrpSpPr>
        <p:grpSpPr>
          <a:xfrm>
            <a:off x="0" y="1318491"/>
            <a:ext cx="1397812" cy="58002"/>
            <a:chOff x="0" y="1077191"/>
            <a:chExt cx="1397812" cy="58002"/>
          </a:xfrm>
        </p:grpSpPr>
        <p:sp>
          <p:nvSpPr>
            <p:cNvPr id="405" name="Google Shape;40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7" name="Google Shape;40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08" name="Google Shape;40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09" name="Google Shape;409;p25"/>
          <p:cNvGrpSpPr/>
          <p:nvPr/>
        </p:nvGrpSpPr>
        <p:grpSpPr>
          <a:xfrm>
            <a:off x="11436251" y="129884"/>
            <a:ext cx="661669" cy="1214119"/>
            <a:chOff x="11436251" y="129884"/>
            <a:chExt cx="661669" cy="1214119"/>
          </a:xfrm>
        </p:grpSpPr>
        <p:sp>
          <p:nvSpPr>
            <p:cNvPr id="410" name="Google Shape;41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38" name="Google Shape;438;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39" name="Shape 439"/>
        <p:cNvGrpSpPr/>
        <p:nvPr/>
      </p:nvGrpSpPr>
      <p:grpSpPr>
        <a:xfrm>
          <a:off x="0" y="0"/>
          <a:ext cx="0" cy="0"/>
          <a:chOff x="0" y="0"/>
          <a:chExt cx="0" cy="0"/>
        </a:xfrm>
      </p:grpSpPr>
      <p:pic>
        <p:nvPicPr>
          <p:cNvPr descr="A yellow circle on a black background&#10;&#10;Description automatically generated" id="440" name="Google Shape;44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1" name="Google Shape;44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4" name="Google Shape;44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5" name="Google Shape;445;p26"/>
          <p:cNvGrpSpPr/>
          <p:nvPr/>
        </p:nvGrpSpPr>
        <p:grpSpPr>
          <a:xfrm>
            <a:off x="0" y="1318491"/>
            <a:ext cx="1397812" cy="58002"/>
            <a:chOff x="0" y="1077191"/>
            <a:chExt cx="1397812" cy="58002"/>
          </a:xfrm>
        </p:grpSpPr>
        <p:sp>
          <p:nvSpPr>
            <p:cNvPr id="446" name="Google Shape;44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48" name="Google Shape;44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49" name="Google Shape;44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0" name="Google Shape;450;p26"/>
          <p:cNvGrpSpPr/>
          <p:nvPr/>
        </p:nvGrpSpPr>
        <p:grpSpPr>
          <a:xfrm>
            <a:off x="11436251" y="129884"/>
            <a:ext cx="661669" cy="1214119"/>
            <a:chOff x="11436251" y="129884"/>
            <a:chExt cx="661669" cy="1214119"/>
          </a:xfrm>
        </p:grpSpPr>
        <p:sp>
          <p:nvSpPr>
            <p:cNvPr id="451" name="Google Shape;45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79" name="Google Shape;479;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0" name="Shape 480"/>
        <p:cNvGrpSpPr/>
        <p:nvPr/>
      </p:nvGrpSpPr>
      <p:grpSpPr>
        <a:xfrm>
          <a:off x="0" y="0"/>
          <a:ext cx="0" cy="0"/>
          <a:chOff x="0" y="0"/>
          <a:chExt cx="0" cy="0"/>
        </a:xfrm>
      </p:grpSpPr>
      <p:pic>
        <p:nvPicPr>
          <p:cNvPr descr="A yellow circle on a black background&#10;&#10;Description automatically generated" id="481" name="Google Shape;481;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2" name="Google Shape;482;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4" name="Google Shape;48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5" name="Google Shape;485;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86" name="Google Shape;486;p27"/>
          <p:cNvGrpSpPr/>
          <p:nvPr/>
        </p:nvGrpSpPr>
        <p:grpSpPr>
          <a:xfrm>
            <a:off x="0" y="1318491"/>
            <a:ext cx="1397812" cy="58002"/>
            <a:chOff x="0" y="1077191"/>
            <a:chExt cx="1397812" cy="58002"/>
          </a:xfrm>
        </p:grpSpPr>
        <p:sp>
          <p:nvSpPr>
            <p:cNvPr id="487" name="Google Shape;487;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9" name="Google Shape;489;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0" name="Google Shape;490;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1" name="Google Shape;491;p27"/>
          <p:cNvGrpSpPr/>
          <p:nvPr/>
        </p:nvGrpSpPr>
        <p:grpSpPr>
          <a:xfrm>
            <a:off x="11436251" y="129884"/>
            <a:ext cx="661669" cy="1214119"/>
            <a:chOff x="11436251" y="129884"/>
            <a:chExt cx="661669" cy="1214119"/>
          </a:xfrm>
        </p:grpSpPr>
        <p:sp>
          <p:nvSpPr>
            <p:cNvPr id="492" name="Google Shape;492;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0" name="Google Shape;520;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1" name="Google Shape;521;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2" name="Shape 522"/>
        <p:cNvGrpSpPr/>
        <p:nvPr/>
      </p:nvGrpSpPr>
      <p:grpSpPr>
        <a:xfrm>
          <a:off x="0" y="0"/>
          <a:ext cx="0" cy="0"/>
          <a:chOff x="0" y="0"/>
          <a:chExt cx="0" cy="0"/>
        </a:xfrm>
      </p:grpSpPr>
      <p:pic>
        <p:nvPicPr>
          <p:cNvPr descr="A yellow circle on a black background&#10;&#10;Description automatically generated" id="523" name="Google Shape;52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4" name="Google Shape;52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27" name="Google Shape;52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28" name="Google Shape;528;p28"/>
          <p:cNvGrpSpPr/>
          <p:nvPr/>
        </p:nvGrpSpPr>
        <p:grpSpPr>
          <a:xfrm>
            <a:off x="0" y="1318491"/>
            <a:ext cx="1397812" cy="58002"/>
            <a:chOff x="0" y="1077191"/>
            <a:chExt cx="1397812" cy="58002"/>
          </a:xfrm>
        </p:grpSpPr>
        <p:sp>
          <p:nvSpPr>
            <p:cNvPr id="529" name="Google Shape;529;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1" name="Google Shape;531;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2" name="Google Shape;532;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3" name="Google Shape;533;p28"/>
          <p:cNvGrpSpPr/>
          <p:nvPr/>
        </p:nvGrpSpPr>
        <p:grpSpPr>
          <a:xfrm>
            <a:off x="11614051" y="129884"/>
            <a:ext cx="661669" cy="1214119"/>
            <a:chOff x="11436251" y="129884"/>
            <a:chExt cx="661669" cy="1214119"/>
          </a:xfrm>
        </p:grpSpPr>
        <p:sp>
          <p:nvSpPr>
            <p:cNvPr id="534" name="Google Shape;534;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2" name="Google Shape;562;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3" name="Shape 563"/>
        <p:cNvGrpSpPr/>
        <p:nvPr/>
      </p:nvGrpSpPr>
      <p:grpSpPr>
        <a:xfrm>
          <a:off x="0" y="0"/>
          <a:ext cx="0" cy="0"/>
          <a:chOff x="0" y="0"/>
          <a:chExt cx="0" cy="0"/>
        </a:xfrm>
      </p:grpSpPr>
      <p:pic>
        <p:nvPicPr>
          <p:cNvPr descr="A yellow circle on a black background&#10;&#10;Description automatically generated" id="564" name="Google Shape;564;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5" name="Google Shape;565;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68" name="Google Shape;568;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69" name="Shape 569"/>
        <p:cNvGrpSpPr/>
        <p:nvPr/>
      </p:nvGrpSpPr>
      <p:grpSpPr>
        <a:xfrm>
          <a:off x="0" y="0"/>
          <a:ext cx="0" cy="0"/>
          <a:chOff x="0" y="0"/>
          <a:chExt cx="0" cy="0"/>
        </a:xfrm>
      </p:grpSpPr>
      <p:pic>
        <p:nvPicPr>
          <p:cNvPr id="570" name="Google Shape;57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1" name="Google Shape;571;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2" name="Google Shape;572;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3"/>
          <p:cNvGrpSpPr/>
          <p:nvPr/>
        </p:nvGrpSpPr>
        <p:grpSpPr>
          <a:xfrm>
            <a:off x="11436251" y="129884"/>
            <a:ext cx="661669" cy="1214119"/>
            <a:chOff x="11436251" y="129884"/>
            <a:chExt cx="661669" cy="1214119"/>
          </a:xfrm>
        </p:grpSpPr>
        <p:sp>
          <p:nvSpPr>
            <p:cNvPr id="27" name="Google Shape;2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5" name="Shape 575"/>
        <p:cNvGrpSpPr/>
        <p:nvPr/>
      </p:nvGrpSpPr>
      <p:grpSpPr>
        <a:xfrm>
          <a:off x="0" y="0"/>
          <a:ext cx="0" cy="0"/>
          <a:chOff x="0" y="0"/>
          <a:chExt cx="0" cy="0"/>
        </a:xfrm>
      </p:grpSpPr>
      <p:sp>
        <p:nvSpPr>
          <p:cNvPr id="576" name="Google Shape;576;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7" name="Google Shape;577;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78" name="Google Shape;578;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9" name="Shape 579"/>
        <p:cNvGrpSpPr/>
        <p:nvPr/>
      </p:nvGrpSpPr>
      <p:grpSpPr>
        <a:xfrm>
          <a:off x="0" y="0"/>
          <a:ext cx="0" cy="0"/>
          <a:chOff x="0" y="0"/>
          <a:chExt cx="0" cy="0"/>
        </a:xfrm>
      </p:grpSpPr>
      <p:sp>
        <p:nvSpPr>
          <p:cNvPr id="580" name="Google Shape;580;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3" name="Google Shape;583;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4" name="Shape 584"/>
        <p:cNvGrpSpPr/>
        <p:nvPr/>
      </p:nvGrpSpPr>
      <p:grpSpPr>
        <a:xfrm>
          <a:off x="0" y="0"/>
          <a:ext cx="0" cy="0"/>
          <a:chOff x="0" y="0"/>
          <a:chExt cx="0" cy="0"/>
        </a:xfrm>
      </p:grpSpPr>
      <p:sp>
        <p:nvSpPr>
          <p:cNvPr id="585" name="Google Shape;585;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7" name="Google Shape;587;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9" name="Google Shape;589;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0" name="Google Shape;590;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1" name="Shape 591"/>
        <p:cNvGrpSpPr/>
        <p:nvPr/>
      </p:nvGrpSpPr>
      <p:grpSpPr>
        <a:xfrm>
          <a:off x="0" y="0"/>
          <a:ext cx="0" cy="0"/>
          <a:chOff x="0" y="0"/>
          <a:chExt cx="0" cy="0"/>
        </a:xfrm>
      </p:grpSpPr>
      <p:sp>
        <p:nvSpPr>
          <p:cNvPr id="592" name="Google Shape;592;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3" name="Google Shape;593;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4" name="Shape 594"/>
        <p:cNvGrpSpPr/>
        <p:nvPr/>
      </p:nvGrpSpPr>
      <p:grpSpPr>
        <a:xfrm>
          <a:off x="0" y="0"/>
          <a:ext cx="0" cy="0"/>
          <a:chOff x="0" y="0"/>
          <a:chExt cx="0" cy="0"/>
        </a:xfrm>
      </p:grpSpPr>
      <p:sp>
        <p:nvSpPr>
          <p:cNvPr id="595" name="Google Shape;595;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6" name="Google Shape;59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7" name="Google Shape;59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8" name="Shape 598"/>
        <p:cNvGrpSpPr/>
        <p:nvPr/>
      </p:nvGrpSpPr>
      <p:grpSpPr>
        <a:xfrm>
          <a:off x="0" y="0"/>
          <a:ext cx="0" cy="0"/>
          <a:chOff x="0" y="0"/>
          <a:chExt cx="0" cy="0"/>
        </a:xfrm>
      </p:grpSpPr>
      <p:sp>
        <p:nvSpPr>
          <p:cNvPr id="599" name="Google Shape;59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0" name="Google Shape;60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1" name="Google Shape;60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2" name="Google Shape;602;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3" name="Google Shape;60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5" name="Shape 605"/>
        <p:cNvGrpSpPr/>
        <p:nvPr/>
      </p:nvGrpSpPr>
      <p:grpSpPr>
        <a:xfrm>
          <a:off x="0" y="0"/>
          <a:ext cx="0" cy="0"/>
          <a:chOff x="0" y="0"/>
          <a:chExt cx="0" cy="0"/>
        </a:xfrm>
      </p:grpSpPr>
      <p:sp>
        <p:nvSpPr>
          <p:cNvPr id="606" name="Google Shape;606;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07" name="Google Shape;607;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0" name="Shape 610"/>
        <p:cNvGrpSpPr/>
        <p:nvPr/>
      </p:nvGrpSpPr>
      <p:grpSpPr>
        <a:xfrm>
          <a:off x="0" y="0"/>
          <a:ext cx="0" cy="0"/>
          <a:chOff x="0" y="0"/>
          <a:chExt cx="0" cy="0"/>
        </a:xfrm>
      </p:grpSpPr>
      <p:sp>
        <p:nvSpPr>
          <p:cNvPr id="611" name="Google Shape;611;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2" name="Google Shape;612;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18" name="Shape 618"/>
        <p:cNvGrpSpPr/>
        <p:nvPr/>
      </p:nvGrpSpPr>
      <p:grpSpPr>
        <a:xfrm>
          <a:off x="0" y="0"/>
          <a:ext cx="0" cy="0"/>
          <a:chOff x="0" y="0"/>
          <a:chExt cx="0" cy="0"/>
        </a:xfrm>
      </p:grpSpPr>
      <p:pic>
        <p:nvPicPr>
          <p:cNvPr descr="A logo with blue and yellow colors&#10;&#10;Description automatically generated" id="619" name="Google Shape;619;g2a7d91d89d2_2_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20" name="Google Shape;620;g2a7d91d89d2_2_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21" name="Google Shape;621;g2a7d91d89d2_2_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grpSp>
        <p:nvGrpSpPr>
          <p:cNvPr id="622" name="Google Shape;622;g2a7d91d89d2_2_3"/>
          <p:cNvGrpSpPr/>
          <p:nvPr/>
        </p:nvGrpSpPr>
        <p:grpSpPr>
          <a:xfrm>
            <a:off x="0" y="1585191"/>
            <a:ext cx="1397812" cy="58002"/>
            <a:chOff x="0" y="1585191"/>
            <a:chExt cx="1397812" cy="58002"/>
          </a:xfrm>
        </p:grpSpPr>
        <p:sp>
          <p:nvSpPr>
            <p:cNvPr id="623" name="Google Shape;623;g2a7d91d89d2_2_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4" name="Google Shape;624;g2a7d91d89d2_2_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25" name="Google Shape;625;g2a7d91d89d2_2_3"/>
          <p:cNvSpPr txBox="1"/>
          <p:nvPr>
            <p:ph type="title"/>
          </p:nvPr>
        </p:nvSpPr>
        <p:spPr>
          <a:xfrm>
            <a:off x="521100" y="270304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626" name="Shape 626"/>
        <p:cNvGrpSpPr/>
        <p:nvPr/>
      </p:nvGrpSpPr>
      <p:grpSpPr>
        <a:xfrm>
          <a:off x="0" y="0"/>
          <a:ext cx="0" cy="0"/>
          <a:chOff x="0" y="0"/>
          <a:chExt cx="0" cy="0"/>
        </a:xfrm>
      </p:grpSpPr>
      <p:pic>
        <p:nvPicPr>
          <p:cNvPr descr="A logo with blue and yellow colors&#10;&#10;Description automatically generated" id="627" name="Google Shape;627;g2a7d91d89d2_2_10"/>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628" name="Google Shape;628;g2a7d91d89d2_2_10"/>
          <p:cNvSpPr txBox="1"/>
          <p:nvPr>
            <p:ph type="title"/>
          </p:nvPr>
        </p:nvSpPr>
        <p:spPr>
          <a:xfrm>
            <a:off x="508000" y="1862221"/>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computer monitor and monitor with blue circles and black background&#10;&#10;Description automatically generated" id="629" name="Google Shape;629;g2a7d91d89d2_2_10"/>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grpSp>
        <p:nvGrpSpPr>
          <p:cNvPr id="630" name="Google Shape;630;g2a7d91d89d2_2_10"/>
          <p:cNvGrpSpPr/>
          <p:nvPr/>
        </p:nvGrpSpPr>
        <p:grpSpPr>
          <a:xfrm>
            <a:off x="0" y="3330816"/>
            <a:ext cx="1397787" cy="57996"/>
            <a:chOff x="0" y="1585191"/>
            <a:chExt cx="1397787" cy="57996"/>
          </a:xfrm>
        </p:grpSpPr>
        <p:sp>
          <p:nvSpPr>
            <p:cNvPr id="631" name="Google Shape;631;g2a7d91d89d2_2_10"/>
            <p:cNvSpPr/>
            <p:nvPr/>
          </p:nvSpPr>
          <p:spPr>
            <a:xfrm>
              <a:off x="1226931" y="1585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2" name="Google Shape;632;g2a7d91d89d2_2_10"/>
            <p:cNvSpPr/>
            <p:nvPr/>
          </p:nvSpPr>
          <p:spPr>
            <a:xfrm>
              <a:off x="0" y="1585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Light"/>
                <a:ea typeface="Montserrat Light"/>
                <a:cs typeface="Montserrat Light"/>
                <a:sym typeface="Montserrat Light"/>
              </a:defRPr>
            </a:lvl1pPr>
            <a:lvl2pPr indent="0" lvl="1" marL="0" algn="l">
              <a:spcBef>
                <a:spcPts val="0"/>
              </a:spcBef>
              <a:buNone/>
              <a:defRPr b="0" i="0" sz="1000" u="none" cap="none" strike="noStrike">
                <a:solidFill>
                  <a:schemeClr val="dk2"/>
                </a:solidFill>
                <a:latin typeface="Montserrat Light"/>
                <a:ea typeface="Montserrat Light"/>
                <a:cs typeface="Montserrat Light"/>
                <a:sym typeface="Montserrat Light"/>
              </a:defRPr>
            </a:lvl2pPr>
            <a:lvl3pPr indent="0" lvl="2" marL="0" algn="l">
              <a:spcBef>
                <a:spcPts val="0"/>
              </a:spcBef>
              <a:buNone/>
              <a:defRPr b="0" i="0" sz="1000" u="none" cap="none" strike="noStrike">
                <a:solidFill>
                  <a:schemeClr val="dk2"/>
                </a:solidFill>
                <a:latin typeface="Montserrat Light"/>
                <a:ea typeface="Montserrat Light"/>
                <a:cs typeface="Montserrat Light"/>
                <a:sym typeface="Montserrat Light"/>
              </a:defRPr>
            </a:lvl3pPr>
            <a:lvl4pPr indent="0" lvl="3" marL="0" algn="l">
              <a:spcBef>
                <a:spcPts val="0"/>
              </a:spcBef>
              <a:buNone/>
              <a:defRPr b="0" i="0" sz="1000" u="none" cap="none" strike="noStrike">
                <a:solidFill>
                  <a:schemeClr val="dk2"/>
                </a:solidFill>
                <a:latin typeface="Montserrat Light"/>
                <a:ea typeface="Montserrat Light"/>
                <a:cs typeface="Montserrat Light"/>
                <a:sym typeface="Montserrat Light"/>
              </a:defRPr>
            </a:lvl4pPr>
            <a:lvl5pPr indent="0" lvl="4" marL="0" algn="l">
              <a:spcBef>
                <a:spcPts val="0"/>
              </a:spcBef>
              <a:buNone/>
              <a:defRPr b="0" i="0" sz="1000" u="none" cap="none" strike="noStrike">
                <a:solidFill>
                  <a:schemeClr val="dk2"/>
                </a:solidFill>
                <a:latin typeface="Montserrat Light"/>
                <a:ea typeface="Montserrat Light"/>
                <a:cs typeface="Montserrat Light"/>
                <a:sym typeface="Montserrat Light"/>
              </a:defRPr>
            </a:lvl5pPr>
            <a:lvl6pPr indent="0" lvl="5" marL="0" algn="l">
              <a:spcBef>
                <a:spcPts val="0"/>
              </a:spcBef>
              <a:buNone/>
              <a:defRPr b="0" i="0" sz="1000" u="none" cap="none" strike="noStrike">
                <a:solidFill>
                  <a:schemeClr val="dk2"/>
                </a:solidFill>
                <a:latin typeface="Montserrat Light"/>
                <a:ea typeface="Montserrat Light"/>
                <a:cs typeface="Montserrat Light"/>
                <a:sym typeface="Montserrat Light"/>
              </a:defRPr>
            </a:lvl6pPr>
            <a:lvl7pPr indent="0" lvl="6" marL="0" algn="l">
              <a:spcBef>
                <a:spcPts val="0"/>
              </a:spcBef>
              <a:buNone/>
              <a:defRPr b="0" i="0" sz="1000" u="none" cap="none" strike="noStrike">
                <a:solidFill>
                  <a:schemeClr val="dk2"/>
                </a:solidFill>
                <a:latin typeface="Montserrat Light"/>
                <a:ea typeface="Montserrat Light"/>
                <a:cs typeface="Montserrat Light"/>
                <a:sym typeface="Montserrat Light"/>
              </a:defRPr>
            </a:lvl7pPr>
            <a:lvl8pPr indent="0" lvl="7" marL="0" algn="l">
              <a:spcBef>
                <a:spcPts val="0"/>
              </a:spcBef>
              <a:buNone/>
              <a:defRPr b="0" i="0" sz="1000" u="none" cap="none" strike="noStrike">
                <a:solidFill>
                  <a:schemeClr val="dk2"/>
                </a:solidFill>
                <a:latin typeface="Montserrat Light"/>
                <a:ea typeface="Montserrat Light"/>
                <a:cs typeface="Montserrat Light"/>
                <a:sym typeface="Montserrat Light"/>
              </a:defRPr>
            </a:lvl8pPr>
            <a:lvl9pPr indent="0" lvl="8" marL="0" algn="l">
              <a:spcBef>
                <a:spcPts val="0"/>
              </a:spcBef>
              <a:buNone/>
              <a:defRPr b="0" i="0" sz="1000" u="none" cap="none" strike="noStrike">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4"/>
          <p:cNvGrpSpPr/>
          <p:nvPr/>
        </p:nvGrpSpPr>
        <p:grpSpPr>
          <a:xfrm>
            <a:off x="0" y="1318491"/>
            <a:ext cx="1397812" cy="58002"/>
            <a:chOff x="0" y="1077191"/>
            <a:chExt cx="1397812" cy="58002"/>
          </a:xfrm>
        </p:grpSpPr>
        <p:sp>
          <p:nvSpPr>
            <p:cNvPr id="63" name="Google Shape;63;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 name="Google Shape;65;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4"/>
          <p:cNvGrpSpPr/>
          <p:nvPr/>
        </p:nvGrpSpPr>
        <p:grpSpPr>
          <a:xfrm>
            <a:off x="11436251" y="129884"/>
            <a:ext cx="661669" cy="1214119"/>
            <a:chOff x="11436251" y="129884"/>
            <a:chExt cx="661669" cy="1214119"/>
          </a:xfrm>
        </p:grpSpPr>
        <p:sp>
          <p:nvSpPr>
            <p:cNvPr id="68" name="Google Shape;68;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633" name="Shape 633"/>
        <p:cNvGrpSpPr/>
        <p:nvPr/>
      </p:nvGrpSpPr>
      <p:grpSpPr>
        <a:xfrm>
          <a:off x="0" y="0"/>
          <a:ext cx="0" cy="0"/>
          <a:chOff x="0" y="0"/>
          <a:chExt cx="0" cy="0"/>
        </a:xfrm>
      </p:grpSpPr>
      <p:pic>
        <p:nvPicPr>
          <p:cNvPr descr="A yellow circle on a black background&#10;&#10;Description automatically generated" id="634" name="Google Shape;634;g2a7d91d89d2_2_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35" name="Google Shape;635;g2a7d91d89d2_2_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6" name="Google Shape;636;g2a7d91d89d2_2_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g2a7d91d89d2_2_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38" name="Google Shape;638;g2a7d91d89d2_2_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9" name="Google Shape;639;g2a7d91d89d2_2_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40" name="Google Shape;640;g2a7d91d89d2_2_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41" name="Google Shape;641;g2a7d91d89d2_2_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42" name="Google Shape;642;g2a7d91d89d2_2_15"/>
          <p:cNvGrpSpPr/>
          <p:nvPr/>
        </p:nvGrpSpPr>
        <p:grpSpPr>
          <a:xfrm>
            <a:off x="11436251" y="129884"/>
            <a:ext cx="661669" cy="1214119"/>
            <a:chOff x="11436251" y="129884"/>
            <a:chExt cx="661669" cy="1214119"/>
          </a:xfrm>
        </p:grpSpPr>
        <p:sp>
          <p:nvSpPr>
            <p:cNvPr id="643" name="Google Shape;643;g2a7d91d89d2_2_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4" name="Google Shape;644;g2a7d91d89d2_2_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5" name="Google Shape;645;g2a7d91d89d2_2_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6" name="Google Shape;646;g2a7d91d89d2_2_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7" name="Google Shape;647;g2a7d91d89d2_2_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8" name="Google Shape;648;g2a7d91d89d2_2_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9" name="Google Shape;649;g2a7d91d89d2_2_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0" name="Google Shape;650;g2a7d91d89d2_2_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1" name="Google Shape;651;g2a7d91d89d2_2_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2" name="Google Shape;652;g2a7d91d89d2_2_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3" name="Google Shape;653;g2a7d91d89d2_2_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4" name="Google Shape;654;g2a7d91d89d2_2_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5" name="Google Shape;655;g2a7d91d89d2_2_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6" name="Google Shape;656;g2a7d91d89d2_2_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7" name="Google Shape;657;g2a7d91d89d2_2_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8" name="Google Shape;658;g2a7d91d89d2_2_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9" name="Google Shape;659;g2a7d91d89d2_2_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0" name="Google Shape;660;g2a7d91d89d2_2_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1" name="Google Shape;661;g2a7d91d89d2_2_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2" name="Google Shape;662;g2a7d91d89d2_2_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3" name="Google Shape;663;g2a7d91d89d2_2_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4" name="Google Shape;664;g2a7d91d89d2_2_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5" name="Google Shape;665;g2a7d91d89d2_2_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6" name="Google Shape;666;g2a7d91d89d2_2_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7" name="Google Shape;667;g2a7d91d89d2_2_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8" name="Google Shape;668;g2a7d91d89d2_2_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9" name="Google Shape;669;g2a7d91d89d2_2_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0" name="Google Shape;670;g2a7d91d89d2_2_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71" name="Google Shape;671;g2a7d91d89d2_2_15"/>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2" name="Google Shape;672;g2a7d91d89d2_2_15"/>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673" name="Shape 673"/>
        <p:cNvGrpSpPr/>
        <p:nvPr/>
      </p:nvGrpSpPr>
      <p:grpSpPr>
        <a:xfrm>
          <a:off x="0" y="0"/>
          <a:ext cx="0" cy="0"/>
          <a:chOff x="0" y="0"/>
          <a:chExt cx="0" cy="0"/>
        </a:xfrm>
      </p:grpSpPr>
      <p:pic>
        <p:nvPicPr>
          <p:cNvPr descr="A yellow circle on a black background&#10;&#10;Description automatically generated" id="674" name="Google Shape;674;g2a7d91d89d2_2_5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75" name="Google Shape;675;g2a7d91d89d2_2_5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g2a7d91d89d2_2_5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g2a7d91d89d2_2_5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78" name="Google Shape;678;g2a7d91d89d2_2_5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679" name="Google Shape;679;g2a7d91d89d2_2_5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g2a7d91d89d2_2_5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g2a7d91d89d2_2_5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82" name="Google Shape;682;g2a7d91d89d2_2_55"/>
          <p:cNvGrpSpPr/>
          <p:nvPr/>
        </p:nvGrpSpPr>
        <p:grpSpPr>
          <a:xfrm>
            <a:off x="11436251" y="129884"/>
            <a:ext cx="661669" cy="1214119"/>
            <a:chOff x="11436251" y="129884"/>
            <a:chExt cx="661669" cy="1214119"/>
          </a:xfrm>
        </p:grpSpPr>
        <p:sp>
          <p:nvSpPr>
            <p:cNvPr id="683" name="Google Shape;683;g2a7d91d89d2_2_5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g2a7d91d89d2_2_5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g2a7d91d89d2_2_5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g2a7d91d89d2_2_5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g2a7d91d89d2_2_5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g2a7d91d89d2_2_5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g2a7d91d89d2_2_5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g2a7d91d89d2_2_5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g2a7d91d89d2_2_5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g2a7d91d89d2_2_5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g2a7d91d89d2_2_5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g2a7d91d89d2_2_5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g2a7d91d89d2_2_5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g2a7d91d89d2_2_5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g2a7d91d89d2_2_5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g2a7d91d89d2_2_5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g2a7d91d89d2_2_5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g2a7d91d89d2_2_5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g2a7d91d89d2_2_5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g2a7d91d89d2_2_5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g2a7d91d89d2_2_5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g2a7d91d89d2_2_5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g2a7d91d89d2_2_5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g2a7d91d89d2_2_5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g2a7d91d89d2_2_5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g2a7d91d89d2_2_5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g2a7d91d89d2_2_5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g2a7d91d89d2_2_5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11" name="Google Shape;711;g2a7d91d89d2_2_5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Blue bkg">
  <p:cSld name="3_Text Blue bkg">
    <p:bg>
      <p:bgPr>
        <a:solidFill>
          <a:schemeClr val="lt1"/>
        </a:solidFill>
      </p:bgPr>
    </p:bg>
    <p:spTree>
      <p:nvGrpSpPr>
        <p:cNvPr id="712" name="Shape 712"/>
        <p:cNvGrpSpPr/>
        <p:nvPr/>
      </p:nvGrpSpPr>
      <p:grpSpPr>
        <a:xfrm>
          <a:off x="0" y="0"/>
          <a:ext cx="0" cy="0"/>
          <a:chOff x="0" y="0"/>
          <a:chExt cx="0" cy="0"/>
        </a:xfrm>
      </p:grpSpPr>
      <p:pic>
        <p:nvPicPr>
          <p:cNvPr descr="A yellow circle on a black background&#10;&#10;Description automatically generated" id="713" name="Google Shape;713;g2a7d91d89d2_2_9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14" name="Google Shape;714;g2a7d91d89d2_2_9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g2a7d91d89d2_2_9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6" name="Google Shape;716;g2a7d91d89d2_2_9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717" name="Google Shape;717;g2a7d91d89d2_2_9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718" name="Google Shape;718;g2a7d91d89d2_2_9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g2a7d91d89d2_2_9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g2a7d91d89d2_2_9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blue and black striped background&#10;&#10;Description automatically generated" id="721" name="Google Shape;721;g2a7d91d89d2_2_9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grpSp>
        <p:nvGrpSpPr>
          <p:cNvPr id="722" name="Google Shape;722;g2a7d91d89d2_2_94"/>
          <p:cNvGrpSpPr/>
          <p:nvPr/>
        </p:nvGrpSpPr>
        <p:grpSpPr>
          <a:xfrm>
            <a:off x="11436251" y="129884"/>
            <a:ext cx="661669" cy="1214119"/>
            <a:chOff x="11436251" y="129884"/>
            <a:chExt cx="661669" cy="1214119"/>
          </a:xfrm>
        </p:grpSpPr>
        <p:sp>
          <p:nvSpPr>
            <p:cNvPr id="723" name="Google Shape;723;g2a7d91d89d2_2_9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g2a7d91d89d2_2_9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g2a7d91d89d2_2_9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g2a7d91d89d2_2_9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g2a7d91d89d2_2_9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g2a7d91d89d2_2_9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g2a7d91d89d2_2_9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g2a7d91d89d2_2_9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g2a7d91d89d2_2_9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g2a7d91d89d2_2_9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g2a7d91d89d2_2_9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g2a7d91d89d2_2_9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g2a7d91d89d2_2_9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g2a7d91d89d2_2_9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g2a7d91d89d2_2_9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g2a7d91d89d2_2_9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g2a7d91d89d2_2_9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g2a7d91d89d2_2_9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g2a7d91d89d2_2_9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g2a7d91d89d2_2_9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g2a7d91d89d2_2_9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g2a7d91d89d2_2_9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g2a7d91d89d2_2_9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g2a7d91d89d2_2_9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g2a7d91d89d2_2_9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g2a7d91d89d2_2_9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g2a7d91d89d2_2_9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g2a7d91d89d2_2_9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751" name="Shape 751"/>
        <p:cNvGrpSpPr/>
        <p:nvPr/>
      </p:nvGrpSpPr>
      <p:grpSpPr>
        <a:xfrm>
          <a:off x="0" y="0"/>
          <a:ext cx="0" cy="0"/>
          <a:chOff x="0" y="0"/>
          <a:chExt cx="0" cy="0"/>
        </a:xfrm>
      </p:grpSpPr>
      <p:pic>
        <p:nvPicPr>
          <p:cNvPr descr="A logo with blue and yellow colors&#10;&#10;Description automatically generated" id="752" name="Google Shape;752;g2a7d91d89d2_2_13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753" name="Google Shape;753;g2a7d91d89d2_2_133"/>
          <p:cNvSpPr txBox="1"/>
          <p:nvPr/>
        </p:nvSpPr>
        <p:spPr>
          <a:xfrm>
            <a:off x="502311" y="4331682"/>
            <a:ext cx="4233461" cy="15639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4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400">
                <a:solidFill>
                  <a:schemeClr val="lt1"/>
                </a:solidFill>
                <a:latin typeface="Montserrat"/>
                <a:ea typeface="Montserrat"/>
                <a:cs typeface="Montserrat"/>
                <a:sym typeface="Montserrat"/>
              </a:rPr>
              <a:t>Keep In touch:</a:t>
            </a:r>
            <a:endParaRPr/>
          </a:p>
        </p:txBody>
      </p:sp>
      <p:pic>
        <p:nvPicPr>
          <p:cNvPr descr="A black letter f in a white circle&#10;&#10;Description automatically generated" id="754" name="Google Shape;754;g2a7d91d89d2_2_13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755" name="Google Shape;755;g2a7d91d89d2_2_13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756" name="Google Shape;756;g2a7d91d89d2_2_13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757" name="Google Shape;757;g2a7d91d89d2_2_13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58" name="Google Shape;758;g2a7d91d89d2_2_13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59" name="Shape 759"/>
        <p:cNvGrpSpPr/>
        <p:nvPr/>
      </p:nvGrpSpPr>
      <p:grpSpPr>
        <a:xfrm>
          <a:off x="0" y="0"/>
          <a:ext cx="0" cy="0"/>
          <a:chOff x="0" y="0"/>
          <a:chExt cx="0" cy="0"/>
        </a:xfrm>
      </p:grpSpPr>
      <p:sp>
        <p:nvSpPr>
          <p:cNvPr id="760" name="Google Shape;760;g2a7d91d89d2_2_14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61" name="Google Shape;761;g2a7d91d89d2_2_141"/>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62" name="Google Shape;762;g2a7d91d89d2_2_141"/>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3" name="Google Shape;763;g2a7d91d89d2_2_14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g2a7d91d89d2_2_14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5" name="Google Shape;765;g2a7d91d89d2_2_141"/>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66" name="Google Shape;766;g2a7d91d89d2_2_14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Blue bkg">
  <p:cSld name="1_Text Blue bkg">
    <p:bg>
      <p:bgPr>
        <a:solidFill>
          <a:schemeClr val="lt1"/>
        </a:solidFill>
      </p:bgPr>
    </p:bg>
    <p:spTree>
      <p:nvGrpSpPr>
        <p:cNvPr id="767" name="Shape 767"/>
        <p:cNvGrpSpPr/>
        <p:nvPr/>
      </p:nvGrpSpPr>
      <p:grpSpPr>
        <a:xfrm>
          <a:off x="0" y="0"/>
          <a:ext cx="0" cy="0"/>
          <a:chOff x="0" y="0"/>
          <a:chExt cx="0" cy="0"/>
        </a:xfrm>
      </p:grpSpPr>
      <p:pic>
        <p:nvPicPr>
          <p:cNvPr descr="A yellow circle on a black background&#10;&#10;Description automatically generated" id="768" name="Google Shape;768;g2a7d91d89d2_2_14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69" name="Google Shape;769;g2a7d91d89d2_2_14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g2a7d91d89d2_2_14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g2a7d91d89d2_2_14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772" name="Google Shape;772;g2a7d91d89d2_2_14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773" name="Google Shape;773;g2a7d91d89d2_2_14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g2a7d91d89d2_2_14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g2a7d91d89d2_2_149"/>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76" name="Google Shape;776;g2a7d91d89d2_2_149"/>
          <p:cNvGrpSpPr/>
          <p:nvPr/>
        </p:nvGrpSpPr>
        <p:grpSpPr>
          <a:xfrm>
            <a:off x="11436251" y="129884"/>
            <a:ext cx="661669" cy="1214119"/>
            <a:chOff x="11436251" y="129884"/>
            <a:chExt cx="661669" cy="1214119"/>
          </a:xfrm>
        </p:grpSpPr>
        <p:sp>
          <p:nvSpPr>
            <p:cNvPr id="777" name="Google Shape;777;g2a7d91d89d2_2_14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g2a7d91d89d2_2_14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g2a7d91d89d2_2_14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g2a7d91d89d2_2_14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g2a7d91d89d2_2_14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g2a7d91d89d2_2_14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g2a7d91d89d2_2_14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g2a7d91d89d2_2_14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g2a7d91d89d2_2_14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g2a7d91d89d2_2_14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g2a7d91d89d2_2_14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g2a7d91d89d2_2_14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g2a7d91d89d2_2_14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g2a7d91d89d2_2_14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g2a7d91d89d2_2_14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g2a7d91d89d2_2_14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g2a7d91d89d2_2_14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g2a7d91d89d2_2_14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g2a7d91d89d2_2_14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g2a7d91d89d2_2_14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g2a7d91d89d2_2_14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g2a7d91d89d2_2_14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g2a7d91d89d2_2_14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g2a7d91d89d2_2_14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g2a7d91d89d2_2_14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g2a7d91d89d2_2_14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g2a7d91d89d2_2_14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4" name="Google Shape;804;g2a7d91d89d2_2_14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05" name="Google Shape;805;g2a7d91d89d2_2_149"/>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Blue bkg">
  <p:cSld name="2_Text Blue bkg">
    <p:bg>
      <p:bgPr>
        <a:solidFill>
          <a:schemeClr val="lt1"/>
        </a:solidFill>
      </p:bgPr>
    </p:bg>
    <p:spTree>
      <p:nvGrpSpPr>
        <p:cNvPr id="806" name="Shape 806"/>
        <p:cNvGrpSpPr/>
        <p:nvPr/>
      </p:nvGrpSpPr>
      <p:grpSpPr>
        <a:xfrm>
          <a:off x="0" y="0"/>
          <a:ext cx="0" cy="0"/>
          <a:chOff x="0" y="0"/>
          <a:chExt cx="0" cy="0"/>
        </a:xfrm>
      </p:grpSpPr>
      <p:pic>
        <p:nvPicPr>
          <p:cNvPr descr="A yellow circle on a black background&#10;&#10;Description automatically generated" id="807" name="Google Shape;807;g2a7d91d89d2_2_18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08" name="Google Shape;808;g2a7d91d89d2_2_18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g2a7d91d89d2_2_18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0" name="Google Shape;810;g2a7d91d89d2_2_18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11" name="Google Shape;811;g2a7d91d89d2_2_18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12" name="Google Shape;812;g2a7d91d89d2_2_18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g2a7d91d89d2_2_18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g2a7d91d89d2_2_18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15" name="Google Shape;815;g2a7d91d89d2_2_188"/>
          <p:cNvGrpSpPr/>
          <p:nvPr/>
        </p:nvGrpSpPr>
        <p:grpSpPr>
          <a:xfrm>
            <a:off x="11614051" y="129884"/>
            <a:ext cx="661669" cy="1214119"/>
            <a:chOff x="11436251" y="129884"/>
            <a:chExt cx="661669" cy="1214119"/>
          </a:xfrm>
        </p:grpSpPr>
        <p:sp>
          <p:nvSpPr>
            <p:cNvPr id="816" name="Google Shape;816;g2a7d91d89d2_2_18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g2a7d91d89d2_2_18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g2a7d91d89d2_2_18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9" name="Google Shape;819;g2a7d91d89d2_2_18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0" name="Google Shape;820;g2a7d91d89d2_2_18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1" name="Google Shape;821;g2a7d91d89d2_2_18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2" name="Google Shape;822;g2a7d91d89d2_2_18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g2a7d91d89d2_2_18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4" name="Google Shape;824;g2a7d91d89d2_2_18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5" name="Google Shape;825;g2a7d91d89d2_2_18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g2a7d91d89d2_2_18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g2a7d91d89d2_2_18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g2a7d91d89d2_2_18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g2a7d91d89d2_2_18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0" name="Google Shape;830;g2a7d91d89d2_2_18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1" name="Google Shape;831;g2a7d91d89d2_2_18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g2a7d91d89d2_2_18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3" name="Google Shape;833;g2a7d91d89d2_2_18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g2a7d91d89d2_2_18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g2a7d91d89d2_2_18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g2a7d91d89d2_2_18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g2a7d91d89d2_2_18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8" name="Google Shape;838;g2a7d91d89d2_2_18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g2a7d91d89d2_2_18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0" name="Google Shape;840;g2a7d91d89d2_2_18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g2a7d91d89d2_2_18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g2a7d91d89d2_2_18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3" name="Google Shape;843;g2a7d91d89d2_2_18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844" name="Google Shape;844;g2a7d91d89d2_2_18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845" name="Shape 845"/>
        <p:cNvGrpSpPr/>
        <p:nvPr/>
      </p:nvGrpSpPr>
      <p:grpSpPr>
        <a:xfrm>
          <a:off x="0" y="0"/>
          <a:ext cx="0" cy="0"/>
          <a:chOff x="0" y="0"/>
          <a:chExt cx="0" cy="0"/>
        </a:xfrm>
      </p:grpSpPr>
      <p:pic>
        <p:nvPicPr>
          <p:cNvPr descr="A yellow circle on a black background&#10;&#10;Description automatically generated" id="846" name="Google Shape;846;g2a7d91d89d2_2_2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47" name="Google Shape;847;g2a7d91d89d2_2_2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g2a7d91d89d2_2_2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g2a7d91d89d2_2_2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850" name="Google Shape;850;g2a7d91d89d2_2_2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g2a7d91d89d2_2_2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2" name="Google Shape;852;g2a7d91d89d2_2_22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853" name="Google Shape;853;g2a7d91d89d2_2_22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54" name="Google Shape;854;g2a7d91d89d2_2_227"/>
          <p:cNvGrpSpPr/>
          <p:nvPr/>
        </p:nvGrpSpPr>
        <p:grpSpPr>
          <a:xfrm>
            <a:off x="11436251" y="129884"/>
            <a:ext cx="661669" cy="1214119"/>
            <a:chOff x="11436251" y="129884"/>
            <a:chExt cx="661669" cy="1214119"/>
          </a:xfrm>
        </p:grpSpPr>
        <p:sp>
          <p:nvSpPr>
            <p:cNvPr id="855" name="Google Shape;855;g2a7d91d89d2_2_22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g2a7d91d89d2_2_22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g2a7d91d89d2_2_22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g2a7d91d89d2_2_22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g2a7d91d89d2_2_22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0" name="Google Shape;860;g2a7d91d89d2_2_22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g2a7d91d89d2_2_22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g2a7d91d89d2_2_22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g2a7d91d89d2_2_22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g2a7d91d89d2_2_22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g2a7d91d89d2_2_22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g2a7d91d89d2_2_22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g2a7d91d89d2_2_22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g2a7d91d89d2_2_22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g2a7d91d89d2_2_22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g2a7d91d89d2_2_22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g2a7d91d89d2_2_22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2" name="Google Shape;872;g2a7d91d89d2_2_22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g2a7d91d89d2_2_22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4" name="Google Shape;874;g2a7d91d89d2_2_22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g2a7d91d89d2_2_22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g2a7d91d89d2_2_22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g2a7d91d89d2_2_22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g2a7d91d89d2_2_22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9" name="Google Shape;879;g2a7d91d89d2_2_22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0" name="Google Shape;880;g2a7d91d89d2_2_22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g2a7d91d89d2_2_22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g2a7d91d89d2_2_22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883" name="Google Shape;883;g2a7d91d89d2_2_22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884" name="Shape 884"/>
        <p:cNvGrpSpPr/>
        <p:nvPr/>
      </p:nvGrpSpPr>
      <p:grpSpPr>
        <a:xfrm>
          <a:off x="0" y="0"/>
          <a:ext cx="0" cy="0"/>
          <a:chOff x="0" y="0"/>
          <a:chExt cx="0" cy="0"/>
        </a:xfrm>
      </p:grpSpPr>
      <p:pic>
        <p:nvPicPr>
          <p:cNvPr descr="A yellow circle on a black background&#10;&#10;Description automatically generated" id="885" name="Google Shape;885;g2a7d91d89d2_2_26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86" name="Google Shape;886;g2a7d91d89d2_2_26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g2a7d91d89d2_2_26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8" name="Google Shape;888;g2a7d91d89d2_2_26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889" name="Google Shape;889;g2a7d91d89d2_2_266"/>
          <p:cNvGrpSpPr/>
          <p:nvPr/>
        </p:nvGrpSpPr>
        <p:grpSpPr>
          <a:xfrm>
            <a:off x="0" y="1318491"/>
            <a:ext cx="1397812" cy="58002"/>
            <a:chOff x="0" y="1077191"/>
            <a:chExt cx="1397812" cy="58002"/>
          </a:xfrm>
        </p:grpSpPr>
        <p:sp>
          <p:nvSpPr>
            <p:cNvPr id="890" name="Google Shape;890;g2a7d91d89d2_2_26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g2a7d91d89d2_2_26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92" name="Google Shape;892;g2a7d91d89d2_2_26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893" name="Google Shape;893;g2a7d91d89d2_2_26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94" name="Google Shape;894;g2a7d91d89d2_2_26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895" name="Google Shape;895;g2a7d91d89d2_2_266"/>
          <p:cNvGrpSpPr/>
          <p:nvPr/>
        </p:nvGrpSpPr>
        <p:grpSpPr>
          <a:xfrm>
            <a:off x="11436251" y="129884"/>
            <a:ext cx="661669" cy="1214119"/>
            <a:chOff x="11436251" y="129884"/>
            <a:chExt cx="661669" cy="1214119"/>
          </a:xfrm>
        </p:grpSpPr>
        <p:sp>
          <p:nvSpPr>
            <p:cNvPr id="896" name="Google Shape;896;g2a7d91d89d2_2_26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g2a7d91d89d2_2_26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g2a7d91d89d2_2_26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9" name="Google Shape;899;g2a7d91d89d2_2_26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g2a7d91d89d2_2_26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g2a7d91d89d2_2_26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g2a7d91d89d2_2_26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3" name="Google Shape;903;g2a7d91d89d2_2_26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g2a7d91d89d2_2_26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g2a7d91d89d2_2_26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g2a7d91d89d2_2_26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g2a7d91d89d2_2_26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g2a7d91d89d2_2_26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g2a7d91d89d2_2_26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g2a7d91d89d2_2_26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g2a7d91d89d2_2_26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g2a7d91d89d2_2_26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3" name="Google Shape;913;g2a7d91d89d2_2_26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g2a7d91d89d2_2_26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g2a7d91d89d2_2_26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g2a7d91d89d2_2_26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g2a7d91d89d2_2_26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g2a7d91d89d2_2_26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g2a7d91d89d2_2_26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g2a7d91d89d2_2_26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g2a7d91d89d2_2_26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2" name="Google Shape;922;g2a7d91d89d2_2_26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3" name="Google Shape;923;g2a7d91d89d2_2_26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24" name="Google Shape;924;g2a7d91d89d2_2_26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25" name="Google Shape;925;g2a7d91d89d2_2_26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26" name="Shape 926"/>
        <p:cNvGrpSpPr/>
        <p:nvPr/>
      </p:nvGrpSpPr>
      <p:grpSpPr>
        <a:xfrm>
          <a:off x="0" y="0"/>
          <a:ext cx="0" cy="0"/>
          <a:chOff x="0" y="0"/>
          <a:chExt cx="0" cy="0"/>
        </a:xfrm>
      </p:grpSpPr>
      <p:pic>
        <p:nvPicPr>
          <p:cNvPr descr="A yellow circle on a black background&#10;&#10;Description automatically generated" id="927" name="Google Shape;927;g2a7d91d89d2_2_30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28" name="Google Shape;928;g2a7d91d89d2_2_30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g2a7d91d89d2_2_30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0" name="Google Shape;930;g2a7d91d89d2_2_30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931" name="Google Shape;931;g2a7d91d89d2_2_308"/>
          <p:cNvGrpSpPr/>
          <p:nvPr/>
        </p:nvGrpSpPr>
        <p:grpSpPr>
          <a:xfrm>
            <a:off x="0" y="1318491"/>
            <a:ext cx="1397812" cy="58002"/>
            <a:chOff x="0" y="1077191"/>
            <a:chExt cx="1397812" cy="58002"/>
          </a:xfrm>
        </p:grpSpPr>
        <p:sp>
          <p:nvSpPr>
            <p:cNvPr id="932" name="Google Shape;932;g2a7d91d89d2_2_30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g2a7d91d89d2_2_30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34" name="Google Shape;934;g2a7d91d89d2_2_30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935" name="Google Shape;935;g2a7d91d89d2_2_30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36" name="Google Shape;936;g2a7d91d89d2_2_30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937" name="Google Shape;937;g2a7d91d89d2_2_308"/>
          <p:cNvGrpSpPr/>
          <p:nvPr/>
        </p:nvGrpSpPr>
        <p:grpSpPr>
          <a:xfrm>
            <a:off x="11436251" y="129884"/>
            <a:ext cx="661669" cy="1214119"/>
            <a:chOff x="11436251" y="129884"/>
            <a:chExt cx="661669" cy="1214119"/>
          </a:xfrm>
        </p:grpSpPr>
        <p:sp>
          <p:nvSpPr>
            <p:cNvPr id="938" name="Google Shape;938;g2a7d91d89d2_2_30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g2a7d91d89d2_2_30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g2a7d91d89d2_2_30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1" name="Google Shape;941;g2a7d91d89d2_2_30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g2a7d91d89d2_2_30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3" name="Google Shape;943;g2a7d91d89d2_2_30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g2a7d91d89d2_2_30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g2a7d91d89d2_2_30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g2a7d91d89d2_2_30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g2a7d91d89d2_2_30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g2a7d91d89d2_2_30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g2a7d91d89d2_2_30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g2a7d91d89d2_2_30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g2a7d91d89d2_2_30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g2a7d91d89d2_2_30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g2a7d91d89d2_2_30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4" name="Google Shape;954;g2a7d91d89d2_2_30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g2a7d91d89d2_2_30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6" name="Google Shape;956;g2a7d91d89d2_2_30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g2a7d91d89d2_2_30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g2a7d91d89d2_2_30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g2a7d91d89d2_2_30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g2a7d91d89d2_2_30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g2a7d91d89d2_2_30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g2a7d91d89d2_2_30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3" name="Google Shape;963;g2a7d91d89d2_2_30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4" name="Google Shape;964;g2a7d91d89d2_2_30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5" name="Google Shape;965;g2a7d91d89d2_2_30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66" name="Google Shape;966;g2a7d91d89d2_2_30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5"/>
          <p:cNvGrpSpPr/>
          <p:nvPr/>
        </p:nvGrpSpPr>
        <p:grpSpPr>
          <a:xfrm>
            <a:off x="0" y="1318491"/>
            <a:ext cx="1397812" cy="58002"/>
            <a:chOff x="0" y="1077191"/>
            <a:chExt cx="1397812" cy="58002"/>
          </a:xfrm>
        </p:grpSpPr>
        <p:sp>
          <p:nvSpPr>
            <p:cNvPr id="104" name="Google Shape;10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5"/>
          <p:cNvGrpSpPr/>
          <p:nvPr/>
        </p:nvGrpSpPr>
        <p:grpSpPr>
          <a:xfrm>
            <a:off x="11436251" y="129884"/>
            <a:ext cx="661669" cy="1214119"/>
            <a:chOff x="11436251" y="129884"/>
            <a:chExt cx="661669" cy="1214119"/>
          </a:xfrm>
        </p:grpSpPr>
        <p:sp>
          <p:nvSpPr>
            <p:cNvPr id="109" name="Google Shape;10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967" name="Shape 967"/>
        <p:cNvGrpSpPr/>
        <p:nvPr/>
      </p:nvGrpSpPr>
      <p:grpSpPr>
        <a:xfrm>
          <a:off x="0" y="0"/>
          <a:ext cx="0" cy="0"/>
          <a:chOff x="0" y="0"/>
          <a:chExt cx="0" cy="0"/>
        </a:xfrm>
      </p:grpSpPr>
      <p:pic>
        <p:nvPicPr>
          <p:cNvPr descr="A yellow circle on a black background&#10;&#10;Description automatically generated" id="968" name="Google Shape;968;g2a7d91d89d2_2_34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69" name="Google Shape;969;g2a7d91d89d2_2_34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0" name="Google Shape;970;g2a7d91d89d2_2_34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1" name="Google Shape;971;g2a7d91d89d2_2_34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972" name="Google Shape;972;g2a7d91d89d2_2_349"/>
          <p:cNvGrpSpPr/>
          <p:nvPr/>
        </p:nvGrpSpPr>
        <p:grpSpPr>
          <a:xfrm>
            <a:off x="0" y="1318491"/>
            <a:ext cx="1397812" cy="58002"/>
            <a:chOff x="0" y="1077191"/>
            <a:chExt cx="1397812" cy="58002"/>
          </a:xfrm>
        </p:grpSpPr>
        <p:sp>
          <p:nvSpPr>
            <p:cNvPr id="973" name="Google Shape;973;g2a7d91d89d2_2_34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4" name="Google Shape;974;g2a7d91d89d2_2_34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75" name="Google Shape;975;g2a7d91d89d2_2_34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976" name="Google Shape;976;g2a7d91d89d2_2_34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77" name="Google Shape;977;g2a7d91d89d2_2_34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978" name="Google Shape;978;g2a7d91d89d2_2_349"/>
          <p:cNvGrpSpPr/>
          <p:nvPr/>
        </p:nvGrpSpPr>
        <p:grpSpPr>
          <a:xfrm>
            <a:off x="11436251" y="129884"/>
            <a:ext cx="661669" cy="1214119"/>
            <a:chOff x="11436251" y="129884"/>
            <a:chExt cx="661669" cy="1214119"/>
          </a:xfrm>
        </p:grpSpPr>
        <p:sp>
          <p:nvSpPr>
            <p:cNvPr id="979" name="Google Shape;979;g2a7d91d89d2_2_34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0" name="Google Shape;980;g2a7d91d89d2_2_34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g2a7d91d89d2_2_34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g2a7d91d89d2_2_34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3" name="Google Shape;983;g2a7d91d89d2_2_34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4" name="Google Shape;984;g2a7d91d89d2_2_34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g2a7d91d89d2_2_34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6" name="Google Shape;986;g2a7d91d89d2_2_34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7" name="Google Shape;987;g2a7d91d89d2_2_34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8" name="Google Shape;988;g2a7d91d89d2_2_34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g2a7d91d89d2_2_34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g2a7d91d89d2_2_34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g2a7d91d89d2_2_34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2" name="Google Shape;992;g2a7d91d89d2_2_34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g2a7d91d89d2_2_34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4" name="Google Shape;994;g2a7d91d89d2_2_34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g2a7d91d89d2_2_34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6" name="Google Shape;996;g2a7d91d89d2_2_34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g2a7d91d89d2_2_34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g2a7d91d89d2_2_34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g2a7d91d89d2_2_34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g2a7d91d89d2_2_34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g2a7d91d89d2_2_34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g2a7d91d89d2_2_34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g2a7d91d89d2_2_34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4" name="Google Shape;1004;g2a7d91d89d2_2_34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5" name="Google Shape;1005;g2a7d91d89d2_2_34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g2a7d91d89d2_2_34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007" name="Google Shape;1007;g2a7d91d89d2_2_34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008" name="Shape 1008"/>
        <p:cNvGrpSpPr/>
        <p:nvPr/>
      </p:nvGrpSpPr>
      <p:grpSpPr>
        <a:xfrm>
          <a:off x="0" y="0"/>
          <a:ext cx="0" cy="0"/>
          <a:chOff x="0" y="0"/>
          <a:chExt cx="0" cy="0"/>
        </a:xfrm>
      </p:grpSpPr>
      <p:pic>
        <p:nvPicPr>
          <p:cNvPr descr="A yellow circle on a black background&#10;&#10;Description automatically generated" id="1009" name="Google Shape;1009;g2a7d91d89d2_2_39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10" name="Google Shape;1010;g2a7d91d89d2_2_39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1" name="Google Shape;1011;g2a7d91d89d2_2_39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2" name="Google Shape;1012;g2a7d91d89d2_2_39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13" name="Google Shape;1013;g2a7d91d89d2_2_390"/>
          <p:cNvGrpSpPr/>
          <p:nvPr/>
        </p:nvGrpSpPr>
        <p:grpSpPr>
          <a:xfrm>
            <a:off x="0" y="1318491"/>
            <a:ext cx="1397812" cy="58002"/>
            <a:chOff x="0" y="1077191"/>
            <a:chExt cx="1397812" cy="58002"/>
          </a:xfrm>
        </p:grpSpPr>
        <p:sp>
          <p:nvSpPr>
            <p:cNvPr id="1014" name="Google Shape;1014;g2a7d91d89d2_2_39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5" name="Google Shape;1015;g2a7d91d89d2_2_39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16" name="Google Shape;1016;g2a7d91d89d2_2_39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017" name="Google Shape;1017;g2a7d91d89d2_2_39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18" name="Google Shape;1018;g2a7d91d89d2_2_39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19" name="Google Shape;1019;g2a7d91d89d2_2_39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20" name="Google Shape;1020;g2a7d91d89d2_2_39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21" name="Google Shape;1021;g2a7d91d89d2_2_390"/>
          <p:cNvGrpSpPr/>
          <p:nvPr/>
        </p:nvGrpSpPr>
        <p:grpSpPr>
          <a:xfrm>
            <a:off x="11626751" y="129884"/>
            <a:ext cx="661669" cy="1214119"/>
            <a:chOff x="11436251" y="129884"/>
            <a:chExt cx="661669" cy="1214119"/>
          </a:xfrm>
        </p:grpSpPr>
        <p:sp>
          <p:nvSpPr>
            <p:cNvPr id="1022" name="Google Shape;1022;g2a7d91d89d2_2_39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3" name="Google Shape;1023;g2a7d91d89d2_2_39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4" name="Google Shape;1024;g2a7d91d89d2_2_39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5" name="Google Shape;1025;g2a7d91d89d2_2_39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g2a7d91d89d2_2_39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g2a7d91d89d2_2_39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g2a7d91d89d2_2_39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9" name="Google Shape;1029;g2a7d91d89d2_2_39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g2a7d91d89d2_2_39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g2a7d91d89d2_2_39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g2a7d91d89d2_2_39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3" name="Google Shape;1033;g2a7d91d89d2_2_39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g2a7d91d89d2_2_39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5" name="Google Shape;1035;g2a7d91d89d2_2_39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g2a7d91d89d2_2_39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g2a7d91d89d2_2_39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g2a7d91d89d2_2_39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9" name="Google Shape;1039;g2a7d91d89d2_2_39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0" name="Google Shape;1040;g2a7d91d89d2_2_39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1" name="Google Shape;1041;g2a7d91d89d2_2_39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g2a7d91d89d2_2_39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g2a7d91d89d2_2_39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g2a7d91d89d2_2_39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g2a7d91d89d2_2_39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g2a7d91d89d2_2_39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7" name="Google Shape;1047;g2a7d91d89d2_2_39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g2a7d91d89d2_2_39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9" name="Google Shape;1049;g2a7d91d89d2_2_39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050" name="Shape 1050"/>
        <p:cNvGrpSpPr/>
        <p:nvPr/>
      </p:nvGrpSpPr>
      <p:grpSpPr>
        <a:xfrm>
          <a:off x="0" y="0"/>
          <a:ext cx="0" cy="0"/>
          <a:chOff x="0" y="0"/>
          <a:chExt cx="0" cy="0"/>
        </a:xfrm>
      </p:grpSpPr>
      <p:pic>
        <p:nvPicPr>
          <p:cNvPr descr="A yellow circle on a black background&#10;&#10;Description automatically generated" id="1051" name="Google Shape;1051;g2a7d91d89d2_2_43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52" name="Google Shape;1052;g2a7d91d89d2_2_43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3" name="Google Shape;1053;g2a7d91d89d2_2_43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4" name="Google Shape;1054;g2a7d91d89d2_2_43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55" name="Google Shape;1055;g2a7d91d89d2_2_432"/>
          <p:cNvGrpSpPr/>
          <p:nvPr/>
        </p:nvGrpSpPr>
        <p:grpSpPr>
          <a:xfrm>
            <a:off x="0" y="1318491"/>
            <a:ext cx="1397812" cy="58002"/>
            <a:chOff x="0" y="1077191"/>
            <a:chExt cx="1397812" cy="58002"/>
          </a:xfrm>
        </p:grpSpPr>
        <p:sp>
          <p:nvSpPr>
            <p:cNvPr id="1056" name="Google Shape;1056;g2a7d91d89d2_2_43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7" name="Google Shape;1057;g2a7d91d89d2_2_43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8" name="Google Shape;1058;g2a7d91d89d2_2_43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1059" name="Google Shape;1059;g2a7d91d89d2_2_43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60" name="Google Shape;1060;g2a7d91d89d2_2_43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61" name="Google Shape;1061;g2a7d91d89d2_2_432"/>
          <p:cNvGrpSpPr/>
          <p:nvPr/>
        </p:nvGrpSpPr>
        <p:grpSpPr>
          <a:xfrm>
            <a:off x="11436251" y="129884"/>
            <a:ext cx="661669" cy="1214119"/>
            <a:chOff x="11436251" y="129884"/>
            <a:chExt cx="661669" cy="1214119"/>
          </a:xfrm>
        </p:grpSpPr>
        <p:sp>
          <p:nvSpPr>
            <p:cNvPr id="1062" name="Google Shape;1062;g2a7d91d89d2_2_43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3" name="Google Shape;1063;g2a7d91d89d2_2_43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4" name="Google Shape;1064;g2a7d91d89d2_2_43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5" name="Google Shape;1065;g2a7d91d89d2_2_43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6" name="Google Shape;1066;g2a7d91d89d2_2_43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7" name="Google Shape;1067;g2a7d91d89d2_2_43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8" name="Google Shape;1068;g2a7d91d89d2_2_43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9" name="Google Shape;1069;g2a7d91d89d2_2_43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0" name="Google Shape;1070;g2a7d91d89d2_2_43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1" name="Google Shape;1071;g2a7d91d89d2_2_43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g2a7d91d89d2_2_43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g2a7d91d89d2_2_43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g2a7d91d89d2_2_43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g2a7d91d89d2_2_43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6" name="Google Shape;1076;g2a7d91d89d2_2_43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7" name="Google Shape;1077;g2a7d91d89d2_2_43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8" name="Google Shape;1078;g2a7d91d89d2_2_43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9" name="Google Shape;1079;g2a7d91d89d2_2_43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0" name="Google Shape;1080;g2a7d91d89d2_2_43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1" name="Google Shape;1081;g2a7d91d89d2_2_43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2" name="Google Shape;1082;g2a7d91d89d2_2_43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g2a7d91d89d2_2_43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4" name="Google Shape;1084;g2a7d91d89d2_2_43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5" name="Google Shape;1085;g2a7d91d89d2_2_43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6" name="Google Shape;1086;g2a7d91d89d2_2_43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7" name="Google Shape;1087;g2a7d91d89d2_2_43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8" name="Google Shape;1088;g2a7d91d89d2_2_43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9" name="Google Shape;1089;g2a7d91d89d2_2_43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090" name="Google Shape;1090;g2a7d91d89d2_2_43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91" name="Google Shape;1091;g2a7d91d89d2_2_43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1092" name="Shape 1092"/>
        <p:cNvGrpSpPr/>
        <p:nvPr/>
      </p:nvGrpSpPr>
      <p:grpSpPr>
        <a:xfrm>
          <a:off x="0" y="0"/>
          <a:ext cx="0" cy="0"/>
          <a:chOff x="0" y="0"/>
          <a:chExt cx="0" cy="0"/>
        </a:xfrm>
      </p:grpSpPr>
      <p:pic>
        <p:nvPicPr>
          <p:cNvPr descr="A yellow circle on a black background&#10;&#10;Description automatically generated" id="1093" name="Google Shape;1093;g2a7d91d89d2_2_47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94" name="Google Shape;1094;g2a7d91d89d2_2_47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5" name="Google Shape;1095;g2a7d91d89d2_2_47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6" name="Google Shape;1096;g2a7d91d89d2_2_47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097" name="Google Shape;1097;g2a7d91d89d2_2_47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098" name="Google Shape;1098;g2a7d91d89d2_2_474"/>
          <p:cNvGrpSpPr/>
          <p:nvPr/>
        </p:nvGrpSpPr>
        <p:grpSpPr>
          <a:xfrm>
            <a:off x="0" y="1318491"/>
            <a:ext cx="1397812" cy="58002"/>
            <a:chOff x="0" y="1077191"/>
            <a:chExt cx="1397812" cy="58002"/>
          </a:xfrm>
        </p:grpSpPr>
        <p:sp>
          <p:nvSpPr>
            <p:cNvPr id="1099" name="Google Shape;1099;g2a7d91d89d2_2_47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0" name="Google Shape;1100;g2a7d91d89d2_2_47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01" name="Google Shape;1101;g2a7d91d89d2_2_47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1102" name="Google Shape;1102;g2a7d91d89d2_2_47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03" name="Google Shape;1103;g2a7d91d89d2_2_474"/>
          <p:cNvGrpSpPr/>
          <p:nvPr/>
        </p:nvGrpSpPr>
        <p:grpSpPr>
          <a:xfrm>
            <a:off x="11614051" y="129884"/>
            <a:ext cx="661669" cy="1214119"/>
            <a:chOff x="11436251" y="129884"/>
            <a:chExt cx="661669" cy="1214119"/>
          </a:xfrm>
        </p:grpSpPr>
        <p:sp>
          <p:nvSpPr>
            <p:cNvPr id="1104" name="Google Shape;1104;g2a7d91d89d2_2_47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5" name="Google Shape;1105;g2a7d91d89d2_2_47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6" name="Google Shape;1106;g2a7d91d89d2_2_47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7" name="Google Shape;1107;g2a7d91d89d2_2_47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8" name="Google Shape;1108;g2a7d91d89d2_2_47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g2a7d91d89d2_2_47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0" name="Google Shape;1110;g2a7d91d89d2_2_47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1" name="Google Shape;1111;g2a7d91d89d2_2_47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2" name="Google Shape;1112;g2a7d91d89d2_2_47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g2a7d91d89d2_2_47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4" name="Google Shape;1114;g2a7d91d89d2_2_47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5" name="Google Shape;1115;g2a7d91d89d2_2_47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6" name="Google Shape;1116;g2a7d91d89d2_2_47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7" name="Google Shape;1117;g2a7d91d89d2_2_47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8" name="Google Shape;1118;g2a7d91d89d2_2_47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g2a7d91d89d2_2_47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0" name="Google Shape;1120;g2a7d91d89d2_2_47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1" name="Google Shape;1121;g2a7d91d89d2_2_47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2" name="Google Shape;1122;g2a7d91d89d2_2_47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3" name="Google Shape;1123;g2a7d91d89d2_2_47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4" name="Google Shape;1124;g2a7d91d89d2_2_47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5" name="Google Shape;1125;g2a7d91d89d2_2_47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6" name="Google Shape;1126;g2a7d91d89d2_2_47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7" name="Google Shape;1127;g2a7d91d89d2_2_47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8" name="Google Shape;1128;g2a7d91d89d2_2_47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9" name="Google Shape;1129;g2a7d91d89d2_2_47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0" name="Google Shape;1130;g2a7d91d89d2_2_47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1" name="Google Shape;1131;g2a7d91d89d2_2_47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132" name="Google Shape;1132;g2a7d91d89d2_2_47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1133" name="Shape 1133"/>
        <p:cNvGrpSpPr/>
        <p:nvPr/>
      </p:nvGrpSpPr>
      <p:grpSpPr>
        <a:xfrm>
          <a:off x="0" y="0"/>
          <a:ext cx="0" cy="0"/>
          <a:chOff x="0" y="0"/>
          <a:chExt cx="0" cy="0"/>
        </a:xfrm>
      </p:grpSpPr>
      <p:pic>
        <p:nvPicPr>
          <p:cNvPr descr="A yellow circle on a black background&#10;&#10;Description automatically generated" id="1134" name="Google Shape;1134;g2a7d91d89d2_2_5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35" name="Google Shape;1135;g2a7d91d89d2_2_5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6" name="Google Shape;1136;g2a7d91d89d2_2_5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7" name="Google Shape;1137;g2a7d91d89d2_2_5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38" name="Google Shape;1138;g2a7d91d89d2_2_5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39" name="Google Shape;1139;g2a7d91d89d2_2_515"/>
          <p:cNvGrpSpPr/>
          <p:nvPr/>
        </p:nvGrpSpPr>
        <p:grpSpPr>
          <a:xfrm>
            <a:off x="0" y="1318491"/>
            <a:ext cx="1397812" cy="58002"/>
            <a:chOff x="0" y="1077191"/>
            <a:chExt cx="1397812" cy="58002"/>
          </a:xfrm>
        </p:grpSpPr>
        <p:sp>
          <p:nvSpPr>
            <p:cNvPr id="1140" name="Google Shape;1140;g2a7d91d89d2_2_5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1" name="Google Shape;1141;g2a7d91d89d2_2_5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42" name="Google Shape;1142;g2a7d91d89d2_2_5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1143" name="Google Shape;1143;g2a7d91d89d2_2_5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44" name="Google Shape;1144;g2a7d91d89d2_2_515"/>
          <p:cNvGrpSpPr/>
          <p:nvPr/>
        </p:nvGrpSpPr>
        <p:grpSpPr>
          <a:xfrm>
            <a:off x="11436251" y="129884"/>
            <a:ext cx="661669" cy="1214119"/>
            <a:chOff x="11436251" y="129884"/>
            <a:chExt cx="661669" cy="1214119"/>
          </a:xfrm>
        </p:grpSpPr>
        <p:sp>
          <p:nvSpPr>
            <p:cNvPr id="1145" name="Google Shape;1145;g2a7d91d89d2_2_5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6" name="Google Shape;1146;g2a7d91d89d2_2_5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7" name="Google Shape;1147;g2a7d91d89d2_2_5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8" name="Google Shape;1148;g2a7d91d89d2_2_5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9" name="Google Shape;1149;g2a7d91d89d2_2_5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0" name="Google Shape;1150;g2a7d91d89d2_2_5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1" name="Google Shape;1151;g2a7d91d89d2_2_5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2" name="Google Shape;1152;g2a7d91d89d2_2_5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3" name="Google Shape;1153;g2a7d91d89d2_2_5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4" name="Google Shape;1154;g2a7d91d89d2_2_5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5" name="Google Shape;1155;g2a7d91d89d2_2_5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6" name="Google Shape;1156;g2a7d91d89d2_2_5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7" name="Google Shape;1157;g2a7d91d89d2_2_5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8" name="Google Shape;1158;g2a7d91d89d2_2_5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9" name="Google Shape;1159;g2a7d91d89d2_2_5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0" name="Google Shape;1160;g2a7d91d89d2_2_5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1" name="Google Shape;1161;g2a7d91d89d2_2_5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2" name="Google Shape;1162;g2a7d91d89d2_2_5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3" name="Google Shape;1163;g2a7d91d89d2_2_5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4" name="Google Shape;1164;g2a7d91d89d2_2_5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5" name="Google Shape;1165;g2a7d91d89d2_2_5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6" name="Google Shape;1166;g2a7d91d89d2_2_5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7" name="Google Shape;1167;g2a7d91d89d2_2_5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8" name="Google Shape;1168;g2a7d91d89d2_2_5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9" name="Google Shape;1169;g2a7d91d89d2_2_5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0" name="Google Shape;1170;g2a7d91d89d2_2_5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1" name="Google Shape;1171;g2a7d91d89d2_2_5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2" name="Google Shape;1172;g2a7d91d89d2_2_5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1173" name="Google Shape;1173;g2a7d91d89d2_2_51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1174" name="Shape 1174"/>
        <p:cNvGrpSpPr/>
        <p:nvPr/>
      </p:nvGrpSpPr>
      <p:grpSpPr>
        <a:xfrm>
          <a:off x="0" y="0"/>
          <a:ext cx="0" cy="0"/>
          <a:chOff x="0" y="0"/>
          <a:chExt cx="0" cy="0"/>
        </a:xfrm>
      </p:grpSpPr>
      <p:pic>
        <p:nvPicPr>
          <p:cNvPr descr="A yellow circle on a black background&#10;&#10;Description automatically generated" id="1175" name="Google Shape;1175;g2a7d91d89d2_2_55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76" name="Google Shape;1176;g2a7d91d89d2_2_55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7" name="Google Shape;1177;g2a7d91d89d2_2_55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8" name="Google Shape;1178;g2a7d91d89d2_2_55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79" name="Google Shape;1179;g2a7d91d89d2_2_55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80" name="Google Shape;1180;g2a7d91d89d2_2_556"/>
          <p:cNvGrpSpPr/>
          <p:nvPr/>
        </p:nvGrpSpPr>
        <p:grpSpPr>
          <a:xfrm>
            <a:off x="0" y="1318491"/>
            <a:ext cx="1397812" cy="58002"/>
            <a:chOff x="0" y="1077191"/>
            <a:chExt cx="1397812" cy="58002"/>
          </a:xfrm>
        </p:grpSpPr>
        <p:sp>
          <p:nvSpPr>
            <p:cNvPr id="1181" name="Google Shape;1181;g2a7d91d89d2_2_55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2" name="Google Shape;1182;g2a7d91d89d2_2_55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3" name="Google Shape;1183;g2a7d91d89d2_2_55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1184" name="Google Shape;1184;g2a7d91d89d2_2_55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85" name="Google Shape;1185;g2a7d91d89d2_2_556"/>
          <p:cNvGrpSpPr/>
          <p:nvPr/>
        </p:nvGrpSpPr>
        <p:grpSpPr>
          <a:xfrm>
            <a:off x="11436251" y="129884"/>
            <a:ext cx="661669" cy="1214119"/>
            <a:chOff x="11436251" y="129884"/>
            <a:chExt cx="661669" cy="1214119"/>
          </a:xfrm>
        </p:grpSpPr>
        <p:sp>
          <p:nvSpPr>
            <p:cNvPr id="1186" name="Google Shape;1186;g2a7d91d89d2_2_55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7" name="Google Shape;1187;g2a7d91d89d2_2_55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8" name="Google Shape;1188;g2a7d91d89d2_2_55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9" name="Google Shape;1189;g2a7d91d89d2_2_55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0" name="Google Shape;1190;g2a7d91d89d2_2_55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1" name="Google Shape;1191;g2a7d91d89d2_2_55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2" name="Google Shape;1192;g2a7d91d89d2_2_55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3" name="Google Shape;1193;g2a7d91d89d2_2_55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4" name="Google Shape;1194;g2a7d91d89d2_2_55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5" name="Google Shape;1195;g2a7d91d89d2_2_55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6" name="Google Shape;1196;g2a7d91d89d2_2_55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7" name="Google Shape;1197;g2a7d91d89d2_2_55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8" name="Google Shape;1198;g2a7d91d89d2_2_55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9" name="Google Shape;1199;g2a7d91d89d2_2_55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0" name="Google Shape;1200;g2a7d91d89d2_2_55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1" name="Google Shape;1201;g2a7d91d89d2_2_55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2" name="Google Shape;1202;g2a7d91d89d2_2_55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3" name="Google Shape;1203;g2a7d91d89d2_2_55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g2a7d91d89d2_2_55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g2a7d91d89d2_2_55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6" name="Google Shape;1206;g2a7d91d89d2_2_55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7" name="Google Shape;1207;g2a7d91d89d2_2_55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8" name="Google Shape;1208;g2a7d91d89d2_2_55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9" name="Google Shape;1209;g2a7d91d89d2_2_55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0" name="Google Shape;1210;g2a7d91d89d2_2_55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1" name="Google Shape;1211;g2a7d91d89d2_2_55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2" name="Google Shape;1212;g2a7d91d89d2_2_55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3" name="Google Shape;1213;g2a7d91d89d2_2_55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14" name="Google Shape;1214;g2a7d91d89d2_2_55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1215" name="Shape 1215"/>
        <p:cNvGrpSpPr/>
        <p:nvPr/>
      </p:nvGrpSpPr>
      <p:grpSpPr>
        <a:xfrm>
          <a:off x="0" y="0"/>
          <a:ext cx="0" cy="0"/>
          <a:chOff x="0" y="0"/>
          <a:chExt cx="0" cy="0"/>
        </a:xfrm>
      </p:grpSpPr>
      <p:pic>
        <p:nvPicPr>
          <p:cNvPr descr="A yellow circle on a black background&#10;&#10;Description automatically generated" id="1216" name="Google Shape;1216;g2a7d91d89d2_2_59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7" name="Google Shape;1217;g2a7d91d89d2_2_59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8" name="Google Shape;1218;g2a7d91d89d2_2_59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9" name="Google Shape;1219;g2a7d91d89d2_2_59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20" name="Google Shape;1220;g2a7d91d89d2_2_59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21" name="Google Shape;1221;g2a7d91d89d2_2_597"/>
          <p:cNvGrpSpPr/>
          <p:nvPr/>
        </p:nvGrpSpPr>
        <p:grpSpPr>
          <a:xfrm>
            <a:off x="0" y="1318491"/>
            <a:ext cx="1397812" cy="58002"/>
            <a:chOff x="0" y="1077191"/>
            <a:chExt cx="1397812" cy="58002"/>
          </a:xfrm>
        </p:grpSpPr>
        <p:sp>
          <p:nvSpPr>
            <p:cNvPr id="1222" name="Google Shape;1222;g2a7d91d89d2_2_59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3" name="Google Shape;1223;g2a7d91d89d2_2_59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24" name="Google Shape;1224;g2a7d91d89d2_2_59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1225" name="Google Shape;1225;g2a7d91d89d2_2_59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26" name="Google Shape;1226;g2a7d91d89d2_2_597"/>
          <p:cNvGrpSpPr/>
          <p:nvPr/>
        </p:nvGrpSpPr>
        <p:grpSpPr>
          <a:xfrm>
            <a:off x="11436251" y="129884"/>
            <a:ext cx="661669" cy="1214119"/>
            <a:chOff x="11436251" y="129884"/>
            <a:chExt cx="661669" cy="1214119"/>
          </a:xfrm>
        </p:grpSpPr>
        <p:sp>
          <p:nvSpPr>
            <p:cNvPr id="1227" name="Google Shape;1227;g2a7d91d89d2_2_59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8" name="Google Shape;1228;g2a7d91d89d2_2_59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9" name="Google Shape;1229;g2a7d91d89d2_2_59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0" name="Google Shape;1230;g2a7d91d89d2_2_59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1" name="Google Shape;1231;g2a7d91d89d2_2_59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2" name="Google Shape;1232;g2a7d91d89d2_2_59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3" name="Google Shape;1233;g2a7d91d89d2_2_59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4" name="Google Shape;1234;g2a7d91d89d2_2_59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g2a7d91d89d2_2_59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6" name="Google Shape;1236;g2a7d91d89d2_2_59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7" name="Google Shape;1237;g2a7d91d89d2_2_59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8" name="Google Shape;1238;g2a7d91d89d2_2_59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9" name="Google Shape;1239;g2a7d91d89d2_2_59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g2a7d91d89d2_2_59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g2a7d91d89d2_2_59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2" name="Google Shape;1242;g2a7d91d89d2_2_59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3" name="Google Shape;1243;g2a7d91d89d2_2_59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4" name="Google Shape;1244;g2a7d91d89d2_2_59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5" name="Google Shape;1245;g2a7d91d89d2_2_59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6" name="Google Shape;1246;g2a7d91d89d2_2_59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7" name="Google Shape;1247;g2a7d91d89d2_2_59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8" name="Google Shape;1248;g2a7d91d89d2_2_59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9" name="Google Shape;1249;g2a7d91d89d2_2_59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0" name="Google Shape;1250;g2a7d91d89d2_2_59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1" name="Google Shape;1251;g2a7d91d89d2_2_59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2" name="Google Shape;1252;g2a7d91d89d2_2_59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3" name="Google Shape;1253;g2a7d91d89d2_2_59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4" name="Google Shape;1254;g2a7d91d89d2_2_59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255" name="Google Shape;1255;g2a7d91d89d2_2_59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1256" name="Google Shape;1256;g2a7d91d89d2_2_59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1257" name="Shape 1257"/>
        <p:cNvGrpSpPr/>
        <p:nvPr/>
      </p:nvGrpSpPr>
      <p:grpSpPr>
        <a:xfrm>
          <a:off x="0" y="0"/>
          <a:ext cx="0" cy="0"/>
          <a:chOff x="0" y="0"/>
          <a:chExt cx="0" cy="0"/>
        </a:xfrm>
      </p:grpSpPr>
      <p:pic>
        <p:nvPicPr>
          <p:cNvPr descr="A yellow circle on a black background&#10;&#10;Description automatically generated" id="1258" name="Google Shape;1258;g2a7d91d89d2_2_63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59" name="Google Shape;1259;g2a7d91d89d2_2_63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0" name="Google Shape;1260;g2a7d91d89d2_2_63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1" name="Google Shape;1261;g2a7d91d89d2_2_63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2" name="Google Shape;1262;g2a7d91d89d2_2_63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63" name="Google Shape;1263;g2a7d91d89d2_2_639"/>
          <p:cNvGrpSpPr/>
          <p:nvPr/>
        </p:nvGrpSpPr>
        <p:grpSpPr>
          <a:xfrm>
            <a:off x="0" y="1318491"/>
            <a:ext cx="1397812" cy="58002"/>
            <a:chOff x="0" y="1077191"/>
            <a:chExt cx="1397812" cy="58002"/>
          </a:xfrm>
        </p:grpSpPr>
        <p:sp>
          <p:nvSpPr>
            <p:cNvPr id="1264" name="Google Shape;1264;g2a7d91d89d2_2_63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5" name="Google Shape;1265;g2a7d91d89d2_2_63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66" name="Google Shape;1266;g2a7d91d89d2_2_63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1267" name="Google Shape;1267;g2a7d91d89d2_2_63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68" name="Google Shape;1268;g2a7d91d89d2_2_639"/>
          <p:cNvGrpSpPr/>
          <p:nvPr/>
        </p:nvGrpSpPr>
        <p:grpSpPr>
          <a:xfrm>
            <a:off x="11614051" y="129884"/>
            <a:ext cx="661669" cy="1214119"/>
            <a:chOff x="11436251" y="129884"/>
            <a:chExt cx="661669" cy="1214119"/>
          </a:xfrm>
        </p:grpSpPr>
        <p:sp>
          <p:nvSpPr>
            <p:cNvPr id="1269" name="Google Shape;1269;g2a7d91d89d2_2_63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0" name="Google Shape;1270;g2a7d91d89d2_2_63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1" name="Google Shape;1271;g2a7d91d89d2_2_63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2" name="Google Shape;1272;g2a7d91d89d2_2_63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3" name="Google Shape;1273;g2a7d91d89d2_2_63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4" name="Google Shape;1274;g2a7d91d89d2_2_63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5" name="Google Shape;1275;g2a7d91d89d2_2_63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6" name="Google Shape;1276;g2a7d91d89d2_2_63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7" name="Google Shape;1277;g2a7d91d89d2_2_63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8" name="Google Shape;1278;g2a7d91d89d2_2_63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9" name="Google Shape;1279;g2a7d91d89d2_2_63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0" name="Google Shape;1280;g2a7d91d89d2_2_63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1" name="Google Shape;1281;g2a7d91d89d2_2_63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2" name="Google Shape;1282;g2a7d91d89d2_2_63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3" name="Google Shape;1283;g2a7d91d89d2_2_63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4" name="Google Shape;1284;g2a7d91d89d2_2_63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5" name="Google Shape;1285;g2a7d91d89d2_2_63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6" name="Google Shape;1286;g2a7d91d89d2_2_63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7" name="Google Shape;1287;g2a7d91d89d2_2_63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8" name="Google Shape;1288;g2a7d91d89d2_2_63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g2a7d91d89d2_2_63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g2a7d91d89d2_2_63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1" name="Google Shape;1291;g2a7d91d89d2_2_63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2" name="Google Shape;1292;g2a7d91d89d2_2_63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3" name="Google Shape;1293;g2a7d91d89d2_2_63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4" name="Google Shape;1294;g2a7d91d89d2_2_63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5" name="Google Shape;1295;g2a7d91d89d2_2_63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6" name="Google Shape;1296;g2a7d91d89d2_2_63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297" name="Google Shape;1297;g2a7d91d89d2_2_63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1298" name="Shape 1298"/>
        <p:cNvGrpSpPr/>
        <p:nvPr/>
      </p:nvGrpSpPr>
      <p:grpSpPr>
        <a:xfrm>
          <a:off x="0" y="0"/>
          <a:ext cx="0" cy="0"/>
          <a:chOff x="0" y="0"/>
          <a:chExt cx="0" cy="0"/>
        </a:xfrm>
      </p:grpSpPr>
      <p:pic>
        <p:nvPicPr>
          <p:cNvPr descr="A yellow circle on a black background&#10;&#10;Description automatically generated" id="1299" name="Google Shape;1299;g2a7d91d89d2_2_68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00" name="Google Shape;1300;g2a7d91d89d2_2_68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1" name="Google Shape;1301;g2a7d91d89d2_2_68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2" name="Google Shape;1302;g2a7d91d89d2_2_68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303" name="Google Shape;1303;g2a7d91d89d2_2_68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1304" name="Shape 1304"/>
        <p:cNvGrpSpPr/>
        <p:nvPr/>
      </p:nvGrpSpPr>
      <p:grpSpPr>
        <a:xfrm>
          <a:off x="0" y="0"/>
          <a:ext cx="0" cy="0"/>
          <a:chOff x="0" y="0"/>
          <a:chExt cx="0" cy="0"/>
        </a:xfrm>
      </p:grpSpPr>
      <p:pic>
        <p:nvPicPr>
          <p:cNvPr id="1305" name="Google Shape;1305;g2a7d91d89d2_2_68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1306" name="Google Shape;1306;g2a7d91d89d2_2_68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1307" name="Google Shape;1307;g2a7d91d89d2_2_68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8" name="Google Shape;1308;g2a7d91d89d2_2_68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9" name="Google Shape;1309;g2a7d91d89d2_2_68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6"/>
          <p:cNvGrpSpPr/>
          <p:nvPr/>
        </p:nvGrpSpPr>
        <p:grpSpPr>
          <a:xfrm>
            <a:off x="0" y="1318491"/>
            <a:ext cx="1397812" cy="58002"/>
            <a:chOff x="0" y="1077191"/>
            <a:chExt cx="1397812" cy="58002"/>
          </a:xfrm>
        </p:grpSpPr>
        <p:sp>
          <p:nvSpPr>
            <p:cNvPr id="144" name="Google Shape;14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6"/>
          <p:cNvGrpSpPr/>
          <p:nvPr/>
        </p:nvGrpSpPr>
        <p:grpSpPr>
          <a:xfrm>
            <a:off x="11436251" y="129884"/>
            <a:ext cx="661669" cy="1214119"/>
            <a:chOff x="11436251" y="129884"/>
            <a:chExt cx="661669" cy="1214119"/>
          </a:xfrm>
        </p:grpSpPr>
        <p:sp>
          <p:nvSpPr>
            <p:cNvPr id="149" name="Google Shape;14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0" name="Shape 1310"/>
        <p:cNvGrpSpPr/>
        <p:nvPr/>
      </p:nvGrpSpPr>
      <p:grpSpPr>
        <a:xfrm>
          <a:off x="0" y="0"/>
          <a:ext cx="0" cy="0"/>
          <a:chOff x="0" y="0"/>
          <a:chExt cx="0" cy="0"/>
        </a:xfrm>
      </p:grpSpPr>
      <p:sp>
        <p:nvSpPr>
          <p:cNvPr id="1311" name="Google Shape;1311;g2a7d91d89d2_2_69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2" name="Google Shape;1312;g2a7d91d89d2_2_69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1313" name="Google Shape;1313;g2a7d91d89d2_2_69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14" name="Shape 1314"/>
        <p:cNvGrpSpPr/>
        <p:nvPr/>
      </p:nvGrpSpPr>
      <p:grpSpPr>
        <a:xfrm>
          <a:off x="0" y="0"/>
          <a:ext cx="0" cy="0"/>
          <a:chOff x="0" y="0"/>
          <a:chExt cx="0" cy="0"/>
        </a:xfrm>
      </p:grpSpPr>
      <p:sp>
        <p:nvSpPr>
          <p:cNvPr id="1315" name="Google Shape;1315;g2a7d91d89d2_2_69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6" name="Google Shape;1316;g2a7d91d89d2_2_69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g2a7d91d89d2_2_69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18" name="Google Shape;1318;g2a7d91d89d2_2_69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9" name="Shape 1319"/>
        <p:cNvGrpSpPr/>
        <p:nvPr/>
      </p:nvGrpSpPr>
      <p:grpSpPr>
        <a:xfrm>
          <a:off x="0" y="0"/>
          <a:ext cx="0" cy="0"/>
          <a:chOff x="0" y="0"/>
          <a:chExt cx="0" cy="0"/>
        </a:xfrm>
      </p:grpSpPr>
      <p:sp>
        <p:nvSpPr>
          <p:cNvPr id="1320" name="Google Shape;1320;g2a7d91d89d2_2_70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1" name="Google Shape;1321;g2a7d91d89d2_2_70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22" name="Google Shape;1322;g2a7d91d89d2_2_70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3" name="Google Shape;1323;g2a7d91d89d2_2_70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24" name="Google Shape;1324;g2a7d91d89d2_2_70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5" name="Google Shape;1325;g2a7d91d89d2_2_70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6" name="Shape 1326"/>
        <p:cNvGrpSpPr/>
        <p:nvPr/>
      </p:nvGrpSpPr>
      <p:grpSpPr>
        <a:xfrm>
          <a:off x="0" y="0"/>
          <a:ext cx="0" cy="0"/>
          <a:chOff x="0" y="0"/>
          <a:chExt cx="0" cy="0"/>
        </a:xfrm>
      </p:grpSpPr>
      <p:sp>
        <p:nvSpPr>
          <p:cNvPr id="1327" name="Google Shape;1327;g2a7d91d89d2_2_70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328" name="Google Shape;1328;g2a7d91d89d2_2_70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9" name="Shape 1329"/>
        <p:cNvGrpSpPr/>
        <p:nvPr/>
      </p:nvGrpSpPr>
      <p:grpSpPr>
        <a:xfrm>
          <a:off x="0" y="0"/>
          <a:ext cx="0" cy="0"/>
          <a:chOff x="0" y="0"/>
          <a:chExt cx="0" cy="0"/>
        </a:xfrm>
      </p:grpSpPr>
      <p:sp>
        <p:nvSpPr>
          <p:cNvPr id="1330" name="Google Shape;1330;g2a7d91d89d2_2_7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1" name="Google Shape;1331;g2a7d91d89d2_2_7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2" name="Google Shape;1332;g2a7d91d89d2_2_7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3" name="Shape 1333"/>
        <p:cNvGrpSpPr/>
        <p:nvPr/>
      </p:nvGrpSpPr>
      <p:grpSpPr>
        <a:xfrm>
          <a:off x="0" y="0"/>
          <a:ext cx="0" cy="0"/>
          <a:chOff x="0" y="0"/>
          <a:chExt cx="0" cy="0"/>
        </a:xfrm>
      </p:grpSpPr>
      <p:sp>
        <p:nvSpPr>
          <p:cNvPr id="1334" name="Google Shape;1334;g2a7d91d89d2_2_7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5" name="Google Shape;1335;g2a7d91d89d2_2_7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6" name="Google Shape;1336;g2a7d91d89d2_2_7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37" name="Google Shape;1337;g2a7d91d89d2_2_7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8" name="Google Shape;1338;g2a7d91d89d2_2_7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9" name="Google Shape;1339;g2a7d91d89d2_2_7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8" name="Shape 178"/>
        <p:cNvGrpSpPr/>
        <p:nvPr/>
      </p:nvGrpSpPr>
      <p:grpSpPr>
        <a:xfrm>
          <a:off x="0" y="0"/>
          <a:ext cx="0" cy="0"/>
          <a:chOff x="0" y="0"/>
          <a:chExt cx="0" cy="0"/>
        </a:xfrm>
      </p:grpSpPr>
      <p:pic>
        <p:nvPicPr>
          <p:cNvPr descr="A yellow circle on a black background&#10;&#10;Description automatically generated" id="179" name="Google Shape;17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0" name="Google Shape;18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183" name="Google Shape;183;p17"/>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4" name="Google Shape;184;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5" name="Google Shape;185;p17"/>
          <p:cNvPicPr preferRelativeResize="0"/>
          <p:nvPr/>
        </p:nvPicPr>
        <p:blipFill rotWithShape="1">
          <a:blip r:embed="rId4">
            <a:alphaModFix/>
          </a:blip>
          <a:srcRect b="0" l="0" r="0" t="0"/>
          <a:stretch/>
        </p:blipFill>
        <p:spPr>
          <a:xfrm rot="-5400000">
            <a:off x="10780955" y="-558962"/>
            <a:ext cx="424803" cy="1542708"/>
          </a:xfrm>
          <a:prstGeom prst="rect">
            <a:avLst/>
          </a:prstGeom>
          <a:noFill/>
          <a:ln>
            <a:noFill/>
          </a:ln>
        </p:spPr>
      </p:pic>
      <p:sp>
        <p:nvSpPr>
          <p:cNvPr id="186" name="Google Shape;186;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7" name="Google Shape;187;p17"/>
          <p:cNvGrpSpPr/>
          <p:nvPr/>
        </p:nvGrpSpPr>
        <p:grpSpPr>
          <a:xfrm>
            <a:off x="11626751" y="129884"/>
            <a:ext cx="661669" cy="1214119"/>
            <a:chOff x="11436251" y="129884"/>
            <a:chExt cx="661669" cy="1214119"/>
          </a:xfrm>
        </p:grpSpPr>
        <p:sp>
          <p:nvSpPr>
            <p:cNvPr id="188" name="Google Shape;188;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16" name="Shape 216"/>
        <p:cNvGrpSpPr/>
        <p:nvPr/>
      </p:nvGrpSpPr>
      <p:grpSpPr>
        <a:xfrm>
          <a:off x="0" y="0"/>
          <a:ext cx="0" cy="0"/>
          <a:chOff x="0" y="0"/>
          <a:chExt cx="0" cy="0"/>
        </a:xfrm>
      </p:grpSpPr>
      <p:pic>
        <p:nvPicPr>
          <p:cNvPr descr="A yellow circle on a black background&#10;&#10;Description automatically generated" id="217" name="Google Shape;217;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8" name="Google Shape;218;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1" name="Google Shape;221;p18"/>
          <p:cNvGrpSpPr/>
          <p:nvPr/>
        </p:nvGrpSpPr>
        <p:grpSpPr>
          <a:xfrm>
            <a:off x="0" y="1318491"/>
            <a:ext cx="1397812" cy="58002"/>
            <a:chOff x="0" y="1077191"/>
            <a:chExt cx="1397812" cy="58002"/>
          </a:xfrm>
        </p:grpSpPr>
        <p:sp>
          <p:nvSpPr>
            <p:cNvPr id="222" name="Google Shape;222;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4" name="Google Shape;224;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5" name="Google Shape;22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6" name="Google Shape;226;p18"/>
          <p:cNvGrpSpPr/>
          <p:nvPr/>
        </p:nvGrpSpPr>
        <p:grpSpPr>
          <a:xfrm>
            <a:off x="11436251" y="129884"/>
            <a:ext cx="661669" cy="1214119"/>
            <a:chOff x="11436251" y="129884"/>
            <a:chExt cx="661669" cy="1214119"/>
          </a:xfrm>
        </p:grpSpPr>
        <p:sp>
          <p:nvSpPr>
            <p:cNvPr id="227" name="Google Shape;22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5" name="Google Shape;255;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56" name="Google Shape;256;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57" name="Shape 257"/>
        <p:cNvGrpSpPr/>
        <p:nvPr/>
      </p:nvGrpSpPr>
      <p:grpSpPr>
        <a:xfrm>
          <a:off x="0" y="0"/>
          <a:ext cx="0" cy="0"/>
          <a:chOff x="0" y="0"/>
          <a:chExt cx="0" cy="0"/>
        </a:xfrm>
      </p:grpSpPr>
      <p:pic>
        <p:nvPicPr>
          <p:cNvPr descr="A logo with blue and yellow colors&#10;&#10;Description automatically generated" id="258" name="Google Shape;258;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59" name="Google Shape;259;p19"/>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0" name="Google Shape;260;p19"/>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1" name="Google Shape;261;p19"/>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2" name="Google Shape;262;p19"/>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3" name="Google Shape;263;p19"/>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4" name="Google Shape;264;p19"/>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5" name="Shape 265"/>
        <p:cNvGrpSpPr/>
        <p:nvPr/>
      </p:nvGrpSpPr>
      <p:grpSpPr>
        <a:xfrm>
          <a:off x="0" y="0"/>
          <a:ext cx="0" cy="0"/>
          <a:chOff x="0" y="0"/>
          <a:chExt cx="0" cy="0"/>
        </a:xfrm>
      </p:grpSpPr>
      <p:pic>
        <p:nvPicPr>
          <p:cNvPr descr="A logo with blue and yellow colors&#10;&#10;Description automatically generated" id="266" name="Google Shape;266;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67" name="Google Shape;267;p2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68" name="Google Shape;268;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69" name="Google Shape;269;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slideLayout" Target="../slideLayouts/slideLayout55.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29" Type="http://schemas.openxmlformats.org/officeDocument/2006/relationships/theme" Target="../theme/theme2.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5" name="Shape 615"/>
        <p:cNvGrpSpPr/>
        <p:nvPr/>
      </p:nvGrpSpPr>
      <p:grpSpPr>
        <a:xfrm>
          <a:off x="0" y="0"/>
          <a:ext cx="0" cy="0"/>
          <a:chOff x="0" y="0"/>
          <a:chExt cx="0" cy="0"/>
        </a:xfrm>
      </p:grpSpPr>
      <p:sp>
        <p:nvSpPr>
          <p:cNvPr id="616" name="Google Shape;616;g2a7d91d89d2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7" name="Google Shape;617;g2a7d91d89d2_2_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4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g2a7d91d89d2_2_722"/>
          <p:cNvSpPr txBox="1"/>
          <p:nvPr>
            <p:ph type="title"/>
          </p:nvPr>
        </p:nvSpPr>
        <p:spPr>
          <a:xfrm>
            <a:off x="508000" y="1862221"/>
            <a:ext cx="5156100" cy="132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400"/>
              <a:buFont typeface="Montserrat SemiBold"/>
              <a:buNone/>
            </a:pPr>
            <a:r>
              <a:rPr lang="en-GB">
                <a:latin typeface="Montserrat"/>
                <a:ea typeface="Montserrat"/>
                <a:cs typeface="Montserrat"/>
                <a:sym typeface="Montserrat"/>
              </a:rPr>
              <a:t>Bullseye Brand Positioning</a:t>
            </a:r>
            <a:endParaRPr sz="1400">
              <a:solidFill>
                <a:srgbClr val="000000"/>
              </a:solidFill>
              <a:latin typeface="Montserrat"/>
              <a:ea typeface="Montserrat"/>
              <a:cs typeface="Montserrat"/>
              <a:sym typeface="Montserrat"/>
            </a:endParaRPr>
          </a:p>
          <a:p>
            <a:pPr indent="0" lvl="0" marL="0" rtl="0" algn="l">
              <a:lnSpc>
                <a:spcPct val="90000"/>
              </a:lnSpc>
              <a:spcBef>
                <a:spcPts val="0"/>
              </a:spcBef>
              <a:spcAft>
                <a:spcPts val="0"/>
              </a:spcAft>
              <a:buClr>
                <a:schemeClr val="dk2"/>
              </a:buClr>
              <a:buSzPts val="4000"/>
              <a:buFont typeface="Montserrat SemiBold"/>
              <a:buNone/>
            </a:pPr>
            <a:r>
              <a:t/>
            </a:r>
            <a:endParaRPr sz="4000"/>
          </a:p>
        </p:txBody>
      </p:sp>
      <p:pic>
        <p:nvPicPr>
          <p:cNvPr id="1345" name="Google Shape;1345;g2a7d91d89d2_2_722"/>
          <p:cNvPicPr preferRelativeResize="0"/>
          <p:nvPr/>
        </p:nvPicPr>
        <p:blipFill rotWithShape="1">
          <a:blip r:embed="rId3">
            <a:alphaModFix/>
          </a:blip>
          <a:srcRect b="0" l="0" r="0" t="0"/>
          <a:stretch/>
        </p:blipFill>
        <p:spPr>
          <a:xfrm>
            <a:off x="9132999" y="2706625"/>
            <a:ext cx="1412099" cy="1165275"/>
          </a:xfrm>
          <a:prstGeom prst="rect">
            <a:avLst/>
          </a:prstGeom>
          <a:noFill/>
          <a:ln>
            <a:noFill/>
          </a:ln>
        </p:spPr>
      </p:pic>
      <p:sp>
        <p:nvSpPr>
          <p:cNvPr id="1346" name="Google Shape;1346;g2a7d91d89d2_2_722"/>
          <p:cNvSpPr/>
          <p:nvPr/>
        </p:nvSpPr>
        <p:spPr>
          <a:xfrm>
            <a:off x="6036300" y="3813500"/>
            <a:ext cx="2001600" cy="1106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47" name="Google Shape;1347;g2a7d91d89d2_2_722"/>
          <p:cNvPicPr preferRelativeResize="0"/>
          <p:nvPr/>
        </p:nvPicPr>
        <p:blipFill rotWithShape="1">
          <a:blip r:embed="rId3">
            <a:alphaModFix/>
          </a:blip>
          <a:srcRect b="0" l="0" r="0" t="0"/>
          <a:stretch/>
        </p:blipFill>
        <p:spPr>
          <a:xfrm>
            <a:off x="6522875" y="3924575"/>
            <a:ext cx="1148724" cy="947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g2ab28272226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1433" name="Google Shape;1433;g2ab28272226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4" name="Google Shape;1434;g2ab28272226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5" name="Google Shape;1435;g2ab28272226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6" name="Google Shape;1436;g2ab28272226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7" name="Google Shape;1437;g2ab28272226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2"/>
          <p:cNvSpPr txBox="1"/>
          <p:nvPr>
            <p:ph type="title"/>
          </p:nvPr>
        </p:nvSpPr>
        <p:spPr>
          <a:xfrm>
            <a:off x="298675" y="481925"/>
            <a:ext cx="99936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3000">
                <a:latin typeface="Montserrat SemiBold"/>
                <a:ea typeface="Montserrat SemiBold"/>
                <a:cs typeface="Montserrat SemiBold"/>
                <a:sym typeface="Montserrat SemiBold"/>
              </a:rPr>
              <a:t>Use your brand to strengthen your position</a:t>
            </a:r>
            <a:r>
              <a:rPr lang="en-GB" sz="3000">
                <a:solidFill>
                  <a:schemeClr val="accent3"/>
                </a:solidFill>
                <a:latin typeface="Montserrat SemiBold"/>
                <a:ea typeface="Montserrat SemiBold"/>
                <a:cs typeface="Montserrat SemiBold"/>
                <a:sym typeface="Montserrat SemiBold"/>
              </a:rPr>
              <a:t>.</a:t>
            </a:r>
            <a:endParaRPr sz="3000">
              <a:solidFill>
                <a:schemeClr val="accent3"/>
              </a:solidFill>
              <a:latin typeface="Montserrat SemiBold"/>
              <a:ea typeface="Montserrat SemiBold"/>
              <a:cs typeface="Montserrat SemiBold"/>
              <a:sym typeface="Montserrat SemiBold"/>
            </a:endParaRPr>
          </a:p>
        </p:txBody>
      </p:sp>
      <p:sp>
        <p:nvSpPr>
          <p:cNvPr id="1353" name="Google Shape;1353;p2"/>
          <p:cNvSpPr/>
          <p:nvPr/>
        </p:nvSpPr>
        <p:spPr>
          <a:xfrm>
            <a:off x="380937" y="1334579"/>
            <a:ext cx="8439600" cy="68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867" u="none" cap="none" strike="noStrike">
                <a:solidFill>
                  <a:schemeClr val="dk2"/>
                </a:solidFill>
                <a:latin typeface="Montserrat SemiBold"/>
                <a:ea typeface="Montserrat SemiBold"/>
                <a:cs typeface="Montserrat SemiBold"/>
                <a:sym typeface="Montserrat SemiBold"/>
              </a:rPr>
              <a:t>Use this model to find the core values of a brand</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t/>
            </a:r>
            <a:endParaRPr b="0" i="0" sz="1867" u="none" cap="none" strike="noStrike">
              <a:solidFill>
                <a:srgbClr val="036CBB"/>
              </a:solidFill>
              <a:latin typeface="Montserrat Medium"/>
              <a:ea typeface="Montserrat Medium"/>
              <a:cs typeface="Montserrat Medium"/>
              <a:sym typeface="Montserrat Medium"/>
            </a:endParaRPr>
          </a:p>
        </p:txBody>
      </p:sp>
      <p:sp>
        <p:nvSpPr>
          <p:cNvPr id="1354" name="Google Shape;1354;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55" name="Google Shape;1355;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1356" name="Google Shape;1356;p2"/>
          <p:cNvSpPr txBox="1"/>
          <p:nvPr/>
        </p:nvSpPr>
        <p:spPr>
          <a:xfrm>
            <a:off x="505650" y="2095750"/>
            <a:ext cx="10313400" cy="366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0" lang="en-GB" sz="1400" u="none" cap="none" strike="noStrike">
                <a:solidFill>
                  <a:schemeClr val="dk2"/>
                </a:solidFill>
                <a:latin typeface="Montserrat Light"/>
                <a:ea typeface="Montserrat Light"/>
                <a:cs typeface="Montserrat Light"/>
                <a:sym typeface="Montserrat Light"/>
              </a:rPr>
              <a:t>In a world that is crowded with brands it is important that a brand stands out – in a good way. Cutting through the fog created by other brands and offerings isn't easy. A good brand occupies a clear and simple position in the minds of customers. And of course, the brand must deliver against its promise or people will go elsewhere. </a:t>
            </a:r>
            <a:endParaRPr i="0" sz="1400" u="none" cap="none" strike="noStrike">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i="0" lang="en-GB" sz="1400" u="none" cap="none" strike="noStrike">
                <a:solidFill>
                  <a:schemeClr val="dk2"/>
                </a:solidFill>
                <a:latin typeface="Montserrat Light"/>
                <a:ea typeface="Montserrat Light"/>
                <a:cs typeface="Montserrat Light"/>
                <a:sym typeface="Montserrat Light"/>
              </a:rPr>
              <a:t>The bullseye brand positioning framework brings together many elements of a brand to distil them into just a word or two that describes its essence – what it stands for. It is a framework to determine and develop a brand position. This brand position can be used to communicate it to everyone in the organisation so they know where it stands and its purpose. Importantly it is also used to position the brand in the shelf space of customers' (and potential customers') minds.  The whole purpose of having a strong brand position is to ensure that the brand is distinctive, differentiated and desirable and so has a competitive advantage.</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i="0" lang="en-GB" sz="1400" u="none" cap="none" strike="noStrike">
                <a:solidFill>
                  <a:schemeClr val="dk2"/>
                </a:solidFill>
                <a:latin typeface="Montserrat Light"/>
                <a:ea typeface="Montserrat Light"/>
                <a:cs typeface="Montserrat Light"/>
                <a:sym typeface="Montserrat Light"/>
              </a:rPr>
              <a:t>This is a flexible tool. What you are trying to arrive at is a mantra for your brand. Start broad and work your way into that understanding.</a:t>
            </a:r>
            <a:endParaRPr i="0" sz="1400" u="none" cap="none" strike="noStrike">
              <a:solidFill>
                <a:schemeClr val="dk2"/>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3"/>
          <p:cNvSpPr/>
          <p:nvPr/>
        </p:nvSpPr>
        <p:spPr>
          <a:xfrm>
            <a:off x="361525" y="1374825"/>
            <a:ext cx="5314200" cy="3236100"/>
          </a:xfrm>
          <a:prstGeom prst="rect">
            <a:avLst/>
          </a:prstGeom>
          <a:noFill/>
          <a:ln>
            <a:noFill/>
          </a:ln>
        </p:spPr>
        <p:txBody>
          <a:bodyPr anchorCtr="0" anchor="t" bIns="62400" lIns="120000" spcFirstLastPara="1" rIns="120000" wrap="square" tIns="62400">
            <a:no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bullseye framework collects and analyses how customers feel about a brand, determines what makes it special, shows how the position can be substantiated, and distils it into just a couple of words – the brand essence or the brand mantra.</a:t>
            </a:r>
            <a:endParaRPr/>
          </a:p>
          <a:p>
            <a:pPr indent="0" lvl="0" marL="0" marR="0" rtl="0" algn="l">
              <a:lnSpc>
                <a:spcPct val="115000"/>
              </a:lnSpc>
              <a:spcBef>
                <a:spcPts val="1333"/>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steps outlined in the following pages show how to do so by starting on the outside and working to the centre</a:t>
            </a:r>
            <a:endParaRPr/>
          </a:p>
          <a:p>
            <a:pPr indent="0" lvl="0" marL="0" marR="0" rtl="0" algn="l">
              <a:lnSpc>
                <a:spcPct val="115000"/>
              </a:lnSpc>
              <a:spcBef>
                <a:spcPts val="1333"/>
              </a:spcBef>
              <a:spcAft>
                <a:spcPts val="0"/>
              </a:spcAft>
              <a:buNone/>
            </a:pPr>
            <a:r>
              <a:rPr b="0" i="0" lang="en-GB" sz="1400" u="none" cap="none" strike="noStrike">
                <a:solidFill>
                  <a:schemeClr val="dk1"/>
                </a:solidFill>
                <a:latin typeface="Montserrat Light"/>
                <a:ea typeface="Montserrat Light"/>
                <a:cs typeface="Montserrat Light"/>
                <a:sym typeface="Montserrat Light"/>
              </a:rPr>
              <a:t>In the example opposite see how everything that is known about the brand feeds into the centre which states the brand essence.</a:t>
            </a:r>
            <a:endParaRPr/>
          </a:p>
        </p:txBody>
      </p:sp>
      <p:sp>
        <p:nvSpPr>
          <p:cNvPr id="1362" name="Google Shape;1362;p3"/>
          <p:cNvSpPr txBox="1"/>
          <p:nvPr>
            <p:ph type="title"/>
          </p:nvPr>
        </p:nvSpPr>
        <p:spPr>
          <a:xfrm>
            <a:off x="333526" y="472400"/>
            <a:ext cx="7325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You are aiming for the centre</a:t>
            </a:r>
            <a:r>
              <a:rPr lang="en-GB" sz="3000">
                <a:solidFill>
                  <a:schemeClr val="lt1"/>
                </a:solidFill>
              </a:rPr>
              <a:t>.</a:t>
            </a:r>
            <a:endParaRPr sz="3000">
              <a:solidFill>
                <a:schemeClr val="lt1"/>
              </a:solidFill>
            </a:endParaRPr>
          </a:p>
        </p:txBody>
      </p:sp>
      <p:sp>
        <p:nvSpPr>
          <p:cNvPr id="1363" name="Google Shape;136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64" name="Google Shape;1364;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1365" name="Google Shape;1365;p3"/>
          <p:cNvPicPr preferRelativeResize="0"/>
          <p:nvPr/>
        </p:nvPicPr>
        <p:blipFill rotWithShape="1">
          <a:blip r:embed="rId3">
            <a:alphaModFix/>
          </a:blip>
          <a:srcRect b="9" l="0" r="0" t="3984"/>
          <a:stretch/>
        </p:blipFill>
        <p:spPr>
          <a:xfrm>
            <a:off x="5820050" y="1451025"/>
            <a:ext cx="5789325" cy="48887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4"/>
          <p:cNvSpPr txBox="1"/>
          <p:nvPr/>
        </p:nvSpPr>
        <p:spPr>
          <a:xfrm>
            <a:off x="342268" y="1604546"/>
            <a:ext cx="10753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first step is to find out how your brand is positioned against competitors and in the eyes of customers.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Collect all the logos of competitors and position them in groups on one page. Which are similar?  How does your logo stand out and look different?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Now it is time to build the bullseye.  You need to start by asking what customers and potential customers think of your company (ie the brand)? Crucially, how does your brand make them feel and how do they refer to the brand?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Two questions to ask customers/potential customers are:</a:t>
            </a:r>
            <a:endParaRPr/>
          </a:p>
        </p:txBody>
      </p:sp>
      <p:sp>
        <p:nvSpPr>
          <p:cNvPr id="1371" name="Google Shape;1371;p4"/>
          <p:cNvSpPr/>
          <p:nvPr/>
        </p:nvSpPr>
        <p:spPr>
          <a:xfrm>
            <a:off x="818236" y="3853539"/>
            <a:ext cx="8928900" cy="5232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When you talk about brand x, to a friend or colleague, what do you call it?</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When you think of brand x, how does it make you feel? </a:t>
            </a:r>
            <a:endParaRPr/>
          </a:p>
        </p:txBody>
      </p:sp>
      <p:sp>
        <p:nvSpPr>
          <p:cNvPr id="1372" name="Google Shape;1372;p4"/>
          <p:cNvSpPr txBox="1"/>
          <p:nvPr>
            <p:ph type="title"/>
          </p:nvPr>
        </p:nvSpPr>
        <p:spPr>
          <a:xfrm>
            <a:off x="298675" y="750475"/>
            <a:ext cx="10088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Collect data on competitors and customers</a:t>
            </a:r>
            <a:r>
              <a:rPr lang="en-GB" sz="3000">
                <a:solidFill>
                  <a:schemeClr val="accent3"/>
                </a:solidFill>
              </a:rPr>
              <a:t>.</a:t>
            </a:r>
            <a:endParaRPr sz="3000">
              <a:solidFill>
                <a:schemeClr val="accent3"/>
              </a:solidFill>
            </a:endParaRPr>
          </a:p>
        </p:txBody>
      </p:sp>
      <p:sp>
        <p:nvSpPr>
          <p:cNvPr id="1373" name="Google Shape;1373;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74" name="Google Shape;1374;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1375" name="Google Shape;1375;p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1</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5"/>
          <p:cNvSpPr txBox="1"/>
          <p:nvPr/>
        </p:nvSpPr>
        <p:spPr>
          <a:xfrm>
            <a:off x="380418" y="1630909"/>
            <a:ext cx="102732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A brand that is successful has a distinctive personality. This personality sets it apart from other brands. Using the intelligence you have collected on how your brand is different from the competition and what customers think about it, write down what do you believe to be the personality of your brand.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personality of your company should refer to its characteristics and behaviour that are embedded within it. These are things that drive the values of the company and explain why it does what it does. It may be helpful to imagine that the company is a person in which case you could ask questions such as:</a:t>
            </a:r>
            <a:endParaRPr>
              <a:solidFill>
                <a:schemeClr val="dk2"/>
              </a:solidFill>
            </a:endParaRPr>
          </a:p>
        </p:txBody>
      </p:sp>
      <p:sp>
        <p:nvSpPr>
          <p:cNvPr id="1381" name="Google Shape;1381;p5"/>
          <p:cNvSpPr/>
          <p:nvPr/>
        </p:nvSpPr>
        <p:spPr>
          <a:xfrm>
            <a:off x="874779" y="3384379"/>
            <a:ext cx="8928900" cy="13851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If the company was an animal, what sort of animal would it be? Why do you say this?</a:t>
            </a:r>
            <a:endParaRPr i="1" sz="1400">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2"/>
              </a:solidFill>
              <a:latin typeface="Montserrat Light"/>
              <a:ea typeface="Montserrat Light"/>
              <a:cs typeface="Montserrat Light"/>
              <a:sym typeface="Montserrat Light"/>
            </a:endParaRPr>
          </a:p>
          <a:p>
            <a:pPr indent="-380989" lvl="0" marL="380989"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If the company was a person, what sort of person would it be - what would be its gender, age, where would it live, what is its family background, what are its aspirations, what type of car does it drive, what music does it listen to, what type of clothes does it wear etc?</a:t>
            </a:r>
            <a:endParaRPr i="1" sz="1400">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2"/>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If this company was a person and it left a room containing its friends and acquaintances, what would they say about the company now it has gone?</a:t>
            </a:r>
            <a:endParaRPr>
              <a:solidFill>
                <a:schemeClr val="dk2"/>
              </a:solidFill>
            </a:endParaRPr>
          </a:p>
        </p:txBody>
      </p:sp>
      <p:sp>
        <p:nvSpPr>
          <p:cNvPr id="1382" name="Google Shape;1382;p5"/>
          <p:cNvSpPr txBox="1"/>
          <p:nvPr>
            <p:ph type="title"/>
          </p:nvPr>
        </p:nvSpPr>
        <p:spPr>
          <a:xfrm>
            <a:off x="298675" y="750475"/>
            <a:ext cx="7159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Develop a brand personality</a:t>
            </a:r>
            <a:r>
              <a:rPr lang="en-GB" sz="3000">
                <a:solidFill>
                  <a:schemeClr val="accent3"/>
                </a:solidFill>
              </a:rPr>
              <a:t>.</a:t>
            </a:r>
            <a:endParaRPr sz="3000">
              <a:solidFill>
                <a:schemeClr val="accent3"/>
              </a:solidFill>
            </a:endParaRPr>
          </a:p>
        </p:txBody>
      </p:sp>
      <p:sp>
        <p:nvSpPr>
          <p:cNvPr id="1383" name="Google Shape;138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84" name="Google Shape;138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6"/>
          <p:cNvSpPr txBox="1"/>
          <p:nvPr/>
        </p:nvSpPr>
        <p:spPr>
          <a:xfrm>
            <a:off x="380418" y="1600709"/>
            <a:ext cx="10273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brand needs a core proposition. This is a statement that shows the unique benefits that the company offers its customers. It shows how the company provides value to its customers and why it is better than its competitors.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Questions to ask here are:</a:t>
            </a:r>
            <a:endParaRPr/>
          </a:p>
        </p:txBody>
      </p:sp>
      <p:sp>
        <p:nvSpPr>
          <p:cNvPr id="1390" name="Google Shape;1390;p6"/>
          <p:cNvSpPr/>
          <p:nvPr/>
        </p:nvSpPr>
        <p:spPr>
          <a:xfrm>
            <a:off x="825373" y="2755623"/>
            <a:ext cx="7635000" cy="7386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When people buy your product what job is it fulfilling for them?</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How will buying your product make life better for the customer?</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Why should the customer buy from you and not your competitors?</a:t>
            </a:r>
            <a:endParaRPr/>
          </a:p>
        </p:txBody>
      </p:sp>
      <p:sp>
        <p:nvSpPr>
          <p:cNvPr id="1391" name="Google Shape;1391;p6"/>
          <p:cNvSpPr txBox="1"/>
          <p:nvPr>
            <p:ph type="title"/>
          </p:nvPr>
        </p:nvSpPr>
        <p:spPr>
          <a:xfrm>
            <a:off x="298675" y="750470"/>
            <a:ext cx="6657295"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Develop a core proposition</a:t>
            </a:r>
            <a:r>
              <a:rPr lang="en-GB" sz="3000">
                <a:solidFill>
                  <a:schemeClr val="lt1"/>
                </a:solidFill>
              </a:rPr>
              <a:t>.</a:t>
            </a:r>
            <a:endParaRPr sz="3000">
              <a:solidFill>
                <a:schemeClr val="lt1"/>
              </a:solidFill>
            </a:endParaRPr>
          </a:p>
        </p:txBody>
      </p:sp>
      <p:sp>
        <p:nvSpPr>
          <p:cNvPr id="1392" name="Google Shape;1392;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393" name="Google Shape;1393;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94" name="Google Shape;1394;p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7"/>
          <p:cNvSpPr txBox="1"/>
          <p:nvPr/>
        </p:nvSpPr>
        <p:spPr>
          <a:xfrm>
            <a:off x="400796" y="1616182"/>
            <a:ext cx="102732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brand is a promise to deliver certain values. This promise must be fulfilled otherwise customers will be disillusioned. A good brand should have indicators/substantiators that prove it is doing what it said it would do.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Imagine that you are in a court of law and have to present evidence that demonstrates that your brand is successfully delivering against its promise. What evidence would you present?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Other questions to ask are: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1400" name="Google Shape;1400;p7"/>
          <p:cNvSpPr/>
          <p:nvPr/>
        </p:nvSpPr>
        <p:spPr>
          <a:xfrm>
            <a:off x="858784" y="3406051"/>
            <a:ext cx="8928900" cy="9540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What are the awareness levels of your brand amongst different target audiences?</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How satisfied are customers as measured by a Net Promoter Score or other customer satisfaction scores?</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What internal metrics demonstrate that your employees understand your brand values?</a:t>
            </a:r>
            <a:endParaRPr/>
          </a:p>
        </p:txBody>
      </p:sp>
      <p:sp>
        <p:nvSpPr>
          <p:cNvPr id="1401" name="Google Shape;1401;p7"/>
          <p:cNvSpPr txBox="1"/>
          <p:nvPr>
            <p:ph type="title"/>
          </p:nvPr>
        </p:nvSpPr>
        <p:spPr>
          <a:xfrm>
            <a:off x="298676" y="782074"/>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substantiators</a:t>
            </a:r>
            <a:r>
              <a:rPr lang="en-GB" sz="3000">
                <a:solidFill>
                  <a:schemeClr val="accent1"/>
                </a:solidFill>
              </a:rPr>
              <a:t>.</a:t>
            </a:r>
            <a:endParaRPr sz="3000">
              <a:solidFill>
                <a:schemeClr val="accent1"/>
              </a:solidFill>
            </a:endParaRPr>
          </a:p>
        </p:txBody>
      </p:sp>
      <p:sp>
        <p:nvSpPr>
          <p:cNvPr id="1402" name="Google Shape;1402;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403" name="Google Shape;1403;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404" name="Google Shape;1404;p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grpSp>
        <p:nvGrpSpPr>
          <p:cNvPr id="1405" name="Google Shape;1405;p7"/>
          <p:cNvGrpSpPr/>
          <p:nvPr/>
        </p:nvGrpSpPr>
        <p:grpSpPr>
          <a:xfrm>
            <a:off x="0" y="1318491"/>
            <a:ext cx="1397787" cy="57996"/>
            <a:chOff x="0" y="1077191"/>
            <a:chExt cx="1397787" cy="57996"/>
          </a:xfrm>
        </p:grpSpPr>
        <p:sp>
          <p:nvSpPr>
            <p:cNvPr id="1406" name="Google Shape;1406;p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7" name="Google Shape;1407;p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8"/>
          <p:cNvSpPr txBox="1"/>
          <p:nvPr/>
        </p:nvSpPr>
        <p:spPr>
          <a:xfrm>
            <a:off x="648004" y="1659667"/>
            <a:ext cx="101079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From all the work you have done you need to arrive at the centre of the bullseye with a short distillation of one, two or three words that describe the brand. This is the brand essence.</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brand essence isn‘t a tagline or something that will be shouted out in every promotion. Rather, it is a guiding principle for the brand.</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This guiding principle should be shared with your advertising and promotional support teams who need to work to brand guidelines. Everything that is communicated about your company should speak to the brand essence.</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This includes people within your company. They should understand the brand essence and your brand values. The way the phone is answered, the way emails are written, the way people think of customers’ needs should all bear in mind the brand essence.</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If and when all the promotions and everyone within the company speak the same language about the brand, it will strengthen it and differentiate it from the competition. Customers will see the company as offering more than a product - they will be recognise values that come with the product and this will be manifest in premium prices or an increase in market share.</a:t>
            </a:r>
            <a:endParaRPr>
              <a:solidFill>
                <a:schemeClr val="dk2"/>
              </a:solidFill>
            </a:endParaRPr>
          </a:p>
        </p:txBody>
      </p:sp>
      <p:sp>
        <p:nvSpPr>
          <p:cNvPr id="1413" name="Google Shape;1413;p8"/>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The brand essence</a:t>
            </a:r>
            <a:r>
              <a:rPr lang="en-GB" sz="3000">
                <a:solidFill>
                  <a:schemeClr val="accent1"/>
                </a:solidFill>
              </a:rPr>
              <a:t>.</a:t>
            </a:r>
            <a:endParaRPr sz="3000">
              <a:solidFill>
                <a:schemeClr val="accent1"/>
              </a:solidFill>
            </a:endParaRPr>
          </a:p>
        </p:txBody>
      </p:sp>
      <p:sp>
        <p:nvSpPr>
          <p:cNvPr id="1414" name="Google Shape;141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415" name="Google Shape;1415;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9"/>
          <p:cNvSpPr txBox="1"/>
          <p:nvPr>
            <p:ph type="title"/>
          </p:nvPr>
        </p:nvSpPr>
        <p:spPr>
          <a:xfrm>
            <a:off x="308103" y="43860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Montserrat SemiBold"/>
              <a:buNone/>
            </a:pPr>
            <a:r>
              <a:rPr lang="en-GB" sz="3000"/>
              <a:t>Things to think about</a:t>
            </a:r>
            <a:r>
              <a:rPr lang="en-GB" sz="3000">
                <a:solidFill>
                  <a:schemeClr val="lt1"/>
                </a:solidFill>
              </a:rPr>
              <a:t>.</a:t>
            </a:r>
            <a:endParaRPr sz="3000">
              <a:solidFill>
                <a:schemeClr val="lt1"/>
              </a:solidFill>
            </a:endParaRPr>
          </a:p>
        </p:txBody>
      </p:sp>
      <p:sp>
        <p:nvSpPr>
          <p:cNvPr id="1421" name="Google Shape;1421;p9"/>
          <p:cNvSpPr txBox="1"/>
          <p:nvPr/>
        </p:nvSpPr>
        <p:spPr>
          <a:xfrm>
            <a:off x="995875" y="1827250"/>
            <a:ext cx="9755100" cy="4025100"/>
          </a:xfrm>
          <a:prstGeom prst="rect">
            <a:avLst/>
          </a:prstGeom>
          <a:noFill/>
          <a:ln>
            <a:noFill/>
          </a:ln>
        </p:spPr>
        <p:txBody>
          <a:bodyPr anchorCtr="0" anchor="t" bIns="45700" lIns="91425" spcFirstLastPara="1" rIns="91425" wrap="square" tIns="45700">
            <a:spAutoFit/>
          </a:bodyPr>
          <a:lstStyle/>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Do you have a position for your brand at the present? Is this position the best one for the brand?</a:t>
            </a:r>
            <a:endParaRPr sz="14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Why do you think people buy your product?</a:t>
            </a:r>
            <a:endParaRPr/>
          </a:p>
          <a:p>
            <a:pPr indent="0" lvl="0" marL="457200" marR="0" rtl="0" algn="l">
              <a:lnSpc>
                <a:spcPct val="115000"/>
              </a:lnSpc>
              <a:spcBef>
                <a:spcPts val="0"/>
              </a:spcBef>
              <a:spcAft>
                <a:spcPts val="0"/>
              </a:spcAft>
              <a:buNone/>
            </a:pPr>
            <a:r>
              <a:t/>
            </a:r>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Having bought your product, how do you think they feel about it?</a:t>
            </a:r>
            <a:endParaRPr sz="14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In what way do you think your product it seen to be different from the competition? In what way is it better? In any way is it thought to be worse?</a:t>
            </a:r>
            <a:endParaRPr sz="14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If your brand was an animal, what would it be? If it was a person, how would you describe that person?</a:t>
            </a:r>
            <a:endParaRPr sz="14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How would you describe the personality of your brand?</a:t>
            </a:r>
            <a:endParaRPr sz="14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What single word or short sentence describe the essence of your brand?</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dk1"/>
              </a:buClr>
              <a:buSzPts val="1400"/>
              <a:buFont typeface="Noto Sans Symbols"/>
              <a:buChar char="∙"/>
            </a:pPr>
            <a:r>
              <a:rPr lang="en-GB" sz="1400">
                <a:solidFill>
                  <a:schemeClr val="dk1"/>
                </a:solidFill>
                <a:latin typeface="Montserrat Light"/>
                <a:ea typeface="Montserrat Light"/>
                <a:cs typeface="Montserrat Light"/>
                <a:sym typeface="Montserrat Light"/>
              </a:rPr>
              <a:t>What evidence do you have to substantiate that your brand perceptions are valid?</a:t>
            </a:r>
            <a:endParaRPr/>
          </a:p>
        </p:txBody>
      </p:sp>
      <p:sp>
        <p:nvSpPr>
          <p:cNvPr id="1422" name="Google Shape;14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1423" name="Google Shape;14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424" name="Google Shape;1424;p9"/>
          <p:cNvSpPr/>
          <p:nvPr/>
        </p:nvSpPr>
        <p:spPr>
          <a:xfrm>
            <a:off x="323283" y="1238452"/>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67">
                <a:solidFill>
                  <a:schemeClr val="lt1"/>
                </a:solidFill>
                <a:latin typeface="Montserrat SemiBold"/>
                <a:ea typeface="Montserrat SemiBold"/>
                <a:cs typeface="Montserrat SemiBold"/>
                <a:sym typeface="Montserrat SemiBold"/>
              </a:rPr>
              <a:t>Go back over some of the questions we have been talking about</a:t>
            </a:r>
            <a:endParaRPr>
              <a:solidFill>
                <a:schemeClr val="lt1"/>
              </a:solidFill>
              <a:latin typeface="Montserrat SemiBold"/>
              <a:ea typeface="Montserrat SemiBold"/>
              <a:cs typeface="Montserrat SemiBold"/>
              <a:sym typeface="Montserrat SemiBold"/>
            </a:endParaRPr>
          </a:p>
        </p:txBody>
      </p:sp>
      <p:grpSp>
        <p:nvGrpSpPr>
          <p:cNvPr id="1425" name="Google Shape;1425;p9"/>
          <p:cNvGrpSpPr/>
          <p:nvPr/>
        </p:nvGrpSpPr>
        <p:grpSpPr>
          <a:xfrm>
            <a:off x="0" y="1013691"/>
            <a:ext cx="1397787" cy="57996"/>
            <a:chOff x="0" y="1077191"/>
            <a:chExt cx="1397787" cy="57996"/>
          </a:xfrm>
        </p:grpSpPr>
        <p:sp>
          <p:nvSpPr>
            <p:cNvPr id="1426" name="Google Shape;1426;p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7" name="Google Shape;1427;p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