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9"/>
  </p:notesMasterIdLst>
  <p:sldIdLst>
    <p:sldId id="256" r:id="rId2"/>
    <p:sldId id="306" r:id="rId3"/>
    <p:sldId id="305" r:id="rId4"/>
    <p:sldId id="304" r:id="rId5"/>
    <p:sldId id="299" r:id="rId6"/>
    <p:sldId id="317" r:id="rId7"/>
    <p:sldId id="273"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Montserrat" panose="02000505000000020004" pitchFamily="2" charset="0"/>
      <p:regular r:id="rId16"/>
      <p:bold r:id="rId17"/>
      <p:italic r:id="rId18"/>
      <p:boldItalic r:id="rId19"/>
    </p:embeddedFont>
    <p:embeddedFont>
      <p:font typeface="Montserrat Light" panose="00000400000000000000" pitchFamily="2" charset="0"/>
      <p:regular r:id="rId20"/>
      <p:italic r:id="rId21"/>
    </p:embeddedFont>
    <p:embeddedFont>
      <p:font typeface="Montserrat Medium" panose="00000600000000000000" pitchFamily="2" charset="0"/>
      <p:regular r:id="rId22"/>
      <p:italic r:id="rId23"/>
    </p:embeddedFont>
    <p:embeddedFont>
      <p:font typeface="Montserrat SemiBold" panose="000007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BDBDB"/>
    <a:srgbClr val="023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02" d="100"/>
          <a:sy n="102"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66BB7-6DD9-5446-B641-20F7DA8D4A8B}"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AC0CC-1AD5-0F4A-A951-94C5C3D8C118}" type="slidenum">
              <a:rPr lang="en-US" smtClean="0"/>
              <a:t>‹#›</a:t>
            </a:fld>
            <a:endParaRPr lang="en-US"/>
          </a:p>
        </p:txBody>
      </p:sp>
    </p:spTree>
    <p:extLst>
      <p:ext uri="{BB962C8B-B14F-4D97-AF65-F5344CB8AC3E}">
        <p14:creationId xmlns:p14="http://schemas.microsoft.com/office/powerpoint/2010/main" val="180147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327F5D-7C70-4CC2-B8BC-05B4260454AC}" type="slidenum">
              <a:rPr lang="en-GB" smtClean="0"/>
              <a:t>5</a:t>
            </a:fld>
            <a:endParaRPr lang="en-GB"/>
          </a:p>
        </p:txBody>
      </p:sp>
    </p:spTree>
    <p:extLst>
      <p:ext uri="{BB962C8B-B14F-4D97-AF65-F5344CB8AC3E}">
        <p14:creationId xmlns:p14="http://schemas.microsoft.com/office/powerpoint/2010/main" val="2330558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7" name="Picture 16" descr="A logo with blue and yellow colors&#10;&#10;Description automatically generated">
            <a:extLst>
              <a:ext uri="{FF2B5EF4-FFF2-40B4-BE49-F238E27FC236}">
                <a16:creationId xmlns:a16="http://schemas.microsoft.com/office/drawing/2014/main" id="{12C4CEE0-3FE4-F3E9-7A62-C4627D8A2F2D}"/>
              </a:ext>
            </a:extLst>
          </p:cNvPr>
          <p:cNvPicPr>
            <a:picLocks noChangeAspect="1"/>
          </p:cNvPicPr>
          <p:nvPr userDrawn="1"/>
        </p:nvPicPr>
        <p:blipFill>
          <a:blip r:embed="rId2"/>
          <a:stretch>
            <a:fillRect/>
          </a:stretch>
        </p:blipFill>
        <p:spPr>
          <a:xfrm>
            <a:off x="9029700" y="5514927"/>
            <a:ext cx="2922386" cy="1162946"/>
          </a:xfrm>
          <a:prstGeom prst="rect">
            <a:avLst/>
          </a:prstGeom>
        </p:spPr>
      </p:pic>
      <p:pic>
        <p:nvPicPr>
          <p:cNvPr id="5" name="Picture 4">
            <a:extLst>
              <a:ext uri="{FF2B5EF4-FFF2-40B4-BE49-F238E27FC236}">
                <a16:creationId xmlns:a16="http://schemas.microsoft.com/office/drawing/2014/main" id="{B22BB122-8A4C-0863-84B9-47152CEA4C33}"/>
              </a:ext>
            </a:extLst>
          </p:cNvPr>
          <p:cNvPicPr>
            <a:picLocks noChangeAspect="1"/>
          </p:cNvPicPr>
          <p:nvPr userDrawn="1"/>
        </p:nvPicPr>
        <p:blipFill>
          <a:blip r:embed="rId3"/>
          <a:srcRect/>
          <a:stretch/>
        </p:blipFill>
        <p:spPr>
          <a:xfrm>
            <a:off x="2616612" y="1333051"/>
            <a:ext cx="7054162" cy="4344864"/>
          </a:xfrm>
          <a:prstGeom prst="rect">
            <a:avLst/>
          </a:prstGeom>
        </p:spPr>
      </p:pic>
      <p:sp>
        <p:nvSpPr>
          <p:cNvPr id="3" name="Title 17">
            <a:extLst>
              <a:ext uri="{FF2B5EF4-FFF2-40B4-BE49-F238E27FC236}">
                <a16:creationId xmlns:a16="http://schemas.microsoft.com/office/drawing/2014/main" id="{452DF19C-25FF-2301-6D48-3FD8AB0C28D6}"/>
              </a:ext>
            </a:extLst>
          </p:cNvPr>
          <p:cNvSpPr txBox="1">
            <a:spLocks/>
          </p:cNvSpPr>
          <p:nvPr userDrawn="1"/>
        </p:nvSpPr>
        <p:spPr>
          <a:xfrm>
            <a:off x="521110" y="436948"/>
            <a:ext cx="51562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2"/>
                </a:solidFill>
                <a:latin typeface="Montserrat SemiBold" pitchFamily="2" charset="77"/>
                <a:ea typeface="+mj-ea"/>
                <a:cs typeface="+mj-cs"/>
              </a:defRPr>
            </a:lvl1pPr>
          </a:lstStyle>
          <a:p>
            <a:r>
              <a:rPr lang="en-GB" sz="2000" b="0" i="0" dirty="0">
                <a:solidFill>
                  <a:schemeClr val="bg1"/>
                </a:solidFill>
                <a:latin typeface="Montserrat" pitchFamily="2" charset="77"/>
              </a:rPr>
              <a:t>B2B FRAMEWORKS</a:t>
            </a:r>
            <a:endParaRPr lang="en-US" sz="2000" b="0" i="0" dirty="0">
              <a:solidFill>
                <a:schemeClr val="bg1"/>
              </a:solidFill>
              <a:latin typeface="Montserrat" pitchFamily="2" charset="77"/>
            </a:endParaRPr>
          </a:p>
        </p:txBody>
      </p:sp>
      <p:sp>
        <p:nvSpPr>
          <p:cNvPr id="4" name="Terminator 3">
            <a:extLst>
              <a:ext uri="{FF2B5EF4-FFF2-40B4-BE49-F238E27FC236}">
                <a16:creationId xmlns:a16="http://schemas.microsoft.com/office/drawing/2014/main" id="{2A05FE7B-E257-D31D-857A-ADEE7C4A6091}"/>
              </a:ext>
            </a:extLst>
          </p:cNvPr>
          <p:cNvSpPr/>
          <p:nvPr userDrawn="1"/>
        </p:nvSpPr>
        <p:spPr>
          <a:xfrm>
            <a:off x="1226931" y="1585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78F2D0C-7BFD-A98C-3B43-46DC8F15221A}"/>
              </a:ext>
            </a:extLst>
          </p:cNvPr>
          <p:cNvSpPr/>
          <p:nvPr userDrawn="1"/>
        </p:nvSpPr>
        <p:spPr>
          <a:xfrm>
            <a:off x="0" y="1585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3E715034-88D7-0BF6-689C-767EA5C6ACB0}"/>
              </a:ext>
            </a:extLst>
          </p:cNvPr>
          <p:cNvSpPr>
            <a:spLocks noGrp="1"/>
          </p:cNvSpPr>
          <p:nvPr>
            <p:ph type="title" hasCustomPrompt="1"/>
          </p:nvPr>
        </p:nvSpPr>
        <p:spPr>
          <a:xfrm>
            <a:off x="508000" y="871596"/>
            <a:ext cx="5156200" cy="1325563"/>
          </a:xfrm>
          <a:prstGeom prst="rect">
            <a:avLst/>
          </a:prstGeom>
        </p:spPr>
        <p:txBody>
          <a:bodyPr/>
          <a:lstStyle>
            <a:lvl1pPr>
              <a:defRPr b="1" i="0">
                <a:solidFill>
                  <a:schemeClr val="tx2"/>
                </a:solidFill>
                <a:latin typeface="Montserrat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195193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tx2"/>
        </a:solidFill>
        <a:effectLst/>
      </p:bgPr>
    </p:bg>
    <p:spTree>
      <p:nvGrpSpPr>
        <p:cNvPr id="1" name=""/>
        <p:cNvGrpSpPr/>
        <p:nvPr/>
      </p:nvGrpSpPr>
      <p:grpSpPr>
        <a:xfrm>
          <a:off x="0" y="0"/>
          <a:ext cx="0" cy="0"/>
          <a:chOff x="0" y="0"/>
          <a:chExt cx="0" cy="0"/>
        </a:xfrm>
      </p:grpSpPr>
      <p:pic>
        <p:nvPicPr>
          <p:cNvPr id="4" name="Picture 3" descr="A yellow circle on a black background&#10;&#10;Description automatically generated">
            <a:extLst>
              <a:ext uri="{FF2B5EF4-FFF2-40B4-BE49-F238E27FC236}">
                <a16:creationId xmlns:a16="http://schemas.microsoft.com/office/drawing/2014/main" id="{2CAD7143-34B7-AA9D-5D18-74719130BCBA}"/>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9" name="Right Triangle 8">
            <a:extLst>
              <a:ext uri="{FF2B5EF4-FFF2-40B4-BE49-F238E27FC236}">
                <a16:creationId xmlns:a16="http://schemas.microsoft.com/office/drawing/2014/main" id="{6C8A553F-FE8F-9381-0B23-D91919F9B7DC}"/>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grpSp>
        <p:nvGrpSpPr>
          <p:cNvPr id="2" name="Group 1">
            <a:extLst>
              <a:ext uri="{FF2B5EF4-FFF2-40B4-BE49-F238E27FC236}">
                <a16:creationId xmlns:a16="http://schemas.microsoft.com/office/drawing/2014/main" id="{190176EF-39C9-70B1-0934-0A9E5DEFEBB1}"/>
              </a:ext>
            </a:extLst>
          </p:cNvPr>
          <p:cNvGrpSpPr/>
          <p:nvPr userDrawn="1"/>
        </p:nvGrpSpPr>
        <p:grpSpPr>
          <a:xfrm>
            <a:off x="109955" y="1005479"/>
            <a:ext cx="1397812" cy="58002"/>
            <a:chOff x="0" y="1077191"/>
            <a:chExt cx="1397812" cy="58002"/>
          </a:xfrm>
        </p:grpSpPr>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7">
            <a:extLst>
              <a:ext uri="{FF2B5EF4-FFF2-40B4-BE49-F238E27FC236}">
                <a16:creationId xmlns:a16="http://schemas.microsoft.com/office/drawing/2014/main" id="{2BED5513-2E76-2298-7565-4CE29E055294}"/>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pic>
        <p:nvPicPr>
          <p:cNvPr id="8" name="Picture 7">
            <a:extLst>
              <a:ext uri="{FF2B5EF4-FFF2-40B4-BE49-F238E27FC236}">
                <a16:creationId xmlns:a16="http://schemas.microsoft.com/office/drawing/2014/main" id="{4A5CFBCB-7C48-BBCD-60AC-BE1AF1E95AEF}"/>
              </a:ext>
            </a:extLst>
          </p:cNvPr>
          <p:cNvPicPr>
            <a:picLocks noChangeAspect="1"/>
          </p:cNvPicPr>
          <p:nvPr userDrawn="1"/>
        </p:nvPicPr>
        <p:blipFill>
          <a:blip r:embed="rId3"/>
          <a:srcRect/>
          <a:stretch/>
        </p:blipFill>
        <p:spPr>
          <a:xfrm>
            <a:off x="10089605" y="6341879"/>
            <a:ext cx="1807529" cy="426924"/>
          </a:xfrm>
          <a:prstGeom prst="rect">
            <a:avLst/>
          </a:prstGeom>
        </p:spPr>
      </p:pic>
      <p:pic>
        <p:nvPicPr>
          <p:cNvPr id="10" name="Picture 9" descr="A blue circle with black border&#10;&#10;Description automatically generated">
            <a:extLst>
              <a:ext uri="{FF2B5EF4-FFF2-40B4-BE49-F238E27FC236}">
                <a16:creationId xmlns:a16="http://schemas.microsoft.com/office/drawing/2014/main" id="{4608AB33-4C53-F883-F782-6292CF37BECE}"/>
              </a:ext>
            </a:extLst>
          </p:cNvPr>
          <p:cNvPicPr>
            <a:picLocks noChangeAspect="1"/>
          </p:cNvPicPr>
          <p:nvPr userDrawn="1"/>
        </p:nvPicPr>
        <p:blipFill>
          <a:blip r:embed="rId4"/>
          <a:stretch>
            <a:fillRect/>
          </a:stretch>
        </p:blipFill>
        <p:spPr>
          <a:xfrm rot="16200000">
            <a:off x="10780967" y="-553762"/>
            <a:ext cx="424803" cy="1542707"/>
          </a:xfrm>
          <a:prstGeom prst="rect">
            <a:avLst/>
          </a:prstGeom>
        </p:spPr>
      </p:pic>
      <p:sp>
        <p:nvSpPr>
          <p:cNvPr id="13" name="Oval 12">
            <a:extLst>
              <a:ext uri="{FF2B5EF4-FFF2-40B4-BE49-F238E27FC236}">
                <a16:creationId xmlns:a16="http://schemas.microsoft.com/office/drawing/2014/main" id="{0C7DFB6B-62AC-E645-732D-EBA44F81A615}"/>
              </a:ext>
            </a:extLst>
          </p:cNvPr>
          <p:cNvSpPr/>
          <p:nvPr userDrawn="1"/>
        </p:nvSpPr>
        <p:spPr>
          <a:xfrm>
            <a:off x="11176000" y="126197"/>
            <a:ext cx="401507" cy="40150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C751666-3FBF-9C02-1779-2EE68B0E3B90}"/>
              </a:ext>
            </a:extLst>
          </p:cNvPr>
          <p:cNvGrpSpPr/>
          <p:nvPr userDrawn="1"/>
        </p:nvGrpSpPr>
        <p:grpSpPr>
          <a:xfrm>
            <a:off x="11626751" y="129884"/>
            <a:ext cx="661669" cy="1214119"/>
            <a:chOff x="11436251" y="129884"/>
            <a:chExt cx="661669" cy="1214119"/>
          </a:xfrm>
        </p:grpSpPr>
        <p:sp>
          <p:nvSpPr>
            <p:cNvPr id="15" name="Oval 14">
              <a:extLst>
                <a:ext uri="{FF2B5EF4-FFF2-40B4-BE49-F238E27FC236}">
                  <a16:creationId xmlns:a16="http://schemas.microsoft.com/office/drawing/2014/main" id="{7AEFB597-6DDC-0E5C-F24B-4DDE94582AA3}"/>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C79144-A3E6-808F-3165-C73BE1986991}"/>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A33C976-1197-1758-50E0-CCD0062A5981}"/>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701A43-57A2-4C26-F590-F1C9828D48CE}"/>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05A878-7A68-9F7E-FB30-F18F923D7FFF}"/>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400916-19EE-C5F0-E555-A4C9238AC22F}"/>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D6784E-EDD0-2748-AB76-A73E43B9711D}"/>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6F6E8E6-0561-39CA-4E36-F491FD5CC6C7}"/>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183482-E65E-22D0-619D-A5D16FF5417B}"/>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ED0C8E0-368C-12B0-AE04-FF1197D3F89F}"/>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41169F-5171-76FB-E336-F8F8F37B8CDF}"/>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97999B1-5B64-0EB8-3010-C342CB5A774F}"/>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552337-BB72-8F88-AC04-16D8E0B72FCA}"/>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01A8AF7-606C-F715-9E2E-0DE9922C0556}"/>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9125780-45FB-1D35-F54E-5CF8F9732A1D}"/>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D4C7549-D974-01A1-F20B-F5B06FF5E499}"/>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AF29A02-82F5-2D9D-B260-1BE1226F1CB4}"/>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CBB31D-5A5B-102E-1F93-01A2378E1002}"/>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13F2258-6DAF-0E80-6172-AB71BC7C17D3}"/>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6B75F1A-BED2-8DDF-2DE1-E42BF9EEAADD}"/>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8136C39-78C3-7A2E-3A5F-785FE12615B1}"/>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503A77E-5650-C1D8-C658-8ADAF27C4B46}"/>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BBBD64F-D061-039C-9AB7-D33505A5E03C}"/>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6E1B06B-5135-A9C1-85F1-89325100AF23}"/>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CBA42F5-3F60-F3AE-4D26-28B274423FB5}"/>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2EBF92C-A9CD-E431-BA1C-5FE23B721036}"/>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B2E007-0ADE-D20F-CACE-9F36007C79E0}"/>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8C04CA9-8ECA-9322-721D-8303FD523D9C}"/>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796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tx2"/>
        </a:solidFill>
        <a:effectLst/>
      </p:bgPr>
    </p:bg>
    <p:spTree>
      <p:nvGrpSpPr>
        <p:cNvPr id="1" name=""/>
        <p:cNvGrpSpPr/>
        <p:nvPr/>
      </p:nvGrpSpPr>
      <p:grpSpPr>
        <a:xfrm>
          <a:off x="0" y="0"/>
          <a:ext cx="0" cy="0"/>
          <a:chOff x="0" y="0"/>
          <a:chExt cx="0" cy="0"/>
        </a:xfrm>
      </p:grpSpPr>
      <p:pic>
        <p:nvPicPr>
          <p:cNvPr id="4" name="Picture 3" descr="A yellow circle on a black background&#10;&#10;Description automatically generated">
            <a:extLst>
              <a:ext uri="{FF2B5EF4-FFF2-40B4-BE49-F238E27FC236}">
                <a16:creationId xmlns:a16="http://schemas.microsoft.com/office/drawing/2014/main" id="{C658BF34-F098-E6DF-09B2-8200F16D4264}"/>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9" name="Right Triangle 8">
            <a:extLst>
              <a:ext uri="{FF2B5EF4-FFF2-40B4-BE49-F238E27FC236}">
                <a16:creationId xmlns:a16="http://schemas.microsoft.com/office/drawing/2014/main" id="{81CBD9F5-92F6-7B28-2FB6-1613503B8216}"/>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grpSp>
        <p:nvGrpSpPr>
          <p:cNvPr id="2" name="Group 1">
            <a:extLst>
              <a:ext uri="{FF2B5EF4-FFF2-40B4-BE49-F238E27FC236}">
                <a16:creationId xmlns:a16="http://schemas.microsoft.com/office/drawing/2014/main" id="{190176EF-39C9-70B1-0934-0A9E5DEFEBB1}"/>
              </a:ext>
            </a:extLst>
          </p:cNvPr>
          <p:cNvGrpSpPr/>
          <p:nvPr userDrawn="1"/>
        </p:nvGrpSpPr>
        <p:grpSpPr>
          <a:xfrm>
            <a:off x="133822" y="976478"/>
            <a:ext cx="1397812" cy="58002"/>
            <a:chOff x="0" y="1077191"/>
            <a:chExt cx="1397812" cy="58002"/>
          </a:xfrm>
        </p:grpSpPr>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7">
            <a:extLst>
              <a:ext uri="{FF2B5EF4-FFF2-40B4-BE49-F238E27FC236}">
                <a16:creationId xmlns:a16="http://schemas.microsoft.com/office/drawing/2014/main" id="{2BED5513-2E76-2298-7565-4CE29E055294}"/>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pic>
        <p:nvPicPr>
          <p:cNvPr id="8" name="Picture 7">
            <a:extLst>
              <a:ext uri="{FF2B5EF4-FFF2-40B4-BE49-F238E27FC236}">
                <a16:creationId xmlns:a16="http://schemas.microsoft.com/office/drawing/2014/main" id="{4A5CFBCB-7C48-BBCD-60AC-BE1AF1E95AEF}"/>
              </a:ext>
            </a:extLst>
          </p:cNvPr>
          <p:cNvPicPr>
            <a:picLocks noChangeAspect="1"/>
          </p:cNvPicPr>
          <p:nvPr userDrawn="1"/>
        </p:nvPicPr>
        <p:blipFill>
          <a:blip r:embed="rId3"/>
          <a:srcRect/>
          <a:stretch/>
        </p:blipFill>
        <p:spPr>
          <a:xfrm>
            <a:off x="10089605" y="6341879"/>
            <a:ext cx="1807529" cy="426924"/>
          </a:xfrm>
          <a:prstGeom prst="rect">
            <a:avLst/>
          </a:prstGeom>
        </p:spPr>
      </p:pic>
      <p:grpSp>
        <p:nvGrpSpPr>
          <p:cNvPr id="10" name="Group 9">
            <a:extLst>
              <a:ext uri="{FF2B5EF4-FFF2-40B4-BE49-F238E27FC236}">
                <a16:creationId xmlns:a16="http://schemas.microsoft.com/office/drawing/2014/main" id="{E87B2B56-3233-2CA4-3E61-FE373ED14846}"/>
              </a:ext>
            </a:extLst>
          </p:cNvPr>
          <p:cNvGrpSpPr/>
          <p:nvPr userDrawn="1"/>
        </p:nvGrpSpPr>
        <p:grpSpPr>
          <a:xfrm>
            <a:off x="11436251" y="129884"/>
            <a:ext cx="661669" cy="1214119"/>
            <a:chOff x="11436251" y="129884"/>
            <a:chExt cx="661669" cy="1214119"/>
          </a:xfrm>
        </p:grpSpPr>
        <p:sp>
          <p:nvSpPr>
            <p:cNvPr id="13" name="Oval 12">
              <a:extLst>
                <a:ext uri="{FF2B5EF4-FFF2-40B4-BE49-F238E27FC236}">
                  <a16:creationId xmlns:a16="http://schemas.microsoft.com/office/drawing/2014/main" id="{C54C2203-3AC4-8095-9C65-D1A7BE2CBA0D}"/>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99D923-725C-4480-BBFA-324049C04825}"/>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25BC77-D93B-66E1-53BE-66C6F5F4CA13}"/>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174BD6-3D42-1BC6-3626-EFAB974A1953}"/>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9515F29-04BC-434A-A6D8-5EF16A6B21BB}"/>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6B34D5-8B34-0336-C8CA-A780373E4BA8}"/>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9897D5-E168-6AD7-E115-B4C658EAF04D}"/>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D5EC098-D27B-6F14-2007-7F36650934B3}"/>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08A4CB-8B6E-F37D-9B00-66619DABEBE2}"/>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94B694-03EF-E3D0-2AE8-D7F8AE9975C8}"/>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C0A884-64F9-CA55-90A6-F7905F0B38F3}"/>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AF517B3-70E5-C654-FADB-FBAECC616F8D}"/>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89BBD9-8E1B-3B1D-DD97-FC1A44FADEC0}"/>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4F094B8-6845-8C98-885C-F67FF4AD8AE8}"/>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57E368-28CC-CA9E-BFC8-5E8B3E7682B5}"/>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16E0873-1228-7441-CE8C-50101556EC59}"/>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E6F02A0-4D0B-B3EE-FB7F-522384042DBF}"/>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6BA5FA5-947E-18E6-2825-0361F751FC27}"/>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517EAD1-953E-C884-D112-C1FA4CFB8828}"/>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2DFFB0-8552-9D5F-5CE3-AD375BB7B725}"/>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2DDE6DF-5318-CAD8-BE3F-DF9EBB0D76F8}"/>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E6D1786-0A28-29C7-335C-040C9760DE00}"/>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D94604F-ECC8-6D46-9CF6-3811971046F0}"/>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9807C32-7039-164A-E84D-768CA2A10EBF}"/>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D9E30A2-545C-2ADE-351B-4BFB61989F4B}"/>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87D9D31-0B29-CDEB-6FCD-F383AF32BEAA}"/>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84A44DE-3FBB-6115-9A87-4A31350E1814}"/>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57CB96A-42A5-011C-55A1-44DA18083E61}"/>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 blue circle with black border&#10;&#10;Description automatically generated">
            <a:extLst>
              <a:ext uri="{FF2B5EF4-FFF2-40B4-BE49-F238E27FC236}">
                <a16:creationId xmlns:a16="http://schemas.microsoft.com/office/drawing/2014/main" id="{95062B52-8E40-8B7A-5EC6-667BE787B232}"/>
              </a:ext>
            </a:extLst>
          </p:cNvPr>
          <p:cNvPicPr>
            <a:picLocks noChangeAspect="1"/>
          </p:cNvPicPr>
          <p:nvPr userDrawn="1"/>
        </p:nvPicPr>
        <p:blipFill>
          <a:blip r:embed="rId4"/>
          <a:stretch>
            <a:fillRect/>
          </a:stretch>
        </p:blipFill>
        <p:spPr>
          <a:xfrm>
            <a:off x="11782156" y="722319"/>
            <a:ext cx="424803" cy="1542707"/>
          </a:xfrm>
          <a:prstGeom prst="rect">
            <a:avLst/>
          </a:prstGeom>
        </p:spPr>
      </p:pic>
      <p:pic>
        <p:nvPicPr>
          <p:cNvPr id="43" name="Picture 42" descr="A blue circle with black border&#10;&#10;Description automatically generated">
            <a:extLst>
              <a:ext uri="{FF2B5EF4-FFF2-40B4-BE49-F238E27FC236}">
                <a16:creationId xmlns:a16="http://schemas.microsoft.com/office/drawing/2014/main" id="{0E797593-0D3A-CDE6-2068-F407D122CD00}"/>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16200000">
            <a:off x="10529476" y="-425736"/>
            <a:ext cx="323559" cy="1175031"/>
          </a:xfrm>
          <a:prstGeom prst="rect">
            <a:avLst/>
          </a:prstGeom>
          <a:solidFill>
            <a:schemeClr val="tx2"/>
          </a:solidFill>
        </p:spPr>
      </p:pic>
    </p:spTree>
    <p:extLst>
      <p:ext uri="{BB962C8B-B14F-4D97-AF65-F5344CB8AC3E}">
        <p14:creationId xmlns:p14="http://schemas.microsoft.com/office/powerpoint/2010/main" val="310700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ep 1 blue bkg">
    <p:bg>
      <p:bgPr>
        <a:solidFill>
          <a:schemeClr val="bg1"/>
        </a:solidFill>
        <a:effectLst/>
      </p:bgPr>
    </p:bg>
    <p:spTree>
      <p:nvGrpSpPr>
        <p:cNvPr id="1" name=""/>
        <p:cNvGrpSpPr/>
        <p:nvPr/>
      </p:nvGrpSpPr>
      <p:grpSpPr>
        <a:xfrm>
          <a:off x="0" y="0"/>
          <a:ext cx="0" cy="0"/>
          <a:chOff x="0" y="0"/>
          <a:chExt cx="0" cy="0"/>
        </a:xfrm>
      </p:grpSpPr>
      <p:pic>
        <p:nvPicPr>
          <p:cNvPr id="9" name="Picture 8" descr="A yellow circle on a black background&#10;&#10;Description automatically generated">
            <a:extLst>
              <a:ext uri="{FF2B5EF4-FFF2-40B4-BE49-F238E27FC236}">
                <a16:creationId xmlns:a16="http://schemas.microsoft.com/office/drawing/2014/main" id="{28FD624A-C62C-9898-F0EB-1D98E4608676}"/>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11" name="Right Triangle 10">
            <a:extLst>
              <a:ext uri="{FF2B5EF4-FFF2-40B4-BE49-F238E27FC236}">
                <a16:creationId xmlns:a16="http://schemas.microsoft.com/office/drawing/2014/main" id="{6CA5268F-D3C1-6390-CB43-42EADBFBC95C}"/>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2" name="Picture 1">
            <a:extLst>
              <a:ext uri="{FF2B5EF4-FFF2-40B4-BE49-F238E27FC236}">
                <a16:creationId xmlns:a16="http://schemas.microsoft.com/office/drawing/2014/main" id="{EEE920AB-1171-CB7D-E218-56997374B64F}"/>
              </a:ext>
            </a:extLst>
          </p:cNvPr>
          <p:cNvPicPr>
            <a:picLocks noChangeAspect="1"/>
          </p:cNvPicPr>
          <p:nvPr userDrawn="1"/>
        </p:nvPicPr>
        <p:blipFill>
          <a:blip r:embed="rId3"/>
          <a:srcRect/>
          <a:stretch/>
        </p:blipFill>
        <p:spPr>
          <a:xfrm>
            <a:off x="10087802" y="6341879"/>
            <a:ext cx="1816291" cy="428995"/>
          </a:xfrm>
          <a:prstGeom prst="rect">
            <a:avLst/>
          </a:prstGeom>
        </p:spPr>
      </p:pic>
      <p:grpSp>
        <p:nvGrpSpPr>
          <p:cNvPr id="3" name="Group 2">
            <a:extLst>
              <a:ext uri="{FF2B5EF4-FFF2-40B4-BE49-F238E27FC236}">
                <a16:creationId xmlns:a16="http://schemas.microsoft.com/office/drawing/2014/main" id="{1B162074-5B84-33B4-B99F-45EB73F7C572}"/>
              </a:ext>
            </a:extLst>
          </p:cNvPr>
          <p:cNvGrpSpPr/>
          <p:nvPr userDrawn="1"/>
        </p:nvGrpSpPr>
        <p:grpSpPr>
          <a:xfrm>
            <a:off x="0" y="1318491"/>
            <a:ext cx="1397812" cy="58002"/>
            <a:chOff x="0" y="1077191"/>
            <a:chExt cx="1397812" cy="58002"/>
          </a:xfrm>
        </p:grpSpPr>
        <p:sp>
          <p:nvSpPr>
            <p:cNvPr id="4" name="Terminator 3">
              <a:extLst>
                <a:ext uri="{FF2B5EF4-FFF2-40B4-BE49-F238E27FC236}">
                  <a16:creationId xmlns:a16="http://schemas.microsoft.com/office/drawing/2014/main" id="{D69BDAD3-AEE9-B823-A40D-E4B7C22E8B22}"/>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71B517-849C-2F47-F232-C8EE74FBB8C0}"/>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E2B41A-01CA-FD63-9A9A-1D56B4217C6A}"/>
              </a:ext>
            </a:extLst>
          </p:cNvPr>
          <p:cNvSpPr txBox="1"/>
          <p:nvPr userDrawn="1"/>
        </p:nvSpPr>
        <p:spPr>
          <a:xfrm>
            <a:off x="298676" y="381138"/>
            <a:ext cx="6116595" cy="369332"/>
          </a:xfrm>
          <a:prstGeom prst="rect">
            <a:avLst/>
          </a:prstGeom>
          <a:noFill/>
        </p:spPr>
        <p:txBody>
          <a:bodyPr wrap="square" rtlCol="0">
            <a:spAutoFit/>
          </a:bodyPr>
          <a:lstStyle/>
          <a:p>
            <a:r>
              <a:rPr lang="en-US" sz="1800" b="1" i="0" dirty="0">
                <a:solidFill>
                  <a:schemeClr val="tx2"/>
                </a:solidFill>
                <a:latin typeface="Montserrat SemiBold" pitchFamily="2" charset="77"/>
              </a:rPr>
              <a:t>STEP 1</a:t>
            </a:r>
          </a:p>
        </p:txBody>
      </p:sp>
      <p:sp>
        <p:nvSpPr>
          <p:cNvPr id="10" name="Title 17">
            <a:extLst>
              <a:ext uri="{FF2B5EF4-FFF2-40B4-BE49-F238E27FC236}">
                <a16:creationId xmlns:a16="http://schemas.microsoft.com/office/drawing/2014/main" id="{81054224-E827-4231-8FE2-75C26EFC9896}"/>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12" name="Group 11">
            <a:extLst>
              <a:ext uri="{FF2B5EF4-FFF2-40B4-BE49-F238E27FC236}">
                <a16:creationId xmlns:a16="http://schemas.microsoft.com/office/drawing/2014/main" id="{D13A2914-F1AF-DED2-E67E-FA8365F95C4B}"/>
              </a:ext>
            </a:extLst>
          </p:cNvPr>
          <p:cNvGrpSpPr/>
          <p:nvPr userDrawn="1"/>
        </p:nvGrpSpPr>
        <p:grpSpPr>
          <a:xfrm>
            <a:off x="11614051" y="129884"/>
            <a:ext cx="661669" cy="1214119"/>
            <a:chOff x="11436251" y="129884"/>
            <a:chExt cx="661669" cy="1214119"/>
          </a:xfrm>
          <a:solidFill>
            <a:schemeClr val="tx2">
              <a:alpha val="50000"/>
            </a:schemeClr>
          </a:solidFill>
        </p:grpSpPr>
        <p:sp>
          <p:nvSpPr>
            <p:cNvPr id="13" name="Oval 12">
              <a:extLst>
                <a:ext uri="{FF2B5EF4-FFF2-40B4-BE49-F238E27FC236}">
                  <a16:creationId xmlns:a16="http://schemas.microsoft.com/office/drawing/2014/main" id="{75C0A62E-8D08-7237-4501-3882AF6A7339}"/>
                </a:ext>
              </a:extLst>
            </p:cNvPr>
            <p:cNvSpPr/>
            <p:nvPr userDrawn="1"/>
          </p:nvSpPr>
          <p:spPr>
            <a:xfrm>
              <a:off x="114362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876D06F-D5FE-8764-6593-E3B5BE49DFEC}"/>
                </a:ext>
              </a:extLst>
            </p:cNvPr>
            <p:cNvSpPr/>
            <p:nvPr userDrawn="1"/>
          </p:nvSpPr>
          <p:spPr>
            <a:xfrm>
              <a:off x="118426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268FCF-2794-22E1-B786-5A67F60B721A}"/>
                </a:ext>
              </a:extLst>
            </p:cNvPr>
            <p:cNvSpPr/>
            <p:nvPr userDrawn="1"/>
          </p:nvSpPr>
          <p:spPr>
            <a:xfrm>
              <a:off x="114362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035397-1455-5543-D382-5BB11848E0DC}"/>
                </a:ext>
              </a:extLst>
            </p:cNvPr>
            <p:cNvSpPr/>
            <p:nvPr userDrawn="1"/>
          </p:nvSpPr>
          <p:spPr>
            <a:xfrm>
              <a:off x="118426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75235C-DC31-3BCF-5B62-67A6812877BA}"/>
                </a:ext>
              </a:extLst>
            </p:cNvPr>
            <p:cNvSpPr/>
            <p:nvPr userDrawn="1"/>
          </p:nvSpPr>
          <p:spPr>
            <a:xfrm>
              <a:off x="114362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68BE99E-A04E-DB13-7745-83B8B180EE16}"/>
                </a:ext>
              </a:extLst>
            </p:cNvPr>
            <p:cNvSpPr/>
            <p:nvPr userDrawn="1"/>
          </p:nvSpPr>
          <p:spPr>
            <a:xfrm>
              <a:off x="118426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52B88D-8841-2CD8-BB39-9FBBAE58E825}"/>
                </a:ext>
              </a:extLst>
            </p:cNvPr>
            <p:cNvSpPr/>
            <p:nvPr userDrawn="1"/>
          </p:nvSpPr>
          <p:spPr>
            <a:xfrm>
              <a:off x="116394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137B2D-4A1F-002E-F472-ABBBDEF05336}"/>
                </a:ext>
              </a:extLst>
            </p:cNvPr>
            <p:cNvSpPr/>
            <p:nvPr userDrawn="1"/>
          </p:nvSpPr>
          <p:spPr>
            <a:xfrm>
              <a:off x="116394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1759440-CC89-D235-F953-0F35ABD97102}"/>
                </a:ext>
              </a:extLst>
            </p:cNvPr>
            <p:cNvSpPr/>
            <p:nvPr userDrawn="1"/>
          </p:nvSpPr>
          <p:spPr>
            <a:xfrm>
              <a:off x="116394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A97008-1A11-F07D-2DA9-4597345B60AF}"/>
                </a:ext>
              </a:extLst>
            </p:cNvPr>
            <p:cNvSpPr/>
            <p:nvPr userDrawn="1"/>
          </p:nvSpPr>
          <p:spPr>
            <a:xfrm>
              <a:off x="120458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624932-4637-08F4-F385-A1ED1FD6F974}"/>
                </a:ext>
              </a:extLst>
            </p:cNvPr>
            <p:cNvSpPr/>
            <p:nvPr userDrawn="1"/>
          </p:nvSpPr>
          <p:spPr>
            <a:xfrm>
              <a:off x="120458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3E999A-A5EE-D582-C4B6-511B2CDA4F37}"/>
                </a:ext>
              </a:extLst>
            </p:cNvPr>
            <p:cNvSpPr/>
            <p:nvPr userDrawn="1"/>
          </p:nvSpPr>
          <p:spPr>
            <a:xfrm>
              <a:off x="120458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EE99B6-678D-C495-733E-B0AB793F5964}"/>
                </a:ext>
              </a:extLst>
            </p:cNvPr>
            <p:cNvSpPr/>
            <p:nvPr userDrawn="1"/>
          </p:nvSpPr>
          <p:spPr>
            <a:xfrm>
              <a:off x="114394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728C025-A4F3-BE43-18AB-6CA7048DD863}"/>
                </a:ext>
              </a:extLst>
            </p:cNvPr>
            <p:cNvSpPr/>
            <p:nvPr userDrawn="1"/>
          </p:nvSpPr>
          <p:spPr>
            <a:xfrm>
              <a:off x="118458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CDA981B-64D9-84B3-2129-82391E9CD378}"/>
                </a:ext>
              </a:extLst>
            </p:cNvPr>
            <p:cNvSpPr/>
            <p:nvPr userDrawn="1"/>
          </p:nvSpPr>
          <p:spPr>
            <a:xfrm>
              <a:off x="114394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EE4099-44FF-FD75-5620-7AEFD233C376}"/>
                </a:ext>
              </a:extLst>
            </p:cNvPr>
            <p:cNvSpPr/>
            <p:nvPr userDrawn="1"/>
          </p:nvSpPr>
          <p:spPr>
            <a:xfrm>
              <a:off x="118458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E9BA7D9-93B7-C011-7484-D53DDFA7480F}"/>
                </a:ext>
              </a:extLst>
            </p:cNvPr>
            <p:cNvSpPr/>
            <p:nvPr userDrawn="1"/>
          </p:nvSpPr>
          <p:spPr>
            <a:xfrm>
              <a:off x="114394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1AC779-D32E-8E52-F911-0D1D6C363745}"/>
                </a:ext>
              </a:extLst>
            </p:cNvPr>
            <p:cNvSpPr/>
            <p:nvPr userDrawn="1"/>
          </p:nvSpPr>
          <p:spPr>
            <a:xfrm>
              <a:off x="118458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43E35AA-3AC2-A0EB-8B36-672A48D6985F}"/>
                </a:ext>
              </a:extLst>
            </p:cNvPr>
            <p:cNvSpPr/>
            <p:nvPr userDrawn="1"/>
          </p:nvSpPr>
          <p:spPr>
            <a:xfrm>
              <a:off x="116426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922144-CC8F-94E1-8EFC-868EB0447DBD}"/>
                </a:ext>
              </a:extLst>
            </p:cNvPr>
            <p:cNvSpPr/>
            <p:nvPr userDrawn="1"/>
          </p:nvSpPr>
          <p:spPr>
            <a:xfrm>
              <a:off x="116426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FA0DDDC-F9A2-3625-B597-8D399A4D8F57}"/>
                </a:ext>
              </a:extLst>
            </p:cNvPr>
            <p:cNvSpPr/>
            <p:nvPr userDrawn="1"/>
          </p:nvSpPr>
          <p:spPr>
            <a:xfrm>
              <a:off x="116426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A8F5AD-83ED-65B6-3552-F8FF1CAF8ECB}"/>
                </a:ext>
              </a:extLst>
            </p:cNvPr>
            <p:cNvSpPr/>
            <p:nvPr userDrawn="1"/>
          </p:nvSpPr>
          <p:spPr>
            <a:xfrm>
              <a:off x="120490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24387CA-FCC5-5394-A82D-1B2B9A6C2B42}"/>
                </a:ext>
              </a:extLst>
            </p:cNvPr>
            <p:cNvSpPr/>
            <p:nvPr userDrawn="1"/>
          </p:nvSpPr>
          <p:spPr>
            <a:xfrm>
              <a:off x="120490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D0482AD-CF94-8714-62EB-C3268ACFDC19}"/>
                </a:ext>
              </a:extLst>
            </p:cNvPr>
            <p:cNvSpPr/>
            <p:nvPr userDrawn="1"/>
          </p:nvSpPr>
          <p:spPr>
            <a:xfrm>
              <a:off x="120490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5B16E52-5943-FC9D-6262-B54E28A673E3}"/>
                </a:ext>
              </a:extLst>
            </p:cNvPr>
            <p:cNvSpPr/>
            <p:nvPr userDrawn="1"/>
          </p:nvSpPr>
          <p:spPr>
            <a:xfrm>
              <a:off x="114426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EF58480-5477-2AFB-6D22-D2CFF3003232}"/>
                </a:ext>
              </a:extLst>
            </p:cNvPr>
            <p:cNvSpPr/>
            <p:nvPr userDrawn="1"/>
          </p:nvSpPr>
          <p:spPr>
            <a:xfrm>
              <a:off x="118490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F4DB002-BA7F-BECF-C555-FE4182779EC0}"/>
                </a:ext>
              </a:extLst>
            </p:cNvPr>
            <p:cNvSpPr/>
            <p:nvPr userDrawn="1"/>
          </p:nvSpPr>
          <p:spPr>
            <a:xfrm>
              <a:off x="116458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D466816-5B36-A4E1-EF72-B024CFADA4B7}"/>
                </a:ext>
              </a:extLst>
            </p:cNvPr>
            <p:cNvSpPr/>
            <p:nvPr userDrawn="1"/>
          </p:nvSpPr>
          <p:spPr>
            <a:xfrm>
              <a:off x="120522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 blue and black logo&#10;&#10;Description automatically generated">
            <a:extLst>
              <a:ext uri="{FF2B5EF4-FFF2-40B4-BE49-F238E27FC236}">
                <a16:creationId xmlns:a16="http://schemas.microsoft.com/office/drawing/2014/main" id="{0EF45B10-FB07-6FAE-1291-D03F013937AD}"/>
              </a:ext>
            </a:extLst>
          </p:cNvPr>
          <p:cNvPicPr>
            <a:picLocks noChangeAspect="1"/>
          </p:cNvPicPr>
          <p:nvPr userDrawn="1"/>
        </p:nvPicPr>
        <p:blipFill>
          <a:blip r:embed="rId4"/>
          <a:stretch>
            <a:fillRect/>
          </a:stretch>
        </p:blipFill>
        <p:spPr>
          <a:xfrm>
            <a:off x="11645801" y="1399884"/>
            <a:ext cx="558800" cy="584200"/>
          </a:xfrm>
          <a:prstGeom prst="rect">
            <a:avLst/>
          </a:prstGeom>
        </p:spPr>
      </p:pic>
    </p:spTree>
    <p:extLst>
      <p:ext uri="{BB962C8B-B14F-4D97-AF65-F5344CB8AC3E}">
        <p14:creationId xmlns:p14="http://schemas.microsoft.com/office/powerpoint/2010/main" val="121944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ep 2 blue bkg">
    <p:bg>
      <p:bgPr>
        <a:solidFill>
          <a:schemeClr val="bg1"/>
        </a:solidFill>
        <a:effectLst/>
      </p:bgPr>
    </p:bg>
    <p:spTree>
      <p:nvGrpSpPr>
        <p:cNvPr id="1" name=""/>
        <p:cNvGrpSpPr/>
        <p:nvPr/>
      </p:nvGrpSpPr>
      <p:grpSpPr>
        <a:xfrm>
          <a:off x="0" y="0"/>
          <a:ext cx="0" cy="0"/>
          <a:chOff x="0" y="0"/>
          <a:chExt cx="0" cy="0"/>
        </a:xfrm>
      </p:grpSpPr>
      <p:pic>
        <p:nvPicPr>
          <p:cNvPr id="9" name="Picture 8" descr="A yellow circle on a black background&#10;&#10;Description automatically generated">
            <a:extLst>
              <a:ext uri="{FF2B5EF4-FFF2-40B4-BE49-F238E27FC236}">
                <a16:creationId xmlns:a16="http://schemas.microsoft.com/office/drawing/2014/main" id="{C8CFC120-05C8-801E-3C5D-FE947C8F291F}"/>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11" name="Right Triangle 10">
            <a:extLst>
              <a:ext uri="{FF2B5EF4-FFF2-40B4-BE49-F238E27FC236}">
                <a16:creationId xmlns:a16="http://schemas.microsoft.com/office/drawing/2014/main" id="{ECA39DD3-C1D2-2513-0B00-7EF3CE6B8BA7}"/>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2" name="Picture 1">
            <a:extLst>
              <a:ext uri="{FF2B5EF4-FFF2-40B4-BE49-F238E27FC236}">
                <a16:creationId xmlns:a16="http://schemas.microsoft.com/office/drawing/2014/main" id="{EEE920AB-1171-CB7D-E218-56997374B64F}"/>
              </a:ext>
            </a:extLst>
          </p:cNvPr>
          <p:cNvPicPr>
            <a:picLocks noChangeAspect="1"/>
          </p:cNvPicPr>
          <p:nvPr userDrawn="1"/>
        </p:nvPicPr>
        <p:blipFill>
          <a:blip r:embed="rId3"/>
          <a:srcRect/>
          <a:stretch/>
        </p:blipFill>
        <p:spPr>
          <a:xfrm>
            <a:off x="10087802" y="6341879"/>
            <a:ext cx="1816291" cy="428995"/>
          </a:xfrm>
          <a:prstGeom prst="rect">
            <a:avLst/>
          </a:prstGeom>
        </p:spPr>
      </p:pic>
      <p:grpSp>
        <p:nvGrpSpPr>
          <p:cNvPr id="3" name="Group 2">
            <a:extLst>
              <a:ext uri="{FF2B5EF4-FFF2-40B4-BE49-F238E27FC236}">
                <a16:creationId xmlns:a16="http://schemas.microsoft.com/office/drawing/2014/main" id="{1B162074-5B84-33B4-B99F-45EB73F7C572}"/>
              </a:ext>
            </a:extLst>
          </p:cNvPr>
          <p:cNvGrpSpPr/>
          <p:nvPr userDrawn="1"/>
        </p:nvGrpSpPr>
        <p:grpSpPr>
          <a:xfrm>
            <a:off x="0" y="1318491"/>
            <a:ext cx="1397812" cy="58002"/>
            <a:chOff x="0" y="1077191"/>
            <a:chExt cx="1397812" cy="58002"/>
          </a:xfrm>
        </p:grpSpPr>
        <p:sp>
          <p:nvSpPr>
            <p:cNvPr id="4" name="Terminator 3">
              <a:extLst>
                <a:ext uri="{FF2B5EF4-FFF2-40B4-BE49-F238E27FC236}">
                  <a16:creationId xmlns:a16="http://schemas.microsoft.com/office/drawing/2014/main" id="{D69BDAD3-AEE9-B823-A40D-E4B7C22E8B22}"/>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71B517-849C-2F47-F232-C8EE74FBB8C0}"/>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E2B41A-01CA-FD63-9A9A-1D56B4217C6A}"/>
              </a:ext>
            </a:extLst>
          </p:cNvPr>
          <p:cNvSpPr txBox="1"/>
          <p:nvPr userDrawn="1"/>
        </p:nvSpPr>
        <p:spPr>
          <a:xfrm>
            <a:off x="298676" y="381138"/>
            <a:ext cx="6116595" cy="369332"/>
          </a:xfrm>
          <a:prstGeom prst="rect">
            <a:avLst/>
          </a:prstGeom>
          <a:noFill/>
        </p:spPr>
        <p:txBody>
          <a:bodyPr wrap="square" rtlCol="0">
            <a:spAutoFit/>
          </a:bodyPr>
          <a:lstStyle/>
          <a:p>
            <a:r>
              <a:rPr lang="en-US" sz="1800" b="1" i="0" dirty="0">
                <a:solidFill>
                  <a:schemeClr val="tx2"/>
                </a:solidFill>
                <a:latin typeface="Montserrat SemiBold" pitchFamily="2" charset="77"/>
              </a:rPr>
              <a:t>STEP 2</a:t>
            </a:r>
          </a:p>
        </p:txBody>
      </p:sp>
      <p:sp>
        <p:nvSpPr>
          <p:cNvPr id="10" name="Title 17">
            <a:extLst>
              <a:ext uri="{FF2B5EF4-FFF2-40B4-BE49-F238E27FC236}">
                <a16:creationId xmlns:a16="http://schemas.microsoft.com/office/drawing/2014/main" id="{81054224-E827-4231-8FE2-75C26EFC9896}"/>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12" name="Group 11">
            <a:extLst>
              <a:ext uri="{FF2B5EF4-FFF2-40B4-BE49-F238E27FC236}">
                <a16:creationId xmlns:a16="http://schemas.microsoft.com/office/drawing/2014/main" id="{22D7BEFB-3CA8-26EA-14EA-99C7D6D5DBE1}"/>
              </a:ext>
            </a:extLst>
          </p:cNvPr>
          <p:cNvGrpSpPr/>
          <p:nvPr userDrawn="1"/>
        </p:nvGrpSpPr>
        <p:grpSpPr>
          <a:xfrm>
            <a:off x="11436251" y="129884"/>
            <a:ext cx="661669" cy="1214119"/>
            <a:chOff x="11436251" y="129884"/>
            <a:chExt cx="661669" cy="1214119"/>
          </a:xfrm>
          <a:solidFill>
            <a:schemeClr val="tx2">
              <a:alpha val="50000"/>
            </a:schemeClr>
          </a:solidFill>
        </p:grpSpPr>
        <p:sp>
          <p:nvSpPr>
            <p:cNvPr id="13" name="Oval 12">
              <a:extLst>
                <a:ext uri="{FF2B5EF4-FFF2-40B4-BE49-F238E27FC236}">
                  <a16:creationId xmlns:a16="http://schemas.microsoft.com/office/drawing/2014/main" id="{BC8592AE-6302-3C92-61F1-4726C2C15B09}"/>
                </a:ext>
              </a:extLst>
            </p:cNvPr>
            <p:cNvSpPr/>
            <p:nvPr userDrawn="1"/>
          </p:nvSpPr>
          <p:spPr>
            <a:xfrm>
              <a:off x="114362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2AD5014-F61E-236E-280E-F4BA713BEB4B}"/>
                </a:ext>
              </a:extLst>
            </p:cNvPr>
            <p:cNvSpPr/>
            <p:nvPr userDrawn="1"/>
          </p:nvSpPr>
          <p:spPr>
            <a:xfrm>
              <a:off x="118426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F4A2F81-BCF1-30B8-D6C1-03B156961FC5}"/>
                </a:ext>
              </a:extLst>
            </p:cNvPr>
            <p:cNvSpPr/>
            <p:nvPr userDrawn="1"/>
          </p:nvSpPr>
          <p:spPr>
            <a:xfrm>
              <a:off x="114362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B3DE56C-3C13-0DC8-B4E8-C37428AEFA0D}"/>
                </a:ext>
              </a:extLst>
            </p:cNvPr>
            <p:cNvSpPr/>
            <p:nvPr userDrawn="1"/>
          </p:nvSpPr>
          <p:spPr>
            <a:xfrm>
              <a:off x="118426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C98159-8B1C-59E5-2D73-A07ACD7DB33A}"/>
                </a:ext>
              </a:extLst>
            </p:cNvPr>
            <p:cNvSpPr/>
            <p:nvPr userDrawn="1"/>
          </p:nvSpPr>
          <p:spPr>
            <a:xfrm>
              <a:off x="114362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0851B99-2ECE-DBE3-77BD-82C4A666542E}"/>
                </a:ext>
              </a:extLst>
            </p:cNvPr>
            <p:cNvSpPr/>
            <p:nvPr userDrawn="1"/>
          </p:nvSpPr>
          <p:spPr>
            <a:xfrm>
              <a:off x="118426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285724B-0161-B081-9DB8-F4672BA9389B}"/>
                </a:ext>
              </a:extLst>
            </p:cNvPr>
            <p:cNvSpPr/>
            <p:nvPr userDrawn="1"/>
          </p:nvSpPr>
          <p:spPr>
            <a:xfrm>
              <a:off x="116394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9C5DC1-1AE6-B901-9923-188F5C569388}"/>
                </a:ext>
              </a:extLst>
            </p:cNvPr>
            <p:cNvSpPr/>
            <p:nvPr userDrawn="1"/>
          </p:nvSpPr>
          <p:spPr>
            <a:xfrm>
              <a:off x="116394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26906A2-43E1-71DD-8AF5-FA4C632FA11F}"/>
                </a:ext>
              </a:extLst>
            </p:cNvPr>
            <p:cNvSpPr/>
            <p:nvPr userDrawn="1"/>
          </p:nvSpPr>
          <p:spPr>
            <a:xfrm>
              <a:off x="116394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18B2290-2107-1E5B-CF33-18F5EDBF6E10}"/>
                </a:ext>
              </a:extLst>
            </p:cNvPr>
            <p:cNvSpPr/>
            <p:nvPr userDrawn="1"/>
          </p:nvSpPr>
          <p:spPr>
            <a:xfrm>
              <a:off x="120458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E4FDC38-4B0C-6DF7-4762-44022612B3F5}"/>
                </a:ext>
              </a:extLst>
            </p:cNvPr>
            <p:cNvSpPr/>
            <p:nvPr userDrawn="1"/>
          </p:nvSpPr>
          <p:spPr>
            <a:xfrm>
              <a:off x="120458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18A57F4-F808-6B69-2727-286325354C4D}"/>
                </a:ext>
              </a:extLst>
            </p:cNvPr>
            <p:cNvSpPr/>
            <p:nvPr userDrawn="1"/>
          </p:nvSpPr>
          <p:spPr>
            <a:xfrm>
              <a:off x="120458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37AA9C-4F0B-C7AB-AC99-50D47D28E9B4}"/>
                </a:ext>
              </a:extLst>
            </p:cNvPr>
            <p:cNvSpPr/>
            <p:nvPr userDrawn="1"/>
          </p:nvSpPr>
          <p:spPr>
            <a:xfrm>
              <a:off x="114394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3DEC155-9A2F-8F90-6E5E-3302BF883EEB}"/>
                </a:ext>
              </a:extLst>
            </p:cNvPr>
            <p:cNvSpPr/>
            <p:nvPr userDrawn="1"/>
          </p:nvSpPr>
          <p:spPr>
            <a:xfrm>
              <a:off x="118458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0069005-1C82-708E-6442-3492BFE5A0C5}"/>
                </a:ext>
              </a:extLst>
            </p:cNvPr>
            <p:cNvSpPr/>
            <p:nvPr userDrawn="1"/>
          </p:nvSpPr>
          <p:spPr>
            <a:xfrm>
              <a:off x="114394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D86A945-19CC-6521-0E8E-A6A1FDD467E8}"/>
                </a:ext>
              </a:extLst>
            </p:cNvPr>
            <p:cNvSpPr/>
            <p:nvPr userDrawn="1"/>
          </p:nvSpPr>
          <p:spPr>
            <a:xfrm>
              <a:off x="118458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357B4F4-8C9D-7B5B-DCC0-1D4380692C4B}"/>
                </a:ext>
              </a:extLst>
            </p:cNvPr>
            <p:cNvSpPr/>
            <p:nvPr userDrawn="1"/>
          </p:nvSpPr>
          <p:spPr>
            <a:xfrm>
              <a:off x="114394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DC10262-14C9-18C7-61BC-321425CFABEA}"/>
                </a:ext>
              </a:extLst>
            </p:cNvPr>
            <p:cNvSpPr/>
            <p:nvPr userDrawn="1"/>
          </p:nvSpPr>
          <p:spPr>
            <a:xfrm>
              <a:off x="118458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A3321D5-AC87-7F16-30AE-7FA064D0DF01}"/>
                </a:ext>
              </a:extLst>
            </p:cNvPr>
            <p:cNvSpPr/>
            <p:nvPr userDrawn="1"/>
          </p:nvSpPr>
          <p:spPr>
            <a:xfrm>
              <a:off x="116426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C2662D1-1DD5-3CBD-AB0A-3C4F47095C86}"/>
                </a:ext>
              </a:extLst>
            </p:cNvPr>
            <p:cNvSpPr/>
            <p:nvPr userDrawn="1"/>
          </p:nvSpPr>
          <p:spPr>
            <a:xfrm>
              <a:off x="116426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D37D523-EDC8-970D-5795-BB7A1AF7DC8F}"/>
                </a:ext>
              </a:extLst>
            </p:cNvPr>
            <p:cNvSpPr/>
            <p:nvPr userDrawn="1"/>
          </p:nvSpPr>
          <p:spPr>
            <a:xfrm>
              <a:off x="116426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3A6AB49-67E6-D19F-712A-5CD4BFDCA60A}"/>
                </a:ext>
              </a:extLst>
            </p:cNvPr>
            <p:cNvSpPr/>
            <p:nvPr userDrawn="1"/>
          </p:nvSpPr>
          <p:spPr>
            <a:xfrm>
              <a:off x="120490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DBCC04C-3A55-5234-96C0-A16499F9B29E}"/>
                </a:ext>
              </a:extLst>
            </p:cNvPr>
            <p:cNvSpPr/>
            <p:nvPr userDrawn="1"/>
          </p:nvSpPr>
          <p:spPr>
            <a:xfrm>
              <a:off x="120490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283B582-0E71-56AF-A8E6-D934119B40C8}"/>
                </a:ext>
              </a:extLst>
            </p:cNvPr>
            <p:cNvSpPr/>
            <p:nvPr userDrawn="1"/>
          </p:nvSpPr>
          <p:spPr>
            <a:xfrm>
              <a:off x="120490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A9D5C62-ED51-126C-9931-45C4D2B9195D}"/>
                </a:ext>
              </a:extLst>
            </p:cNvPr>
            <p:cNvSpPr/>
            <p:nvPr userDrawn="1"/>
          </p:nvSpPr>
          <p:spPr>
            <a:xfrm>
              <a:off x="114426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1386051-0471-86F8-9B30-DDB4412B4345}"/>
                </a:ext>
              </a:extLst>
            </p:cNvPr>
            <p:cNvSpPr/>
            <p:nvPr userDrawn="1"/>
          </p:nvSpPr>
          <p:spPr>
            <a:xfrm>
              <a:off x="118490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B0BF705-3F15-DF08-2B0D-06C0DE73C71D}"/>
                </a:ext>
              </a:extLst>
            </p:cNvPr>
            <p:cNvSpPr/>
            <p:nvPr userDrawn="1"/>
          </p:nvSpPr>
          <p:spPr>
            <a:xfrm>
              <a:off x="116458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6B0B716-3A49-645B-C376-492C4BD2888F}"/>
                </a:ext>
              </a:extLst>
            </p:cNvPr>
            <p:cNvSpPr/>
            <p:nvPr userDrawn="1"/>
          </p:nvSpPr>
          <p:spPr>
            <a:xfrm>
              <a:off x="120522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40" descr="A blue and black striped background&#10;&#10;Description automatically generated">
            <a:extLst>
              <a:ext uri="{FF2B5EF4-FFF2-40B4-BE49-F238E27FC236}">
                <a16:creationId xmlns:a16="http://schemas.microsoft.com/office/drawing/2014/main" id="{03D150BF-BED1-81BF-7204-E8EEE0041EF2}"/>
              </a:ext>
            </a:extLst>
          </p:cNvPr>
          <p:cNvPicPr>
            <a:picLocks noChangeAspect="1"/>
          </p:cNvPicPr>
          <p:nvPr userDrawn="1"/>
        </p:nvPicPr>
        <p:blipFill>
          <a:blip r:embed="rId4"/>
          <a:stretch>
            <a:fillRect/>
          </a:stretch>
        </p:blipFill>
        <p:spPr>
          <a:xfrm>
            <a:off x="11747500" y="1506427"/>
            <a:ext cx="444500" cy="762000"/>
          </a:xfrm>
          <a:prstGeom prst="rect">
            <a:avLst/>
          </a:prstGeom>
        </p:spPr>
      </p:pic>
    </p:spTree>
    <p:extLst>
      <p:ext uri="{BB962C8B-B14F-4D97-AF65-F5344CB8AC3E}">
        <p14:creationId xmlns:p14="http://schemas.microsoft.com/office/powerpoint/2010/main" val="343005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ep 3 blue bkg">
    <p:bg>
      <p:bgPr>
        <a:solidFill>
          <a:schemeClr val="bg1"/>
        </a:solidFill>
        <a:effectLst/>
      </p:bgPr>
    </p:bg>
    <p:spTree>
      <p:nvGrpSpPr>
        <p:cNvPr id="1" name=""/>
        <p:cNvGrpSpPr/>
        <p:nvPr/>
      </p:nvGrpSpPr>
      <p:grpSpPr>
        <a:xfrm>
          <a:off x="0" y="0"/>
          <a:ext cx="0" cy="0"/>
          <a:chOff x="0" y="0"/>
          <a:chExt cx="0" cy="0"/>
        </a:xfrm>
      </p:grpSpPr>
      <p:pic>
        <p:nvPicPr>
          <p:cNvPr id="9" name="Picture 8" descr="A yellow circle on a black background&#10;&#10;Description automatically generated">
            <a:extLst>
              <a:ext uri="{FF2B5EF4-FFF2-40B4-BE49-F238E27FC236}">
                <a16:creationId xmlns:a16="http://schemas.microsoft.com/office/drawing/2014/main" id="{090F9DBC-9981-987F-75C4-87D087F932F9}"/>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11" name="Right Triangle 10">
            <a:extLst>
              <a:ext uri="{FF2B5EF4-FFF2-40B4-BE49-F238E27FC236}">
                <a16:creationId xmlns:a16="http://schemas.microsoft.com/office/drawing/2014/main" id="{C98B7E8A-5CBC-B900-06AE-034DB2E24758}"/>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2" name="Picture 1">
            <a:extLst>
              <a:ext uri="{FF2B5EF4-FFF2-40B4-BE49-F238E27FC236}">
                <a16:creationId xmlns:a16="http://schemas.microsoft.com/office/drawing/2014/main" id="{EEE920AB-1171-CB7D-E218-56997374B64F}"/>
              </a:ext>
            </a:extLst>
          </p:cNvPr>
          <p:cNvPicPr>
            <a:picLocks noChangeAspect="1"/>
          </p:cNvPicPr>
          <p:nvPr userDrawn="1"/>
        </p:nvPicPr>
        <p:blipFill>
          <a:blip r:embed="rId3"/>
          <a:srcRect/>
          <a:stretch/>
        </p:blipFill>
        <p:spPr>
          <a:xfrm>
            <a:off x="10087802" y="6341879"/>
            <a:ext cx="1816291" cy="428995"/>
          </a:xfrm>
          <a:prstGeom prst="rect">
            <a:avLst/>
          </a:prstGeom>
        </p:spPr>
      </p:pic>
      <p:grpSp>
        <p:nvGrpSpPr>
          <p:cNvPr id="3" name="Group 2">
            <a:extLst>
              <a:ext uri="{FF2B5EF4-FFF2-40B4-BE49-F238E27FC236}">
                <a16:creationId xmlns:a16="http://schemas.microsoft.com/office/drawing/2014/main" id="{1B162074-5B84-33B4-B99F-45EB73F7C572}"/>
              </a:ext>
            </a:extLst>
          </p:cNvPr>
          <p:cNvGrpSpPr/>
          <p:nvPr userDrawn="1"/>
        </p:nvGrpSpPr>
        <p:grpSpPr>
          <a:xfrm>
            <a:off x="0" y="1318491"/>
            <a:ext cx="1397812" cy="58002"/>
            <a:chOff x="0" y="1077191"/>
            <a:chExt cx="1397812" cy="58002"/>
          </a:xfrm>
        </p:grpSpPr>
        <p:sp>
          <p:nvSpPr>
            <p:cNvPr id="4" name="Terminator 3">
              <a:extLst>
                <a:ext uri="{FF2B5EF4-FFF2-40B4-BE49-F238E27FC236}">
                  <a16:creationId xmlns:a16="http://schemas.microsoft.com/office/drawing/2014/main" id="{D69BDAD3-AEE9-B823-A40D-E4B7C22E8B22}"/>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71B517-849C-2F47-F232-C8EE74FBB8C0}"/>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E2B41A-01CA-FD63-9A9A-1D56B4217C6A}"/>
              </a:ext>
            </a:extLst>
          </p:cNvPr>
          <p:cNvSpPr txBox="1"/>
          <p:nvPr userDrawn="1"/>
        </p:nvSpPr>
        <p:spPr>
          <a:xfrm>
            <a:off x="298676" y="381138"/>
            <a:ext cx="6116595" cy="369332"/>
          </a:xfrm>
          <a:prstGeom prst="rect">
            <a:avLst/>
          </a:prstGeom>
          <a:noFill/>
        </p:spPr>
        <p:txBody>
          <a:bodyPr wrap="square" rtlCol="0">
            <a:spAutoFit/>
          </a:bodyPr>
          <a:lstStyle/>
          <a:p>
            <a:r>
              <a:rPr lang="en-US" sz="1800" b="1" i="0" dirty="0">
                <a:solidFill>
                  <a:schemeClr val="tx2"/>
                </a:solidFill>
                <a:latin typeface="Montserrat SemiBold" pitchFamily="2" charset="77"/>
              </a:rPr>
              <a:t>STEP 3</a:t>
            </a:r>
          </a:p>
        </p:txBody>
      </p:sp>
      <p:sp>
        <p:nvSpPr>
          <p:cNvPr id="10" name="Title 17">
            <a:extLst>
              <a:ext uri="{FF2B5EF4-FFF2-40B4-BE49-F238E27FC236}">
                <a16:creationId xmlns:a16="http://schemas.microsoft.com/office/drawing/2014/main" id="{81054224-E827-4231-8FE2-75C26EFC9896}"/>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12" name="Group 11">
            <a:extLst>
              <a:ext uri="{FF2B5EF4-FFF2-40B4-BE49-F238E27FC236}">
                <a16:creationId xmlns:a16="http://schemas.microsoft.com/office/drawing/2014/main" id="{52EC5DC8-3CB0-2C7D-D22E-2BA309F6348A}"/>
              </a:ext>
            </a:extLst>
          </p:cNvPr>
          <p:cNvGrpSpPr/>
          <p:nvPr userDrawn="1"/>
        </p:nvGrpSpPr>
        <p:grpSpPr>
          <a:xfrm>
            <a:off x="11436251" y="129884"/>
            <a:ext cx="661669" cy="1214119"/>
            <a:chOff x="11436251" y="129884"/>
            <a:chExt cx="661669" cy="1214119"/>
          </a:xfrm>
          <a:solidFill>
            <a:schemeClr val="tx2">
              <a:alpha val="50000"/>
            </a:schemeClr>
          </a:solidFill>
        </p:grpSpPr>
        <p:sp>
          <p:nvSpPr>
            <p:cNvPr id="13" name="Oval 12">
              <a:extLst>
                <a:ext uri="{FF2B5EF4-FFF2-40B4-BE49-F238E27FC236}">
                  <a16:creationId xmlns:a16="http://schemas.microsoft.com/office/drawing/2014/main" id="{0D0A1E9D-349D-A54D-4293-C094983B0B22}"/>
                </a:ext>
              </a:extLst>
            </p:cNvPr>
            <p:cNvSpPr/>
            <p:nvPr userDrawn="1"/>
          </p:nvSpPr>
          <p:spPr>
            <a:xfrm>
              <a:off x="114362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F2CCF42-43C5-9652-A66B-19C51A605DB1}"/>
                </a:ext>
              </a:extLst>
            </p:cNvPr>
            <p:cNvSpPr/>
            <p:nvPr userDrawn="1"/>
          </p:nvSpPr>
          <p:spPr>
            <a:xfrm>
              <a:off x="118426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CCFFC1-5A9F-BFE7-39C4-6FDFDCAF5822}"/>
                </a:ext>
              </a:extLst>
            </p:cNvPr>
            <p:cNvSpPr/>
            <p:nvPr userDrawn="1"/>
          </p:nvSpPr>
          <p:spPr>
            <a:xfrm>
              <a:off x="114362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1BDD3D-AA8B-357E-A101-7DAC913A7219}"/>
                </a:ext>
              </a:extLst>
            </p:cNvPr>
            <p:cNvSpPr/>
            <p:nvPr userDrawn="1"/>
          </p:nvSpPr>
          <p:spPr>
            <a:xfrm>
              <a:off x="118426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08E95B4-1D85-CD56-E533-EE75F76CF54F}"/>
                </a:ext>
              </a:extLst>
            </p:cNvPr>
            <p:cNvSpPr/>
            <p:nvPr userDrawn="1"/>
          </p:nvSpPr>
          <p:spPr>
            <a:xfrm>
              <a:off x="114362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906D593-222A-C379-495C-2C3A4AD8C3F2}"/>
                </a:ext>
              </a:extLst>
            </p:cNvPr>
            <p:cNvSpPr/>
            <p:nvPr userDrawn="1"/>
          </p:nvSpPr>
          <p:spPr>
            <a:xfrm>
              <a:off x="118426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19F647-F34B-BCEC-5C59-250FD4E5C541}"/>
                </a:ext>
              </a:extLst>
            </p:cNvPr>
            <p:cNvSpPr/>
            <p:nvPr userDrawn="1"/>
          </p:nvSpPr>
          <p:spPr>
            <a:xfrm>
              <a:off x="116394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D172BE6-D21C-921A-DD9F-177AF58CB083}"/>
                </a:ext>
              </a:extLst>
            </p:cNvPr>
            <p:cNvSpPr/>
            <p:nvPr userDrawn="1"/>
          </p:nvSpPr>
          <p:spPr>
            <a:xfrm>
              <a:off x="116394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FB229A-D4E3-4C3D-2D1F-74E3EC9575DD}"/>
                </a:ext>
              </a:extLst>
            </p:cNvPr>
            <p:cNvSpPr/>
            <p:nvPr userDrawn="1"/>
          </p:nvSpPr>
          <p:spPr>
            <a:xfrm>
              <a:off x="116394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958ED9-F387-24A0-2776-FB00DD5CA54E}"/>
                </a:ext>
              </a:extLst>
            </p:cNvPr>
            <p:cNvSpPr/>
            <p:nvPr userDrawn="1"/>
          </p:nvSpPr>
          <p:spPr>
            <a:xfrm>
              <a:off x="120458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02C11BE-A428-6C93-943D-4689E201C2EA}"/>
                </a:ext>
              </a:extLst>
            </p:cNvPr>
            <p:cNvSpPr/>
            <p:nvPr userDrawn="1"/>
          </p:nvSpPr>
          <p:spPr>
            <a:xfrm>
              <a:off x="120458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09ADB94-8D6E-F0F5-1D74-113546DAA5E3}"/>
                </a:ext>
              </a:extLst>
            </p:cNvPr>
            <p:cNvSpPr/>
            <p:nvPr userDrawn="1"/>
          </p:nvSpPr>
          <p:spPr>
            <a:xfrm>
              <a:off x="120458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387CCA-81C2-E9BE-7AE2-EEDDF7D0EB1B}"/>
                </a:ext>
              </a:extLst>
            </p:cNvPr>
            <p:cNvSpPr/>
            <p:nvPr userDrawn="1"/>
          </p:nvSpPr>
          <p:spPr>
            <a:xfrm>
              <a:off x="114394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E75682C-983D-5142-0ADE-BE568E5A1529}"/>
                </a:ext>
              </a:extLst>
            </p:cNvPr>
            <p:cNvSpPr/>
            <p:nvPr userDrawn="1"/>
          </p:nvSpPr>
          <p:spPr>
            <a:xfrm>
              <a:off x="118458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62762DD-46BD-A716-9CD7-90B8D37E3073}"/>
                </a:ext>
              </a:extLst>
            </p:cNvPr>
            <p:cNvSpPr/>
            <p:nvPr userDrawn="1"/>
          </p:nvSpPr>
          <p:spPr>
            <a:xfrm>
              <a:off x="114394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49C393-8066-407C-2930-70E528FD6B1D}"/>
                </a:ext>
              </a:extLst>
            </p:cNvPr>
            <p:cNvSpPr/>
            <p:nvPr userDrawn="1"/>
          </p:nvSpPr>
          <p:spPr>
            <a:xfrm>
              <a:off x="118458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03208E8-400B-25AD-B4B1-E1583A85B361}"/>
                </a:ext>
              </a:extLst>
            </p:cNvPr>
            <p:cNvSpPr/>
            <p:nvPr userDrawn="1"/>
          </p:nvSpPr>
          <p:spPr>
            <a:xfrm>
              <a:off x="114394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E18E085-3687-54F1-EA0B-F725D674EC21}"/>
                </a:ext>
              </a:extLst>
            </p:cNvPr>
            <p:cNvSpPr/>
            <p:nvPr userDrawn="1"/>
          </p:nvSpPr>
          <p:spPr>
            <a:xfrm>
              <a:off x="118458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B320DFB-471F-A451-47F7-9C703737E556}"/>
                </a:ext>
              </a:extLst>
            </p:cNvPr>
            <p:cNvSpPr/>
            <p:nvPr userDrawn="1"/>
          </p:nvSpPr>
          <p:spPr>
            <a:xfrm>
              <a:off x="116426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87E8F30-2171-F1F3-6F99-14BD6B791C13}"/>
                </a:ext>
              </a:extLst>
            </p:cNvPr>
            <p:cNvSpPr/>
            <p:nvPr userDrawn="1"/>
          </p:nvSpPr>
          <p:spPr>
            <a:xfrm>
              <a:off x="116426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A663642-1FAB-747D-E5B7-DA53830BABC4}"/>
                </a:ext>
              </a:extLst>
            </p:cNvPr>
            <p:cNvSpPr/>
            <p:nvPr userDrawn="1"/>
          </p:nvSpPr>
          <p:spPr>
            <a:xfrm>
              <a:off x="116426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18AC0A5-89E1-12BE-4193-7361500B5010}"/>
                </a:ext>
              </a:extLst>
            </p:cNvPr>
            <p:cNvSpPr/>
            <p:nvPr userDrawn="1"/>
          </p:nvSpPr>
          <p:spPr>
            <a:xfrm>
              <a:off x="120490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94F313F-0866-E2DB-90B2-1BCEC0AB68C2}"/>
                </a:ext>
              </a:extLst>
            </p:cNvPr>
            <p:cNvSpPr/>
            <p:nvPr userDrawn="1"/>
          </p:nvSpPr>
          <p:spPr>
            <a:xfrm>
              <a:off x="120490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4676BF9-B352-9895-2FF2-ECA166C66D30}"/>
                </a:ext>
              </a:extLst>
            </p:cNvPr>
            <p:cNvSpPr/>
            <p:nvPr userDrawn="1"/>
          </p:nvSpPr>
          <p:spPr>
            <a:xfrm>
              <a:off x="120490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396A772-8AA0-84EF-3799-52255F2EC191}"/>
                </a:ext>
              </a:extLst>
            </p:cNvPr>
            <p:cNvSpPr/>
            <p:nvPr userDrawn="1"/>
          </p:nvSpPr>
          <p:spPr>
            <a:xfrm>
              <a:off x="114426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566950-CB51-F7A1-1F8D-BD284BBEBC0C}"/>
                </a:ext>
              </a:extLst>
            </p:cNvPr>
            <p:cNvSpPr/>
            <p:nvPr userDrawn="1"/>
          </p:nvSpPr>
          <p:spPr>
            <a:xfrm>
              <a:off x="118490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E97FAC5-19AD-B1A5-54CE-8F38BAEF7D21}"/>
                </a:ext>
              </a:extLst>
            </p:cNvPr>
            <p:cNvSpPr/>
            <p:nvPr userDrawn="1"/>
          </p:nvSpPr>
          <p:spPr>
            <a:xfrm>
              <a:off x="116458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F72396-FF37-3066-8547-4F955E0E2CC0}"/>
                </a:ext>
              </a:extLst>
            </p:cNvPr>
            <p:cNvSpPr/>
            <p:nvPr userDrawn="1"/>
          </p:nvSpPr>
          <p:spPr>
            <a:xfrm>
              <a:off x="120522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ight Triangle 40">
            <a:extLst>
              <a:ext uri="{FF2B5EF4-FFF2-40B4-BE49-F238E27FC236}">
                <a16:creationId xmlns:a16="http://schemas.microsoft.com/office/drawing/2014/main" id="{1161D012-D0BD-2AF1-4428-4AB15957DB33}"/>
              </a:ext>
            </a:extLst>
          </p:cNvPr>
          <p:cNvSpPr/>
          <p:nvPr userDrawn="1"/>
        </p:nvSpPr>
        <p:spPr>
          <a:xfrm rot="10800000">
            <a:off x="11601449" y="-6278"/>
            <a:ext cx="590451" cy="59045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3054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ep 4 blue bkg">
    <p:bg>
      <p:bgPr>
        <a:solidFill>
          <a:schemeClr val="bg1"/>
        </a:solidFill>
        <a:effectLst/>
      </p:bgPr>
    </p:bg>
    <p:spTree>
      <p:nvGrpSpPr>
        <p:cNvPr id="1" name=""/>
        <p:cNvGrpSpPr/>
        <p:nvPr/>
      </p:nvGrpSpPr>
      <p:grpSpPr>
        <a:xfrm>
          <a:off x="0" y="0"/>
          <a:ext cx="0" cy="0"/>
          <a:chOff x="0" y="0"/>
          <a:chExt cx="0" cy="0"/>
        </a:xfrm>
      </p:grpSpPr>
      <p:pic>
        <p:nvPicPr>
          <p:cNvPr id="9" name="Picture 8" descr="A yellow circle on a black background&#10;&#10;Description automatically generated">
            <a:extLst>
              <a:ext uri="{FF2B5EF4-FFF2-40B4-BE49-F238E27FC236}">
                <a16:creationId xmlns:a16="http://schemas.microsoft.com/office/drawing/2014/main" id="{E195755D-343E-DCEC-4B7C-8A05178375E7}"/>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11" name="Right Triangle 10">
            <a:extLst>
              <a:ext uri="{FF2B5EF4-FFF2-40B4-BE49-F238E27FC236}">
                <a16:creationId xmlns:a16="http://schemas.microsoft.com/office/drawing/2014/main" id="{890A3E6E-E3AB-08B3-917C-609965BD2B68}"/>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2" name="Picture 1">
            <a:extLst>
              <a:ext uri="{FF2B5EF4-FFF2-40B4-BE49-F238E27FC236}">
                <a16:creationId xmlns:a16="http://schemas.microsoft.com/office/drawing/2014/main" id="{EEE920AB-1171-CB7D-E218-56997374B64F}"/>
              </a:ext>
            </a:extLst>
          </p:cNvPr>
          <p:cNvPicPr>
            <a:picLocks noChangeAspect="1"/>
          </p:cNvPicPr>
          <p:nvPr userDrawn="1"/>
        </p:nvPicPr>
        <p:blipFill>
          <a:blip r:embed="rId3"/>
          <a:srcRect/>
          <a:stretch/>
        </p:blipFill>
        <p:spPr>
          <a:xfrm>
            <a:off x="10087802" y="6341879"/>
            <a:ext cx="1816291" cy="428995"/>
          </a:xfrm>
          <a:prstGeom prst="rect">
            <a:avLst/>
          </a:prstGeom>
        </p:spPr>
      </p:pic>
      <p:grpSp>
        <p:nvGrpSpPr>
          <p:cNvPr id="3" name="Group 2">
            <a:extLst>
              <a:ext uri="{FF2B5EF4-FFF2-40B4-BE49-F238E27FC236}">
                <a16:creationId xmlns:a16="http://schemas.microsoft.com/office/drawing/2014/main" id="{1B162074-5B84-33B4-B99F-45EB73F7C572}"/>
              </a:ext>
            </a:extLst>
          </p:cNvPr>
          <p:cNvGrpSpPr/>
          <p:nvPr userDrawn="1"/>
        </p:nvGrpSpPr>
        <p:grpSpPr>
          <a:xfrm>
            <a:off x="0" y="1318491"/>
            <a:ext cx="1397812" cy="58002"/>
            <a:chOff x="0" y="1077191"/>
            <a:chExt cx="1397812" cy="58002"/>
          </a:xfrm>
        </p:grpSpPr>
        <p:sp>
          <p:nvSpPr>
            <p:cNvPr id="4" name="Terminator 3">
              <a:extLst>
                <a:ext uri="{FF2B5EF4-FFF2-40B4-BE49-F238E27FC236}">
                  <a16:creationId xmlns:a16="http://schemas.microsoft.com/office/drawing/2014/main" id="{D69BDAD3-AEE9-B823-A40D-E4B7C22E8B22}"/>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71B517-849C-2F47-F232-C8EE74FBB8C0}"/>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E2B41A-01CA-FD63-9A9A-1D56B4217C6A}"/>
              </a:ext>
            </a:extLst>
          </p:cNvPr>
          <p:cNvSpPr txBox="1"/>
          <p:nvPr userDrawn="1"/>
        </p:nvSpPr>
        <p:spPr>
          <a:xfrm>
            <a:off x="298676" y="381138"/>
            <a:ext cx="6116595" cy="369332"/>
          </a:xfrm>
          <a:prstGeom prst="rect">
            <a:avLst/>
          </a:prstGeom>
          <a:noFill/>
        </p:spPr>
        <p:txBody>
          <a:bodyPr wrap="square" rtlCol="0">
            <a:spAutoFit/>
          </a:bodyPr>
          <a:lstStyle/>
          <a:p>
            <a:r>
              <a:rPr lang="en-US" sz="1800" b="1" i="0" dirty="0">
                <a:solidFill>
                  <a:schemeClr val="tx2"/>
                </a:solidFill>
                <a:latin typeface="Montserrat SemiBold" pitchFamily="2" charset="77"/>
              </a:rPr>
              <a:t>STEP 4</a:t>
            </a:r>
          </a:p>
        </p:txBody>
      </p:sp>
      <p:sp>
        <p:nvSpPr>
          <p:cNvPr id="10" name="Title 17">
            <a:extLst>
              <a:ext uri="{FF2B5EF4-FFF2-40B4-BE49-F238E27FC236}">
                <a16:creationId xmlns:a16="http://schemas.microsoft.com/office/drawing/2014/main" id="{81054224-E827-4231-8FE2-75C26EFC9896}"/>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12" name="Group 11">
            <a:extLst>
              <a:ext uri="{FF2B5EF4-FFF2-40B4-BE49-F238E27FC236}">
                <a16:creationId xmlns:a16="http://schemas.microsoft.com/office/drawing/2014/main" id="{1C6F34C0-C386-A765-BE77-65CE10442D23}"/>
              </a:ext>
            </a:extLst>
          </p:cNvPr>
          <p:cNvGrpSpPr/>
          <p:nvPr userDrawn="1"/>
        </p:nvGrpSpPr>
        <p:grpSpPr>
          <a:xfrm>
            <a:off x="11436251" y="129884"/>
            <a:ext cx="661669" cy="1214119"/>
            <a:chOff x="11436251" y="129884"/>
            <a:chExt cx="661669" cy="1214119"/>
          </a:xfrm>
          <a:solidFill>
            <a:schemeClr val="tx2">
              <a:alpha val="50000"/>
            </a:schemeClr>
          </a:solidFill>
        </p:grpSpPr>
        <p:sp>
          <p:nvSpPr>
            <p:cNvPr id="13" name="Oval 12">
              <a:extLst>
                <a:ext uri="{FF2B5EF4-FFF2-40B4-BE49-F238E27FC236}">
                  <a16:creationId xmlns:a16="http://schemas.microsoft.com/office/drawing/2014/main" id="{466E9F4A-6F21-1DC1-D3C0-5264F2937EE3}"/>
                </a:ext>
              </a:extLst>
            </p:cNvPr>
            <p:cNvSpPr/>
            <p:nvPr userDrawn="1"/>
          </p:nvSpPr>
          <p:spPr>
            <a:xfrm>
              <a:off x="114362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F95E8E5-40C7-23FA-343D-92FAC7AB205D}"/>
                </a:ext>
              </a:extLst>
            </p:cNvPr>
            <p:cNvSpPr/>
            <p:nvPr userDrawn="1"/>
          </p:nvSpPr>
          <p:spPr>
            <a:xfrm>
              <a:off x="118426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675BE7-8E9B-50B9-78FE-BC7DBDE4818D}"/>
                </a:ext>
              </a:extLst>
            </p:cNvPr>
            <p:cNvSpPr/>
            <p:nvPr userDrawn="1"/>
          </p:nvSpPr>
          <p:spPr>
            <a:xfrm>
              <a:off x="114362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0E0259-BB3E-BAE1-1FD1-0836D7202391}"/>
                </a:ext>
              </a:extLst>
            </p:cNvPr>
            <p:cNvSpPr/>
            <p:nvPr userDrawn="1"/>
          </p:nvSpPr>
          <p:spPr>
            <a:xfrm>
              <a:off x="118426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A90CB2A-20B2-1B78-CABF-AAAF8C5108DF}"/>
                </a:ext>
              </a:extLst>
            </p:cNvPr>
            <p:cNvSpPr/>
            <p:nvPr userDrawn="1"/>
          </p:nvSpPr>
          <p:spPr>
            <a:xfrm>
              <a:off x="114362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9BD53DE-4E70-3C5F-2E17-2331D974B96A}"/>
                </a:ext>
              </a:extLst>
            </p:cNvPr>
            <p:cNvSpPr/>
            <p:nvPr userDrawn="1"/>
          </p:nvSpPr>
          <p:spPr>
            <a:xfrm>
              <a:off x="118426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9D812D-9EAD-3843-70C7-ACB221035A23}"/>
                </a:ext>
              </a:extLst>
            </p:cNvPr>
            <p:cNvSpPr/>
            <p:nvPr userDrawn="1"/>
          </p:nvSpPr>
          <p:spPr>
            <a:xfrm>
              <a:off x="116394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9AF88DE-C37B-41F5-73CD-3F99FBF9F821}"/>
                </a:ext>
              </a:extLst>
            </p:cNvPr>
            <p:cNvSpPr/>
            <p:nvPr userDrawn="1"/>
          </p:nvSpPr>
          <p:spPr>
            <a:xfrm>
              <a:off x="116394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206E987-7316-6588-FC40-BB16EC1BBF61}"/>
                </a:ext>
              </a:extLst>
            </p:cNvPr>
            <p:cNvSpPr/>
            <p:nvPr userDrawn="1"/>
          </p:nvSpPr>
          <p:spPr>
            <a:xfrm>
              <a:off x="116394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A62ECE-BF5E-A904-3A5A-479D98D91E43}"/>
                </a:ext>
              </a:extLst>
            </p:cNvPr>
            <p:cNvSpPr/>
            <p:nvPr userDrawn="1"/>
          </p:nvSpPr>
          <p:spPr>
            <a:xfrm>
              <a:off x="120458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FB85908-C504-2469-7155-A888B7D289C1}"/>
                </a:ext>
              </a:extLst>
            </p:cNvPr>
            <p:cNvSpPr/>
            <p:nvPr userDrawn="1"/>
          </p:nvSpPr>
          <p:spPr>
            <a:xfrm>
              <a:off x="120458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2C90754-24CB-C951-9376-166098BC51E5}"/>
                </a:ext>
              </a:extLst>
            </p:cNvPr>
            <p:cNvSpPr/>
            <p:nvPr userDrawn="1"/>
          </p:nvSpPr>
          <p:spPr>
            <a:xfrm>
              <a:off x="120458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BE76FC7-6774-09FE-D549-EAD213D9242D}"/>
                </a:ext>
              </a:extLst>
            </p:cNvPr>
            <p:cNvSpPr/>
            <p:nvPr userDrawn="1"/>
          </p:nvSpPr>
          <p:spPr>
            <a:xfrm>
              <a:off x="114394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46B8CCB-85DE-C275-11E1-BBF58BE2EEA0}"/>
                </a:ext>
              </a:extLst>
            </p:cNvPr>
            <p:cNvSpPr/>
            <p:nvPr userDrawn="1"/>
          </p:nvSpPr>
          <p:spPr>
            <a:xfrm>
              <a:off x="118458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4A69C43-0792-C638-E501-5005380B6C93}"/>
                </a:ext>
              </a:extLst>
            </p:cNvPr>
            <p:cNvSpPr/>
            <p:nvPr userDrawn="1"/>
          </p:nvSpPr>
          <p:spPr>
            <a:xfrm>
              <a:off x="114394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011BC7C-6F40-BD68-D8A5-8CDAC1E25D0F}"/>
                </a:ext>
              </a:extLst>
            </p:cNvPr>
            <p:cNvSpPr/>
            <p:nvPr userDrawn="1"/>
          </p:nvSpPr>
          <p:spPr>
            <a:xfrm>
              <a:off x="118458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002BCE5-1061-290F-E82D-2A8852B6F151}"/>
                </a:ext>
              </a:extLst>
            </p:cNvPr>
            <p:cNvSpPr/>
            <p:nvPr userDrawn="1"/>
          </p:nvSpPr>
          <p:spPr>
            <a:xfrm>
              <a:off x="114394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A086922-F607-F3E6-810D-73BD4BEC24A5}"/>
                </a:ext>
              </a:extLst>
            </p:cNvPr>
            <p:cNvSpPr/>
            <p:nvPr userDrawn="1"/>
          </p:nvSpPr>
          <p:spPr>
            <a:xfrm>
              <a:off x="118458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8C470AB-6FD3-4D3F-306F-E673E90F62FA}"/>
                </a:ext>
              </a:extLst>
            </p:cNvPr>
            <p:cNvSpPr/>
            <p:nvPr userDrawn="1"/>
          </p:nvSpPr>
          <p:spPr>
            <a:xfrm>
              <a:off x="116426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E15C51D-27C2-6DD2-E524-E6BD05C2BDF7}"/>
                </a:ext>
              </a:extLst>
            </p:cNvPr>
            <p:cNvSpPr/>
            <p:nvPr userDrawn="1"/>
          </p:nvSpPr>
          <p:spPr>
            <a:xfrm>
              <a:off x="116426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CE4895A-EE37-3602-5FA1-51E2AF9CE93C}"/>
                </a:ext>
              </a:extLst>
            </p:cNvPr>
            <p:cNvSpPr/>
            <p:nvPr userDrawn="1"/>
          </p:nvSpPr>
          <p:spPr>
            <a:xfrm>
              <a:off x="116426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A831C21-CEED-1C09-C9B0-47022027BD2C}"/>
                </a:ext>
              </a:extLst>
            </p:cNvPr>
            <p:cNvSpPr/>
            <p:nvPr userDrawn="1"/>
          </p:nvSpPr>
          <p:spPr>
            <a:xfrm>
              <a:off x="120490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91AD77E-FC58-DB62-EFA9-2F6A11C64AE0}"/>
                </a:ext>
              </a:extLst>
            </p:cNvPr>
            <p:cNvSpPr/>
            <p:nvPr userDrawn="1"/>
          </p:nvSpPr>
          <p:spPr>
            <a:xfrm>
              <a:off x="120490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DFDD6F2-6303-3622-AE2E-EC84888F686D}"/>
                </a:ext>
              </a:extLst>
            </p:cNvPr>
            <p:cNvSpPr/>
            <p:nvPr userDrawn="1"/>
          </p:nvSpPr>
          <p:spPr>
            <a:xfrm>
              <a:off x="120490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82B3170-9387-917A-5EE7-74E91CB3D497}"/>
                </a:ext>
              </a:extLst>
            </p:cNvPr>
            <p:cNvSpPr/>
            <p:nvPr userDrawn="1"/>
          </p:nvSpPr>
          <p:spPr>
            <a:xfrm>
              <a:off x="114426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836B4E9-DAD2-BB1A-F9E1-B6C93DFBBEB9}"/>
                </a:ext>
              </a:extLst>
            </p:cNvPr>
            <p:cNvSpPr/>
            <p:nvPr userDrawn="1"/>
          </p:nvSpPr>
          <p:spPr>
            <a:xfrm>
              <a:off x="118490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6361DEC-56F7-6454-83FF-B4D58A43D2C0}"/>
                </a:ext>
              </a:extLst>
            </p:cNvPr>
            <p:cNvSpPr/>
            <p:nvPr userDrawn="1"/>
          </p:nvSpPr>
          <p:spPr>
            <a:xfrm>
              <a:off x="116458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2DE8E4E-A86A-7860-D58F-E1E8F8B19BF6}"/>
                </a:ext>
              </a:extLst>
            </p:cNvPr>
            <p:cNvSpPr/>
            <p:nvPr userDrawn="1"/>
          </p:nvSpPr>
          <p:spPr>
            <a:xfrm>
              <a:off x="120522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 blue circle with black border&#10;&#10;Description automatically generated">
            <a:extLst>
              <a:ext uri="{FF2B5EF4-FFF2-40B4-BE49-F238E27FC236}">
                <a16:creationId xmlns:a16="http://schemas.microsoft.com/office/drawing/2014/main" id="{FD8347BD-587A-C066-5B5A-238A112814B8}"/>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1782156" y="722319"/>
            <a:ext cx="424803" cy="1542707"/>
          </a:xfrm>
          <a:prstGeom prst="rect">
            <a:avLst/>
          </a:prstGeom>
        </p:spPr>
      </p:pic>
      <p:sp>
        <p:nvSpPr>
          <p:cNvPr id="71" name="Oval 70">
            <a:extLst>
              <a:ext uri="{FF2B5EF4-FFF2-40B4-BE49-F238E27FC236}">
                <a16:creationId xmlns:a16="http://schemas.microsoft.com/office/drawing/2014/main" id="{8D7ED9EC-78D0-A432-E5C8-724120637612}"/>
              </a:ext>
            </a:extLst>
          </p:cNvPr>
          <p:cNvSpPr/>
          <p:nvPr userDrawn="1"/>
        </p:nvSpPr>
        <p:spPr>
          <a:xfrm>
            <a:off x="11575781" y="807442"/>
            <a:ext cx="453047" cy="45304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946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ep 5 blue bkg">
    <p:bg>
      <p:bgPr>
        <a:solidFill>
          <a:schemeClr val="bg1"/>
        </a:solidFill>
        <a:effectLst/>
      </p:bgPr>
    </p:bg>
    <p:spTree>
      <p:nvGrpSpPr>
        <p:cNvPr id="1" name=""/>
        <p:cNvGrpSpPr/>
        <p:nvPr/>
      </p:nvGrpSpPr>
      <p:grpSpPr>
        <a:xfrm>
          <a:off x="0" y="0"/>
          <a:ext cx="0" cy="0"/>
          <a:chOff x="0" y="0"/>
          <a:chExt cx="0" cy="0"/>
        </a:xfrm>
      </p:grpSpPr>
      <p:pic>
        <p:nvPicPr>
          <p:cNvPr id="9" name="Picture 8" descr="A yellow circle on a black background&#10;&#10;Description automatically generated">
            <a:extLst>
              <a:ext uri="{FF2B5EF4-FFF2-40B4-BE49-F238E27FC236}">
                <a16:creationId xmlns:a16="http://schemas.microsoft.com/office/drawing/2014/main" id="{28FD624A-C62C-9898-F0EB-1D98E4608676}"/>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11" name="Right Triangle 10">
            <a:extLst>
              <a:ext uri="{FF2B5EF4-FFF2-40B4-BE49-F238E27FC236}">
                <a16:creationId xmlns:a16="http://schemas.microsoft.com/office/drawing/2014/main" id="{6CA5268F-D3C1-6390-CB43-42EADBFBC95C}"/>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2" name="Picture 1">
            <a:extLst>
              <a:ext uri="{FF2B5EF4-FFF2-40B4-BE49-F238E27FC236}">
                <a16:creationId xmlns:a16="http://schemas.microsoft.com/office/drawing/2014/main" id="{EEE920AB-1171-CB7D-E218-56997374B64F}"/>
              </a:ext>
            </a:extLst>
          </p:cNvPr>
          <p:cNvPicPr>
            <a:picLocks noChangeAspect="1"/>
          </p:cNvPicPr>
          <p:nvPr userDrawn="1"/>
        </p:nvPicPr>
        <p:blipFill>
          <a:blip r:embed="rId3"/>
          <a:srcRect/>
          <a:stretch/>
        </p:blipFill>
        <p:spPr>
          <a:xfrm>
            <a:off x="10087802" y="6341879"/>
            <a:ext cx="1816291" cy="428995"/>
          </a:xfrm>
          <a:prstGeom prst="rect">
            <a:avLst/>
          </a:prstGeom>
        </p:spPr>
      </p:pic>
      <p:grpSp>
        <p:nvGrpSpPr>
          <p:cNvPr id="3" name="Group 2">
            <a:extLst>
              <a:ext uri="{FF2B5EF4-FFF2-40B4-BE49-F238E27FC236}">
                <a16:creationId xmlns:a16="http://schemas.microsoft.com/office/drawing/2014/main" id="{1B162074-5B84-33B4-B99F-45EB73F7C572}"/>
              </a:ext>
            </a:extLst>
          </p:cNvPr>
          <p:cNvGrpSpPr/>
          <p:nvPr userDrawn="1"/>
        </p:nvGrpSpPr>
        <p:grpSpPr>
          <a:xfrm>
            <a:off x="0" y="1318491"/>
            <a:ext cx="1397812" cy="58002"/>
            <a:chOff x="0" y="1077191"/>
            <a:chExt cx="1397812" cy="58002"/>
          </a:xfrm>
        </p:grpSpPr>
        <p:sp>
          <p:nvSpPr>
            <p:cNvPr id="4" name="Terminator 3">
              <a:extLst>
                <a:ext uri="{FF2B5EF4-FFF2-40B4-BE49-F238E27FC236}">
                  <a16:creationId xmlns:a16="http://schemas.microsoft.com/office/drawing/2014/main" id="{D69BDAD3-AEE9-B823-A40D-E4B7C22E8B22}"/>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71B517-849C-2F47-F232-C8EE74FBB8C0}"/>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EE2B41A-01CA-FD63-9A9A-1D56B4217C6A}"/>
              </a:ext>
            </a:extLst>
          </p:cNvPr>
          <p:cNvSpPr txBox="1"/>
          <p:nvPr userDrawn="1"/>
        </p:nvSpPr>
        <p:spPr>
          <a:xfrm>
            <a:off x="298676" y="381138"/>
            <a:ext cx="6116595" cy="369332"/>
          </a:xfrm>
          <a:prstGeom prst="rect">
            <a:avLst/>
          </a:prstGeom>
          <a:noFill/>
        </p:spPr>
        <p:txBody>
          <a:bodyPr wrap="square" rtlCol="0">
            <a:spAutoFit/>
          </a:bodyPr>
          <a:lstStyle/>
          <a:p>
            <a:r>
              <a:rPr lang="en-US" sz="1800" b="1" i="0" dirty="0">
                <a:solidFill>
                  <a:schemeClr val="tx2"/>
                </a:solidFill>
                <a:latin typeface="Montserrat SemiBold" pitchFamily="2" charset="77"/>
              </a:rPr>
              <a:t>STEP 5</a:t>
            </a:r>
          </a:p>
        </p:txBody>
      </p:sp>
      <p:sp>
        <p:nvSpPr>
          <p:cNvPr id="10" name="Title 17">
            <a:extLst>
              <a:ext uri="{FF2B5EF4-FFF2-40B4-BE49-F238E27FC236}">
                <a16:creationId xmlns:a16="http://schemas.microsoft.com/office/drawing/2014/main" id="{81054224-E827-4231-8FE2-75C26EFC9896}"/>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12" name="Group 11">
            <a:extLst>
              <a:ext uri="{FF2B5EF4-FFF2-40B4-BE49-F238E27FC236}">
                <a16:creationId xmlns:a16="http://schemas.microsoft.com/office/drawing/2014/main" id="{D13A2914-F1AF-DED2-E67E-FA8365F95C4B}"/>
              </a:ext>
            </a:extLst>
          </p:cNvPr>
          <p:cNvGrpSpPr/>
          <p:nvPr userDrawn="1"/>
        </p:nvGrpSpPr>
        <p:grpSpPr>
          <a:xfrm>
            <a:off x="11614051" y="129884"/>
            <a:ext cx="661669" cy="1214119"/>
            <a:chOff x="11436251" y="129884"/>
            <a:chExt cx="661669" cy="1214119"/>
          </a:xfrm>
          <a:solidFill>
            <a:schemeClr val="tx2">
              <a:alpha val="50000"/>
            </a:schemeClr>
          </a:solidFill>
        </p:grpSpPr>
        <p:sp>
          <p:nvSpPr>
            <p:cNvPr id="13" name="Oval 12">
              <a:extLst>
                <a:ext uri="{FF2B5EF4-FFF2-40B4-BE49-F238E27FC236}">
                  <a16:creationId xmlns:a16="http://schemas.microsoft.com/office/drawing/2014/main" id="{75C0A62E-8D08-7237-4501-3882AF6A7339}"/>
                </a:ext>
              </a:extLst>
            </p:cNvPr>
            <p:cNvSpPr/>
            <p:nvPr userDrawn="1"/>
          </p:nvSpPr>
          <p:spPr>
            <a:xfrm>
              <a:off x="114362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876D06F-D5FE-8764-6593-E3B5BE49DFEC}"/>
                </a:ext>
              </a:extLst>
            </p:cNvPr>
            <p:cNvSpPr/>
            <p:nvPr userDrawn="1"/>
          </p:nvSpPr>
          <p:spPr>
            <a:xfrm>
              <a:off x="118426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268FCF-2794-22E1-B786-5A67F60B721A}"/>
                </a:ext>
              </a:extLst>
            </p:cNvPr>
            <p:cNvSpPr/>
            <p:nvPr userDrawn="1"/>
          </p:nvSpPr>
          <p:spPr>
            <a:xfrm>
              <a:off x="114362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4035397-1455-5543-D382-5BB11848E0DC}"/>
                </a:ext>
              </a:extLst>
            </p:cNvPr>
            <p:cNvSpPr/>
            <p:nvPr userDrawn="1"/>
          </p:nvSpPr>
          <p:spPr>
            <a:xfrm>
              <a:off x="118426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75235C-DC31-3BCF-5B62-67A6812877BA}"/>
                </a:ext>
              </a:extLst>
            </p:cNvPr>
            <p:cNvSpPr/>
            <p:nvPr userDrawn="1"/>
          </p:nvSpPr>
          <p:spPr>
            <a:xfrm>
              <a:off x="114362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68BE99E-A04E-DB13-7745-83B8B180EE16}"/>
                </a:ext>
              </a:extLst>
            </p:cNvPr>
            <p:cNvSpPr/>
            <p:nvPr userDrawn="1"/>
          </p:nvSpPr>
          <p:spPr>
            <a:xfrm>
              <a:off x="118426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652B88D-8841-2CD8-BB39-9FBBAE58E825}"/>
                </a:ext>
              </a:extLst>
            </p:cNvPr>
            <p:cNvSpPr/>
            <p:nvPr userDrawn="1"/>
          </p:nvSpPr>
          <p:spPr>
            <a:xfrm>
              <a:off x="116394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137B2D-4A1F-002E-F472-ABBBDEF05336}"/>
                </a:ext>
              </a:extLst>
            </p:cNvPr>
            <p:cNvSpPr/>
            <p:nvPr userDrawn="1"/>
          </p:nvSpPr>
          <p:spPr>
            <a:xfrm>
              <a:off x="116394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1759440-CC89-D235-F953-0F35ABD97102}"/>
                </a:ext>
              </a:extLst>
            </p:cNvPr>
            <p:cNvSpPr/>
            <p:nvPr userDrawn="1"/>
          </p:nvSpPr>
          <p:spPr>
            <a:xfrm>
              <a:off x="116394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A97008-1A11-F07D-2DA9-4597345B60AF}"/>
                </a:ext>
              </a:extLst>
            </p:cNvPr>
            <p:cNvSpPr/>
            <p:nvPr userDrawn="1"/>
          </p:nvSpPr>
          <p:spPr>
            <a:xfrm>
              <a:off x="120458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624932-4637-08F4-F385-A1ED1FD6F974}"/>
                </a:ext>
              </a:extLst>
            </p:cNvPr>
            <p:cNvSpPr/>
            <p:nvPr userDrawn="1"/>
          </p:nvSpPr>
          <p:spPr>
            <a:xfrm>
              <a:off x="120458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73E999A-A5EE-D582-C4B6-511B2CDA4F37}"/>
                </a:ext>
              </a:extLst>
            </p:cNvPr>
            <p:cNvSpPr/>
            <p:nvPr userDrawn="1"/>
          </p:nvSpPr>
          <p:spPr>
            <a:xfrm>
              <a:off x="120458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0EE99B6-678D-C495-733E-B0AB793F5964}"/>
                </a:ext>
              </a:extLst>
            </p:cNvPr>
            <p:cNvSpPr/>
            <p:nvPr userDrawn="1"/>
          </p:nvSpPr>
          <p:spPr>
            <a:xfrm>
              <a:off x="114394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728C025-A4F3-BE43-18AB-6CA7048DD863}"/>
                </a:ext>
              </a:extLst>
            </p:cNvPr>
            <p:cNvSpPr/>
            <p:nvPr userDrawn="1"/>
          </p:nvSpPr>
          <p:spPr>
            <a:xfrm>
              <a:off x="118458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CDA981B-64D9-84B3-2129-82391E9CD378}"/>
                </a:ext>
              </a:extLst>
            </p:cNvPr>
            <p:cNvSpPr/>
            <p:nvPr userDrawn="1"/>
          </p:nvSpPr>
          <p:spPr>
            <a:xfrm>
              <a:off x="114394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EE4099-44FF-FD75-5620-7AEFD233C376}"/>
                </a:ext>
              </a:extLst>
            </p:cNvPr>
            <p:cNvSpPr/>
            <p:nvPr userDrawn="1"/>
          </p:nvSpPr>
          <p:spPr>
            <a:xfrm>
              <a:off x="118458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E9BA7D9-93B7-C011-7484-D53DDFA7480F}"/>
                </a:ext>
              </a:extLst>
            </p:cNvPr>
            <p:cNvSpPr/>
            <p:nvPr userDrawn="1"/>
          </p:nvSpPr>
          <p:spPr>
            <a:xfrm>
              <a:off x="114394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1AC779-D32E-8E52-F911-0D1D6C363745}"/>
                </a:ext>
              </a:extLst>
            </p:cNvPr>
            <p:cNvSpPr/>
            <p:nvPr userDrawn="1"/>
          </p:nvSpPr>
          <p:spPr>
            <a:xfrm>
              <a:off x="118458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43E35AA-3AC2-A0EB-8B36-672A48D6985F}"/>
                </a:ext>
              </a:extLst>
            </p:cNvPr>
            <p:cNvSpPr/>
            <p:nvPr userDrawn="1"/>
          </p:nvSpPr>
          <p:spPr>
            <a:xfrm>
              <a:off x="116426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0922144-CC8F-94E1-8EFC-868EB0447DBD}"/>
                </a:ext>
              </a:extLst>
            </p:cNvPr>
            <p:cNvSpPr/>
            <p:nvPr userDrawn="1"/>
          </p:nvSpPr>
          <p:spPr>
            <a:xfrm>
              <a:off x="116426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FA0DDDC-F9A2-3625-B597-8D399A4D8F57}"/>
                </a:ext>
              </a:extLst>
            </p:cNvPr>
            <p:cNvSpPr/>
            <p:nvPr userDrawn="1"/>
          </p:nvSpPr>
          <p:spPr>
            <a:xfrm>
              <a:off x="116426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A8F5AD-83ED-65B6-3552-F8FF1CAF8ECB}"/>
                </a:ext>
              </a:extLst>
            </p:cNvPr>
            <p:cNvSpPr/>
            <p:nvPr userDrawn="1"/>
          </p:nvSpPr>
          <p:spPr>
            <a:xfrm>
              <a:off x="120490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24387CA-FCC5-5394-A82D-1B2B9A6C2B42}"/>
                </a:ext>
              </a:extLst>
            </p:cNvPr>
            <p:cNvSpPr/>
            <p:nvPr userDrawn="1"/>
          </p:nvSpPr>
          <p:spPr>
            <a:xfrm>
              <a:off x="120490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D0482AD-CF94-8714-62EB-C3268ACFDC19}"/>
                </a:ext>
              </a:extLst>
            </p:cNvPr>
            <p:cNvSpPr/>
            <p:nvPr userDrawn="1"/>
          </p:nvSpPr>
          <p:spPr>
            <a:xfrm>
              <a:off x="120490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5B16E52-5943-FC9D-6262-B54E28A673E3}"/>
                </a:ext>
              </a:extLst>
            </p:cNvPr>
            <p:cNvSpPr/>
            <p:nvPr userDrawn="1"/>
          </p:nvSpPr>
          <p:spPr>
            <a:xfrm>
              <a:off x="114426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EF58480-5477-2AFB-6D22-D2CFF3003232}"/>
                </a:ext>
              </a:extLst>
            </p:cNvPr>
            <p:cNvSpPr/>
            <p:nvPr userDrawn="1"/>
          </p:nvSpPr>
          <p:spPr>
            <a:xfrm>
              <a:off x="118490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F4DB002-BA7F-BECF-C555-FE4182779EC0}"/>
                </a:ext>
              </a:extLst>
            </p:cNvPr>
            <p:cNvSpPr/>
            <p:nvPr userDrawn="1"/>
          </p:nvSpPr>
          <p:spPr>
            <a:xfrm>
              <a:off x="116458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D466816-5B36-A4E1-EF72-B024CFADA4B7}"/>
                </a:ext>
              </a:extLst>
            </p:cNvPr>
            <p:cNvSpPr/>
            <p:nvPr userDrawn="1"/>
          </p:nvSpPr>
          <p:spPr>
            <a:xfrm>
              <a:off x="120522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 blue and black logo&#10;&#10;Description automatically generated">
            <a:extLst>
              <a:ext uri="{FF2B5EF4-FFF2-40B4-BE49-F238E27FC236}">
                <a16:creationId xmlns:a16="http://schemas.microsoft.com/office/drawing/2014/main" id="{0EF45B10-FB07-6FAE-1291-D03F013937AD}"/>
              </a:ext>
            </a:extLst>
          </p:cNvPr>
          <p:cNvPicPr>
            <a:picLocks noChangeAspect="1"/>
          </p:cNvPicPr>
          <p:nvPr userDrawn="1"/>
        </p:nvPicPr>
        <p:blipFill>
          <a:blip r:embed="rId4"/>
          <a:stretch>
            <a:fillRect/>
          </a:stretch>
        </p:blipFill>
        <p:spPr>
          <a:xfrm>
            <a:off x="11645801" y="1399884"/>
            <a:ext cx="558800" cy="584200"/>
          </a:xfrm>
          <a:prstGeom prst="rect">
            <a:avLst/>
          </a:prstGeom>
        </p:spPr>
      </p:pic>
    </p:spTree>
    <p:extLst>
      <p:ext uri="{BB962C8B-B14F-4D97-AF65-F5344CB8AC3E}">
        <p14:creationId xmlns:p14="http://schemas.microsoft.com/office/powerpoint/2010/main" val="3130991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blank">
    <p:bg>
      <p:bgPr>
        <a:solidFill>
          <a:schemeClr val="bg1"/>
        </a:solidFill>
        <a:effectLst/>
      </p:bgPr>
    </p:bg>
    <p:spTree>
      <p:nvGrpSpPr>
        <p:cNvPr id="1" name=""/>
        <p:cNvGrpSpPr/>
        <p:nvPr/>
      </p:nvGrpSpPr>
      <p:grpSpPr>
        <a:xfrm>
          <a:off x="0" y="0"/>
          <a:ext cx="0" cy="0"/>
          <a:chOff x="0" y="0"/>
          <a:chExt cx="0" cy="0"/>
        </a:xfrm>
      </p:grpSpPr>
      <p:pic>
        <p:nvPicPr>
          <p:cNvPr id="34" name="Picture 33" descr="A yellow circle on a black background&#10;&#10;Description automatically generated">
            <a:extLst>
              <a:ext uri="{FF2B5EF4-FFF2-40B4-BE49-F238E27FC236}">
                <a16:creationId xmlns:a16="http://schemas.microsoft.com/office/drawing/2014/main" id="{781A9C77-CE5B-726D-E2F6-A487EBD82437}"/>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35" name="Right Triangle 34">
            <a:extLst>
              <a:ext uri="{FF2B5EF4-FFF2-40B4-BE49-F238E27FC236}">
                <a16:creationId xmlns:a16="http://schemas.microsoft.com/office/drawing/2014/main" id="{0E998E3A-A8F1-0160-D987-34F5F7CA5494}"/>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10" name="Picture 9">
            <a:extLst>
              <a:ext uri="{FF2B5EF4-FFF2-40B4-BE49-F238E27FC236}">
                <a16:creationId xmlns:a16="http://schemas.microsoft.com/office/drawing/2014/main" id="{DB3B7943-401D-4DFC-BA46-D70A61E0A782}"/>
              </a:ext>
            </a:extLst>
          </p:cNvPr>
          <p:cNvPicPr>
            <a:picLocks noChangeAspect="1"/>
          </p:cNvPicPr>
          <p:nvPr userDrawn="1"/>
        </p:nvPicPr>
        <p:blipFill>
          <a:blip r:embed="rId3"/>
          <a:srcRect/>
          <a:stretch/>
        </p:blipFill>
        <p:spPr>
          <a:xfrm>
            <a:off x="10087802" y="6341879"/>
            <a:ext cx="1816291" cy="428995"/>
          </a:xfrm>
          <a:prstGeom prst="rect">
            <a:avLst/>
          </a:prstGeom>
        </p:spPr>
      </p:pic>
    </p:spTree>
    <p:extLst>
      <p:ext uri="{BB962C8B-B14F-4D97-AF65-F5344CB8AC3E}">
        <p14:creationId xmlns:p14="http://schemas.microsoft.com/office/powerpoint/2010/main" val="165750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9618D-578F-0CD4-E2EC-3BBA2A891D26}"/>
              </a:ext>
            </a:extLst>
          </p:cNvPr>
          <p:cNvPicPr>
            <a:picLocks noChangeAspect="1"/>
          </p:cNvPicPr>
          <p:nvPr userDrawn="1"/>
        </p:nvPicPr>
        <p:blipFill>
          <a:blip r:embed="rId2"/>
          <a:srcRect/>
          <a:stretch/>
        </p:blipFill>
        <p:spPr>
          <a:xfrm>
            <a:off x="10089605" y="6341879"/>
            <a:ext cx="1807529" cy="426924"/>
          </a:xfrm>
          <a:prstGeom prst="rect">
            <a:avLst/>
          </a:prstGeom>
        </p:spPr>
      </p:pic>
      <p:pic>
        <p:nvPicPr>
          <p:cNvPr id="5" name="Picture 4" descr="A yellow circle on a black background&#10;&#10;Description automatically generated">
            <a:extLst>
              <a:ext uri="{FF2B5EF4-FFF2-40B4-BE49-F238E27FC236}">
                <a16:creationId xmlns:a16="http://schemas.microsoft.com/office/drawing/2014/main" id="{2554AF69-F93E-A618-A1B6-6F8A3DBE797E}"/>
              </a:ext>
            </a:extLst>
          </p:cNvPr>
          <p:cNvPicPr>
            <a:picLocks noChangeAspect="1"/>
          </p:cNvPicPr>
          <p:nvPr userDrawn="1"/>
        </p:nvPicPr>
        <p:blipFill>
          <a:blip r:embed="rId3"/>
          <a:stretch>
            <a:fillRect/>
          </a:stretch>
        </p:blipFill>
        <p:spPr>
          <a:xfrm>
            <a:off x="0" y="6350000"/>
            <a:ext cx="508000" cy="508000"/>
          </a:xfrm>
          <a:prstGeom prst="rect">
            <a:avLst/>
          </a:prstGeom>
        </p:spPr>
      </p:pic>
      <p:sp>
        <p:nvSpPr>
          <p:cNvPr id="6" name="Right Triangle 5">
            <a:extLst>
              <a:ext uri="{FF2B5EF4-FFF2-40B4-BE49-F238E27FC236}">
                <a16:creationId xmlns:a16="http://schemas.microsoft.com/office/drawing/2014/main" id="{61CA9F8A-426E-CE3F-C700-6C9F40808256}"/>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873E59FC-2E92-7B1B-DF72-CD870FA93607}"/>
              </a:ext>
            </a:extLst>
          </p:cNvPr>
          <p:cNvSpPr>
            <a:spLocks noGrp="1"/>
          </p:cNvSpPr>
          <p:nvPr>
            <p:ph type="ftr" sz="quarter" idx="11"/>
          </p:nvPr>
        </p:nvSpPr>
        <p:spPr>
          <a:xfrm>
            <a:off x="4038600" y="6415984"/>
            <a:ext cx="4114800" cy="365125"/>
          </a:xfrm>
          <a:prstGeom prst="rect">
            <a:avLst/>
          </a:prstGeom>
        </p:spPr>
        <p:txBody>
          <a:bodyPr/>
          <a:lstStyle>
            <a:lvl1pPr>
              <a:defRPr sz="800" b="0" i="0">
                <a:latin typeface="Montserrat Light" pitchFamily="2" charset="77"/>
              </a:defRPr>
            </a:lvl1pPr>
          </a:lstStyle>
          <a:p>
            <a:r>
              <a:rPr lang="en-US"/>
              <a:t>Copyright © B2B Frameworks Ltd 2018</a:t>
            </a:r>
            <a:endParaRPr lang="en-US" dirty="0"/>
          </a:p>
        </p:txBody>
      </p:sp>
      <p:sp>
        <p:nvSpPr>
          <p:cNvPr id="8" name="Slide Number Placeholder 5">
            <a:extLst>
              <a:ext uri="{FF2B5EF4-FFF2-40B4-BE49-F238E27FC236}">
                <a16:creationId xmlns:a16="http://schemas.microsoft.com/office/drawing/2014/main" id="{F6E2F2D5-2869-E920-A3FB-944264334C81}"/>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spTree>
    <p:extLst>
      <p:ext uri="{BB962C8B-B14F-4D97-AF65-F5344CB8AC3E}">
        <p14:creationId xmlns:p14="http://schemas.microsoft.com/office/powerpoint/2010/main" val="2689005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_blank">
    <p:bg>
      <p:bgPr>
        <a:solidFill>
          <a:schemeClr val="tx1"/>
        </a:solidFill>
        <a:effectLst/>
      </p:bgPr>
    </p:bg>
    <p:spTree>
      <p:nvGrpSpPr>
        <p:cNvPr id="1" name=""/>
        <p:cNvGrpSpPr/>
        <p:nvPr/>
      </p:nvGrpSpPr>
      <p:grpSpPr>
        <a:xfrm>
          <a:off x="0" y="0"/>
          <a:ext cx="0" cy="0"/>
          <a:chOff x="0" y="0"/>
          <a:chExt cx="0" cy="0"/>
        </a:xfrm>
      </p:grpSpPr>
      <p:pic>
        <p:nvPicPr>
          <p:cNvPr id="4" name="Picture 3" descr="A logo with blue and yellow colors&#10;&#10;Description automatically generated">
            <a:extLst>
              <a:ext uri="{FF2B5EF4-FFF2-40B4-BE49-F238E27FC236}">
                <a16:creationId xmlns:a16="http://schemas.microsoft.com/office/drawing/2014/main" id="{49DDB7B7-A9BB-3A76-2C09-A0EE5C58EA65}"/>
              </a:ext>
            </a:extLst>
          </p:cNvPr>
          <p:cNvPicPr>
            <a:picLocks noChangeAspect="1"/>
          </p:cNvPicPr>
          <p:nvPr userDrawn="1"/>
        </p:nvPicPr>
        <p:blipFill>
          <a:blip r:embed="rId2"/>
          <a:stretch>
            <a:fillRect/>
          </a:stretch>
        </p:blipFill>
        <p:spPr>
          <a:xfrm>
            <a:off x="9029700" y="5514927"/>
            <a:ext cx="2922386" cy="1162946"/>
          </a:xfrm>
          <a:prstGeom prst="rect">
            <a:avLst/>
          </a:prstGeom>
        </p:spPr>
      </p:pic>
      <p:sp>
        <p:nvSpPr>
          <p:cNvPr id="9" name="TextBox 8">
            <a:extLst>
              <a:ext uri="{FF2B5EF4-FFF2-40B4-BE49-F238E27FC236}">
                <a16:creationId xmlns:a16="http://schemas.microsoft.com/office/drawing/2014/main" id="{30AED23B-968E-C0FF-EC3B-9FEA1CC9E265}"/>
              </a:ext>
            </a:extLst>
          </p:cNvPr>
          <p:cNvSpPr txBox="1"/>
          <p:nvPr userDrawn="1"/>
        </p:nvSpPr>
        <p:spPr>
          <a:xfrm>
            <a:off x="502311" y="4331682"/>
            <a:ext cx="4233461" cy="1404936"/>
          </a:xfrm>
          <a:prstGeom prst="rect">
            <a:avLst/>
          </a:prstGeom>
          <a:noFill/>
        </p:spPr>
        <p:txBody>
          <a:bodyPr wrap="square" rtlCol="0">
            <a:spAutoFit/>
          </a:bodyPr>
          <a:lstStyle/>
          <a:p>
            <a:r>
              <a:rPr lang="en-US" sz="1600" b="0" i="0" dirty="0">
                <a:solidFill>
                  <a:schemeClr val="tx2"/>
                </a:solidFill>
                <a:latin typeface="Montserrat" pitchFamily="2" charset="77"/>
              </a:rPr>
              <a:t>To view further frameworks please visit:</a:t>
            </a:r>
          </a:p>
          <a:p>
            <a:pPr>
              <a:lnSpc>
                <a:spcPct val="150000"/>
              </a:lnSpc>
            </a:pPr>
            <a:r>
              <a:rPr lang="en-US" sz="1600" b="0" i="0" u="sng" dirty="0">
                <a:solidFill>
                  <a:schemeClr val="accent1"/>
                </a:solidFill>
                <a:latin typeface="Montserrat Medium" pitchFamily="2" charset="77"/>
              </a:rPr>
              <a:t>www.b2bframeworks.com</a:t>
            </a:r>
          </a:p>
          <a:p>
            <a:pPr>
              <a:lnSpc>
                <a:spcPct val="150000"/>
              </a:lnSpc>
            </a:pPr>
            <a:endParaRPr lang="en-US" sz="1600" b="0" i="0" u="sng" dirty="0">
              <a:solidFill>
                <a:schemeClr val="accent1"/>
              </a:solidFill>
              <a:latin typeface="Montserrat Medium" pitchFamily="2" charset="77"/>
            </a:endParaRPr>
          </a:p>
          <a:p>
            <a:pPr>
              <a:lnSpc>
                <a:spcPct val="150000"/>
              </a:lnSpc>
            </a:pPr>
            <a:r>
              <a:rPr lang="en-US" sz="1600" b="0" i="0" kern="1200" dirty="0">
                <a:solidFill>
                  <a:schemeClr val="tx2"/>
                </a:solidFill>
                <a:latin typeface="Montserrat" pitchFamily="2" charset="77"/>
                <a:ea typeface="+mn-ea"/>
                <a:cs typeface="+mn-cs"/>
              </a:rPr>
              <a:t>Keep In touch:</a:t>
            </a:r>
          </a:p>
        </p:txBody>
      </p:sp>
      <p:pic>
        <p:nvPicPr>
          <p:cNvPr id="11" name="Picture 10" descr="A black letter f in a white circle&#10;&#10;Description automatically generated">
            <a:extLst>
              <a:ext uri="{FF2B5EF4-FFF2-40B4-BE49-F238E27FC236}">
                <a16:creationId xmlns:a16="http://schemas.microsoft.com/office/drawing/2014/main" id="{63D3CED1-79C1-7716-A0C4-A1EACF309522}"/>
              </a:ext>
            </a:extLst>
          </p:cNvPr>
          <p:cNvPicPr>
            <a:picLocks noChangeAspect="1"/>
          </p:cNvPicPr>
          <p:nvPr userDrawn="1"/>
        </p:nvPicPr>
        <p:blipFill>
          <a:blip r:embed="rId3"/>
          <a:stretch>
            <a:fillRect/>
          </a:stretch>
        </p:blipFill>
        <p:spPr>
          <a:xfrm>
            <a:off x="591212" y="6023422"/>
            <a:ext cx="370132" cy="370132"/>
          </a:xfrm>
          <a:prstGeom prst="rect">
            <a:avLst/>
          </a:prstGeom>
        </p:spPr>
      </p:pic>
      <p:pic>
        <p:nvPicPr>
          <p:cNvPr id="17" name="Picture 16" descr="A black and white circle with letters in it&#10;&#10;Description automatically generated">
            <a:extLst>
              <a:ext uri="{FF2B5EF4-FFF2-40B4-BE49-F238E27FC236}">
                <a16:creationId xmlns:a16="http://schemas.microsoft.com/office/drawing/2014/main" id="{6FC4AD55-8293-9911-BFE8-AB2440ECCB4C}"/>
              </a:ext>
            </a:extLst>
          </p:cNvPr>
          <p:cNvPicPr>
            <a:picLocks noChangeAspect="1"/>
          </p:cNvPicPr>
          <p:nvPr userDrawn="1"/>
        </p:nvPicPr>
        <p:blipFill>
          <a:blip r:embed="rId4"/>
          <a:stretch>
            <a:fillRect/>
          </a:stretch>
        </p:blipFill>
        <p:spPr>
          <a:xfrm>
            <a:off x="1172044" y="6023422"/>
            <a:ext cx="370132" cy="370132"/>
          </a:xfrm>
          <a:prstGeom prst="rect">
            <a:avLst/>
          </a:prstGeom>
        </p:spPr>
      </p:pic>
      <p:pic>
        <p:nvPicPr>
          <p:cNvPr id="19" name="Picture 18" descr="A blue x in a white circle&#10;&#10;Description automatically generated">
            <a:extLst>
              <a:ext uri="{FF2B5EF4-FFF2-40B4-BE49-F238E27FC236}">
                <a16:creationId xmlns:a16="http://schemas.microsoft.com/office/drawing/2014/main" id="{0A926DA3-C549-71A1-0DE6-6AC7A7340954}"/>
              </a:ext>
            </a:extLst>
          </p:cNvPr>
          <p:cNvPicPr>
            <a:picLocks noChangeAspect="1"/>
          </p:cNvPicPr>
          <p:nvPr userDrawn="1"/>
        </p:nvPicPr>
        <p:blipFill>
          <a:blip r:embed="rId5"/>
          <a:stretch>
            <a:fillRect/>
          </a:stretch>
        </p:blipFill>
        <p:spPr>
          <a:xfrm>
            <a:off x="1724742" y="5991392"/>
            <a:ext cx="433362" cy="416694"/>
          </a:xfrm>
          <a:prstGeom prst="rect">
            <a:avLst/>
          </a:prstGeom>
        </p:spPr>
      </p:pic>
      <p:pic>
        <p:nvPicPr>
          <p:cNvPr id="21" name="Picture 20" descr="A logo of a camera&#10;&#10;Description automatically generated">
            <a:extLst>
              <a:ext uri="{FF2B5EF4-FFF2-40B4-BE49-F238E27FC236}">
                <a16:creationId xmlns:a16="http://schemas.microsoft.com/office/drawing/2014/main" id="{DB96395C-15AE-0564-5FFD-6B4C1C6FB522}"/>
              </a:ext>
            </a:extLst>
          </p:cNvPr>
          <p:cNvPicPr>
            <a:picLocks noChangeAspect="1"/>
          </p:cNvPicPr>
          <p:nvPr userDrawn="1"/>
        </p:nvPicPr>
        <p:blipFill>
          <a:blip r:embed="rId6"/>
          <a:stretch>
            <a:fillRect/>
          </a:stretch>
        </p:blipFill>
        <p:spPr>
          <a:xfrm>
            <a:off x="2305574" y="5995316"/>
            <a:ext cx="433362" cy="416694"/>
          </a:xfrm>
          <a:prstGeom prst="rect">
            <a:avLst/>
          </a:prstGeom>
        </p:spPr>
      </p:pic>
      <p:sp>
        <p:nvSpPr>
          <p:cNvPr id="23" name="Title 17">
            <a:extLst>
              <a:ext uri="{FF2B5EF4-FFF2-40B4-BE49-F238E27FC236}">
                <a16:creationId xmlns:a16="http://schemas.microsoft.com/office/drawing/2014/main" id="{D156CA65-AF03-F062-4C02-18FB766B1166}"/>
              </a:ext>
            </a:extLst>
          </p:cNvPr>
          <p:cNvSpPr>
            <a:spLocks noGrp="1"/>
          </p:cNvSpPr>
          <p:nvPr>
            <p:ph type="title" hasCustomPrompt="1"/>
          </p:nvPr>
        </p:nvSpPr>
        <p:spPr>
          <a:xfrm>
            <a:off x="380563" y="3534859"/>
            <a:ext cx="5156200" cy="510019"/>
          </a:xfrm>
          <a:prstGeom prst="rect">
            <a:avLst/>
          </a:prstGeom>
        </p:spPr>
        <p:txBody>
          <a:bodyPr/>
          <a:lstStyle>
            <a:lvl1pPr>
              <a:defRPr sz="3600" b="1" i="0">
                <a:solidFill>
                  <a:schemeClr val="tx2"/>
                </a:solidFill>
                <a:latin typeface="Montserrat SemiBold" pitchFamily="2" charset="77"/>
              </a:defRPr>
            </a:lvl1pPr>
          </a:lstStyle>
          <a:p>
            <a:r>
              <a:rPr lang="en-GB" dirty="0"/>
              <a:t>Thank you.</a:t>
            </a:r>
            <a:endParaRPr lang="en-US" dirty="0"/>
          </a:p>
        </p:txBody>
      </p:sp>
    </p:spTree>
    <p:extLst>
      <p:ext uri="{BB962C8B-B14F-4D97-AF65-F5344CB8AC3E}">
        <p14:creationId xmlns:p14="http://schemas.microsoft.com/office/powerpoint/2010/main" val="197511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DC39B286-3355-80E3-BB09-F8B1D8BA5543}"/>
              </a:ext>
            </a:extLst>
          </p:cNvPr>
          <p:cNvSpPr txBox="1">
            <a:spLocks/>
          </p:cNvSpPr>
          <p:nvPr userDrawn="1"/>
        </p:nvSpPr>
        <p:spPr>
          <a:xfrm>
            <a:off x="521110" y="436948"/>
            <a:ext cx="51562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2"/>
                </a:solidFill>
                <a:latin typeface="Montserrat SemiBold" pitchFamily="2" charset="77"/>
                <a:ea typeface="+mj-ea"/>
                <a:cs typeface="+mj-cs"/>
              </a:defRPr>
            </a:lvl1pPr>
          </a:lstStyle>
          <a:p>
            <a:r>
              <a:rPr lang="en-GB" sz="2000" b="0" i="0" dirty="0">
                <a:solidFill>
                  <a:schemeClr val="bg1"/>
                </a:solidFill>
                <a:latin typeface="Montserrat" pitchFamily="2" charset="77"/>
              </a:rPr>
              <a:t>B2B FRAMEWORKS</a:t>
            </a:r>
            <a:endParaRPr lang="en-US" sz="2000" b="0" i="0" dirty="0">
              <a:solidFill>
                <a:schemeClr val="bg1"/>
              </a:solidFill>
              <a:latin typeface="Montserrat" pitchFamily="2" charset="77"/>
            </a:endParaRPr>
          </a:p>
        </p:txBody>
      </p:sp>
      <p:sp>
        <p:nvSpPr>
          <p:cNvPr id="5" name="Rectangle 4">
            <a:extLst>
              <a:ext uri="{FF2B5EF4-FFF2-40B4-BE49-F238E27FC236}">
                <a16:creationId xmlns:a16="http://schemas.microsoft.com/office/drawing/2014/main" id="{D071B565-9B1F-8E91-3ACE-FC541109808E}"/>
              </a:ext>
            </a:extLst>
          </p:cNvPr>
          <p:cNvSpPr/>
          <p:nvPr userDrawn="1"/>
        </p:nvSpPr>
        <p:spPr>
          <a:xfrm>
            <a:off x="0" y="1585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with blue and yellow colors&#10;&#10;Description automatically generated">
            <a:extLst>
              <a:ext uri="{FF2B5EF4-FFF2-40B4-BE49-F238E27FC236}">
                <a16:creationId xmlns:a16="http://schemas.microsoft.com/office/drawing/2014/main" id="{9645318E-71E1-D2D7-14B6-07B2E7E53AB2}"/>
              </a:ext>
            </a:extLst>
          </p:cNvPr>
          <p:cNvPicPr>
            <a:picLocks noChangeAspect="1"/>
          </p:cNvPicPr>
          <p:nvPr userDrawn="1"/>
        </p:nvPicPr>
        <p:blipFill>
          <a:blip r:embed="rId2"/>
          <a:stretch>
            <a:fillRect/>
          </a:stretch>
        </p:blipFill>
        <p:spPr>
          <a:xfrm>
            <a:off x="9029700" y="5514927"/>
            <a:ext cx="2922386" cy="1162946"/>
          </a:xfrm>
          <a:prstGeom prst="rect">
            <a:avLst/>
          </a:prstGeom>
        </p:spPr>
      </p:pic>
      <p:pic>
        <p:nvPicPr>
          <p:cNvPr id="9" name="Picture 8">
            <a:extLst>
              <a:ext uri="{FF2B5EF4-FFF2-40B4-BE49-F238E27FC236}">
                <a16:creationId xmlns:a16="http://schemas.microsoft.com/office/drawing/2014/main" id="{7AB6D36A-2EF5-C44E-62E7-D6DE0B071507}"/>
              </a:ext>
            </a:extLst>
          </p:cNvPr>
          <p:cNvPicPr>
            <a:picLocks noChangeAspect="1"/>
          </p:cNvPicPr>
          <p:nvPr userDrawn="1"/>
        </p:nvPicPr>
        <p:blipFill>
          <a:blip r:embed="rId3"/>
          <a:srcRect/>
          <a:stretch/>
        </p:blipFill>
        <p:spPr>
          <a:xfrm>
            <a:off x="2616612" y="1333051"/>
            <a:ext cx="7054162" cy="4344864"/>
          </a:xfrm>
          <a:prstGeom prst="rect">
            <a:avLst/>
          </a:prstGeom>
        </p:spPr>
      </p:pic>
    </p:spTree>
    <p:extLst>
      <p:ext uri="{BB962C8B-B14F-4D97-AF65-F5344CB8AC3E}">
        <p14:creationId xmlns:p14="http://schemas.microsoft.com/office/powerpoint/2010/main" val="214256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C9C1-6319-9712-5DC0-5AE8673E142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DF6D03B-126F-24FA-552B-CF707B315A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7" name="Picture 6">
            <a:extLst>
              <a:ext uri="{FF2B5EF4-FFF2-40B4-BE49-F238E27FC236}">
                <a16:creationId xmlns:a16="http://schemas.microsoft.com/office/drawing/2014/main" id="{7F77D850-19BB-DBED-17DF-FD5D653FE7F7}"/>
              </a:ext>
            </a:extLst>
          </p:cNvPr>
          <p:cNvPicPr>
            <a:picLocks noChangeAspect="1"/>
          </p:cNvPicPr>
          <p:nvPr userDrawn="1"/>
        </p:nvPicPr>
        <p:blipFill>
          <a:blip r:embed="rId2"/>
          <a:srcRect/>
          <a:stretch/>
        </p:blipFill>
        <p:spPr>
          <a:xfrm>
            <a:off x="10089605" y="6341879"/>
            <a:ext cx="1807529" cy="426924"/>
          </a:xfrm>
          <a:prstGeom prst="rect">
            <a:avLst/>
          </a:prstGeom>
        </p:spPr>
      </p:pic>
    </p:spTree>
    <p:extLst>
      <p:ext uri="{BB962C8B-B14F-4D97-AF65-F5344CB8AC3E}">
        <p14:creationId xmlns:p14="http://schemas.microsoft.com/office/powerpoint/2010/main" val="285421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DAD1-90D3-64A9-2CE1-DC0370C80BC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73954C-4AC1-562A-C523-1FA2369DCE4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B665312-9099-897E-BE10-221C0CC4FF3B}"/>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34D8A670-5381-8CD4-DF9A-B0C11A77C260}"/>
              </a:ext>
            </a:extLst>
          </p:cNvPr>
          <p:cNvPicPr>
            <a:picLocks noChangeAspect="1"/>
          </p:cNvPicPr>
          <p:nvPr userDrawn="1"/>
        </p:nvPicPr>
        <p:blipFill>
          <a:blip r:embed="rId2"/>
          <a:srcRect/>
          <a:stretch/>
        </p:blipFill>
        <p:spPr>
          <a:xfrm>
            <a:off x="10089605" y="6341879"/>
            <a:ext cx="1807529" cy="426924"/>
          </a:xfrm>
          <a:prstGeom prst="rect">
            <a:avLst/>
          </a:prstGeom>
        </p:spPr>
      </p:pic>
    </p:spTree>
    <p:extLst>
      <p:ext uri="{BB962C8B-B14F-4D97-AF65-F5344CB8AC3E}">
        <p14:creationId xmlns:p14="http://schemas.microsoft.com/office/powerpoint/2010/main" val="2675967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65F4-77B4-93B5-54E0-CE264BC6034E}"/>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A32C5E-98FC-EBC3-826F-CBC8676C514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F8C027-B93F-906A-E9DD-3397622A5A14}"/>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CBAAAD6-F120-644A-D6AD-6145D957A9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118161-BCA2-8EA8-170A-F9C3C80A23F8}"/>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2B320FB5-8055-4991-8B14-2F6941220638}"/>
              </a:ext>
            </a:extLst>
          </p:cNvPr>
          <p:cNvPicPr>
            <a:picLocks noChangeAspect="1"/>
          </p:cNvPicPr>
          <p:nvPr userDrawn="1"/>
        </p:nvPicPr>
        <p:blipFill>
          <a:blip r:embed="rId2"/>
          <a:srcRect/>
          <a:stretch/>
        </p:blipFill>
        <p:spPr>
          <a:xfrm>
            <a:off x="10089605" y="6341879"/>
            <a:ext cx="1807529" cy="426924"/>
          </a:xfrm>
          <a:prstGeom prst="rect">
            <a:avLst/>
          </a:prstGeom>
        </p:spPr>
      </p:pic>
    </p:spTree>
    <p:extLst>
      <p:ext uri="{BB962C8B-B14F-4D97-AF65-F5344CB8AC3E}">
        <p14:creationId xmlns:p14="http://schemas.microsoft.com/office/powerpoint/2010/main" val="2114982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701C-5279-5784-4055-AF92B0916B7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pic>
        <p:nvPicPr>
          <p:cNvPr id="6" name="Picture 5">
            <a:extLst>
              <a:ext uri="{FF2B5EF4-FFF2-40B4-BE49-F238E27FC236}">
                <a16:creationId xmlns:a16="http://schemas.microsoft.com/office/drawing/2014/main" id="{414B80B7-7E8F-3690-69E4-4E720A0D518F}"/>
              </a:ext>
            </a:extLst>
          </p:cNvPr>
          <p:cNvPicPr>
            <a:picLocks noChangeAspect="1"/>
          </p:cNvPicPr>
          <p:nvPr userDrawn="1"/>
        </p:nvPicPr>
        <p:blipFill>
          <a:blip r:embed="rId2"/>
          <a:srcRect/>
          <a:stretch/>
        </p:blipFill>
        <p:spPr>
          <a:xfrm>
            <a:off x="10089605" y="6341879"/>
            <a:ext cx="1807529" cy="426924"/>
          </a:xfrm>
          <a:prstGeom prst="rect">
            <a:avLst/>
          </a:prstGeom>
        </p:spPr>
      </p:pic>
    </p:spTree>
    <p:extLst>
      <p:ext uri="{BB962C8B-B14F-4D97-AF65-F5344CB8AC3E}">
        <p14:creationId xmlns:p14="http://schemas.microsoft.com/office/powerpoint/2010/main" val="3134134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E4B4D-1F86-F4F9-13CC-48B100C29BC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011AB31-C2CF-E719-D4B1-BB5980C08059}"/>
              </a:ext>
            </a:extLst>
          </p:cNvPr>
          <p:cNvSpPr>
            <a:spLocks noGrp="1"/>
          </p:cNvSpPr>
          <p:nvPr>
            <p:ph type="ftr" sz="quarter" idx="11"/>
          </p:nvPr>
        </p:nvSpPr>
        <p:spPr>
          <a:xfrm>
            <a:off x="4038600" y="6356350"/>
            <a:ext cx="4114800" cy="365125"/>
          </a:xfrm>
          <a:prstGeom prst="rect">
            <a:avLst/>
          </a:prstGeom>
        </p:spPr>
        <p:txBody>
          <a:bodyPr/>
          <a:lstStyle/>
          <a:p>
            <a:r>
              <a:rPr lang="en-US"/>
              <a:t>Copyright © B2B Frameworks Ltd 2018</a:t>
            </a:r>
          </a:p>
        </p:txBody>
      </p:sp>
      <p:sp>
        <p:nvSpPr>
          <p:cNvPr id="4" name="Slide Number Placeholder 3">
            <a:extLst>
              <a:ext uri="{FF2B5EF4-FFF2-40B4-BE49-F238E27FC236}">
                <a16:creationId xmlns:a16="http://schemas.microsoft.com/office/drawing/2014/main" id="{A027085B-8DE3-69DD-C03B-BBB1969D5ECF}"/>
              </a:ext>
            </a:extLst>
          </p:cNvPr>
          <p:cNvSpPr>
            <a:spLocks noGrp="1"/>
          </p:cNvSpPr>
          <p:nvPr>
            <p:ph type="sldNum" sz="quarter" idx="12"/>
          </p:nvPr>
        </p:nvSpPr>
        <p:spPr>
          <a:xfrm>
            <a:off x="8610600" y="6356350"/>
            <a:ext cx="2743200" cy="365125"/>
          </a:xfrm>
          <a:prstGeom prst="rect">
            <a:avLst/>
          </a:prstGeom>
        </p:spPr>
        <p:txBody>
          <a:bodyPr/>
          <a:lstStyle/>
          <a:p>
            <a:fld id="{7EBE46D3-8404-BB45-A9D1-B9EEF312DB03}" type="slidenum">
              <a:rPr lang="en-US" smtClean="0"/>
              <a:t>‹#›</a:t>
            </a:fld>
            <a:endParaRPr lang="en-US"/>
          </a:p>
        </p:txBody>
      </p:sp>
    </p:spTree>
    <p:extLst>
      <p:ext uri="{BB962C8B-B14F-4D97-AF65-F5344CB8AC3E}">
        <p14:creationId xmlns:p14="http://schemas.microsoft.com/office/powerpoint/2010/main" val="454772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1569-B209-2FCC-F5FB-589EF73EB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67E3C8-94CE-3EAB-63C1-43EF530B0AD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D822ECB-3B22-27FA-86AD-5B87D8DB2C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68C1AA-DAE3-BB05-ED7C-8B9E14864C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F6E6C2-8E92-11DD-8ECC-7F32684C8914}"/>
              </a:ext>
            </a:extLst>
          </p:cNvPr>
          <p:cNvSpPr>
            <a:spLocks noGrp="1"/>
          </p:cNvSpPr>
          <p:nvPr>
            <p:ph type="ftr" sz="quarter" idx="11"/>
          </p:nvPr>
        </p:nvSpPr>
        <p:spPr>
          <a:xfrm>
            <a:off x="4038600" y="6356350"/>
            <a:ext cx="4114800" cy="365125"/>
          </a:xfrm>
          <a:prstGeom prst="rect">
            <a:avLst/>
          </a:prstGeom>
        </p:spPr>
        <p:txBody>
          <a:bodyPr/>
          <a:lstStyle/>
          <a:p>
            <a:r>
              <a:rPr lang="en-US"/>
              <a:t>Copyright © B2B Frameworks Ltd 2018</a:t>
            </a:r>
          </a:p>
        </p:txBody>
      </p:sp>
      <p:sp>
        <p:nvSpPr>
          <p:cNvPr id="7" name="Slide Number Placeholder 6">
            <a:extLst>
              <a:ext uri="{FF2B5EF4-FFF2-40B4-BE49-F238E27FC236}">
                <a16:creationId xmlns:a16="http://schemas.microsoft.com/office/drawing/2014/main" id="{912593D1-AD13-0519-D40F-4C144DA43AA8}"/>
              </a:ext>
            </a:extLst>
          </p:cNvPr>
          <p:cNvSpPr>
            <a:spLocks noGrp="1"/>
          </p:cNvSpPr>
          <p:nvPr>
            <p:ph type="sldNum" sz="quarter" idx="12"/>
          </p:nvPr>
        </p:nvSpPr>
        <p:spPr>
          <a:xfrm>
            <a:off x="8610600" y="6356350"/>
            <a:ext cx="2743200" cy="365125"/>
          </a:xfrm>
          <a:prstGeom prst="rect">
            <a:avLst/>
          </a:prstGeom>
        </p:spPr>
        <p:txBody>
          <a:bodyPr/>
          <a:lstStyle/>
          <a:p>
            <a:fld id="{7EBE46D3-8404-BB45-A9D1-B9EEF312DB03}" type="slidenum">
              <a:rPr lang="en-US" smtClean="0"/>
              <a:t>‹#›</a:t>
            </a:fld>
            <a:endParaRPr lang="en-US"/>
          </a:p>
        </p:txBody>
      </p:sp>
    </p:spTree>
    <p:extLst>
      <p:ext uri="{BB962C8B-B14F-4D97-AF65-F5344CB8AC3E}">
        <p14:creationId xmlns:p14="http://schemas.microsoft.com/office/powerpoint/2010/main" val="343177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4" name="Content Placeholder 3"/>
          <p:cNvSpPr>
            <a:spLocks noGrp="1"/>
          </p:cNvSpPr>
          <p:nvPr>
            <p:ph sz="quarter" idx="10"/>
          </p:nvPr>
        </p:nvSpPr>
        <p:spPr>
          <a:xfrm>
            <a:off x="596900" y="1484784"/>
            <a:ext cx="10968000" cy="4077816"/>
          </a:xfrm>
          <a:prstGeom prst="rect">
            <a:avLst/>
          </a:prstGeom>
        </p:spPr>
        <p:txBody>
          <a:bodyPr>
            <a:normAutofit/>
          </a:bodyPr>
          <a:lstStyle>
            <a:lvl1pPr>
              <a:buClr>
                <a:schemeClr val="accent1"/>
              </a:buClr>
              <a:defRPr sz="2133"/>
            </a:lvl1pPr>
            <a:lvl2pPr>
              <a:buClr>
                <a:schemeClr val="accent1"/>
              </a:buClr>
              <a:defRPr sz="2133"/>
            </a:lvl2pPr>
            <a:lvl3pPr>
              <a:buClr>
                <a:schemeClr val="accent1"/>
              </a:buClr>
              <a:defRPr sz="1867"/>
            </a:lvl3pPr>
            <a:lvl4pPr>
              <a:buClr>
                <a:schemeClr val="accent1"/>
              </a:buClr>
              <a:defRPr sz="1867"/>
            </a:lvl4pPr>
            <a:lvl5pPr>
              <a:buClr>
                <a:schemeClr val="accent1"/>
              </a:buCl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
        <p:nvSpPr>
          <p:cNvPr id="5" name="TextBox 4"/>
          <p:cNvSpPr txBox="1"/>
          <p:nvPr userDrawn="1"/>
        </p:nvSpPr>
        <p:spPr>
          <a:xfrm>
            <a:off x="4559830" y="6558231"/>
            <a:ext cx="1920213" cy="215444"/>
          </a:xfrm>
          <a:prstGeom prst="rect">
            <a:avLst/>
          </a:prstGeom>
          <a:noFill/>
        </p:spPr>
        <p:txBody>
          <a:bodyPr wrap="square" rtlCol="0">
            <a:spAutoFit/>
          </a:bodyPr>
          <a:lstStyle/>
          <a:p>
            <a:r>
              <a:rPr lang="en-GB" sz="800" b="0" dirty="0">
                <a:latin typeface="+mj-lt"/>
              </a:rPr>
              <a:t>Copyright © B2B Frameworks Ltd 2018</a:t>
            </a:r>
          </a:p>
        </p:txBody>
      </p:sp>
    </p:spTree>
    <p:extLst>
      <p:ext uri="{BB962C8B-B14F-4D97-AF65-F5344CB8AC3E}">
        <p14:creationId xmlns:p14="http://schemas.microsoft.com/office/powerpoint/2010/main" val="132204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2B Two Content">
    <p:spTree>
      <p:nvGrpSpPr>
        <p:cNvPr id="1" name=""/>
        <p:cNvGrpSpPr/>
        <p:nvPr/>
      </p:nvGrpSpPr>
      <p:grpSpPr>
        <a:xfrm>
          <a:off x="0" y="0"/>
          <a:ext cx="0" cy="0"/>
          <a:chOff x="0" y="0"/>
          <a:chExt cx="0" cy="0"/>
        </a:xfrm>
      </p:grpSpPr>
      <p:sp>
        <p:nvSpPr>
          <p:cNvPr id="27" name="Slide Number Placeholder 2"/>
          <p:cNvSpPr txBox="1">
            <a:spLocks/>
          </p:cNvSpPr>
          <p:nvPr userDrawn="1"/>
        </p:nvSpPr>
        <p:spPr>
          <a:xfrm>
            <a:off x="116419" y="6501341"/>
            <a:ext cx="360000" cy="180000"/>
          </a:xfrm>
          <a:prstGeom prst="rect">
            <a:avLst/>
          </a:prstGeom>
        </p:spPr>
        <p:txBody>
          <a:bodyPr lIns="0" tIns="0" rIns="0" bIns="0"/>
          <a:lstStyle>
            <a:defPPr>
              <a:defRPr lang="en-GB"/>
            </a:defPPr>
            <a:lvl1pPr algn="l" rtl="0" fontAlgn="base">
              <a:spcBef>
                <a:spcPct val="0"/>
              </a:spcBef>
              <a:spcAft>
                <a:spcPct val="0"/>
              </a:spcAft>
              <a:defRPr sz="1000" b="1" kern="1200">
                <a:solidFill>
                  <a:srgbClr val="005596"/>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a:lstStyle>
          <a:p>
            <a:pPr algn="ctr"/>
            <a:fld id="{040BD8DE-ADFE-49B5-985F-A74101372B34}" type="slidenum">
              <a:rPr lang="ru-RU" sz="1400" b="0" i="0" smtClean="0">
                <a:latin typeface="+mj-lt"/>
              </a:rPr>
              <a:pPr algn="ctr"/>
              <a:t>‹#›</a:t>
            </a:fld>
            <a:endParaRPr lang="ru-RU" sz="1400" b="0" i="0" dirty="0">
              <a:latin typeface="+mj-lt"/>
            </a:endParaRPr>
          </a:p>
        </p:txBody>
      </p:sp>
      <p:sp>
        <p:nvSpPr>
          <p:cNvPr id="16" name="Content Placeholder 2"/>
          <p:cNvSpPr>
            <a:spLocks noGrp="1"/>
          </p:cNvSpPr>
          <p:nvPr>
            <p:ph sz="quarter" idx="27" hasCustomPrompt="1"/>
          </p:nvPr>
        </p:nvSpPr>
        <p:spPr>
          <a:xfrm>
            <a:off x="624419" y="1484785"/>
            <a:ext cx="5376000" cy="4140041"/>
          </a:xfrm>
          <a:prstGeom prst="rect">
            <a:avLst/>
          </a:prstGeom>
        </p:spPr>
        <p:txBody>
          <a:bodyPr lIns="90000" tIns="46800" rIns="90000" bIns="46800">
            <a:normAutofit/>
          </a:bodyPr>
          <a:lstStyle>
            <a:lvl1pPr marL="380990" indent="-380990">
              <a:buClr>
                <a:schemeClr val="accent1"/>
              </a:buClr>
              <a:buFont typeface="Arial" panose="020B0604020202020204" pitchFamily="34" charset="0"/>
              <a:buChar char="•"/>
              <a:defRPr sz="1867" b="0" i="0">
                <a:solidFill>
                  <a:schemeClr val="tx2"/>
                </a:solidFill>
                <a:latin typeface="Calibri" panose="020F0502020204030204" pitchFamily="34" charset="0"/>
                <a:cs typeface="Trebuchet MS"/>
              </a:defRPr>
            </a:lvl1pPr>
          </a:lstStyle>
          <a:p>
            <a:pPr lvl="0"/>
            <a:r>
              <a:rPr lang="en-GB" dirty="0"/>
              <a:t>Click to add text</a:t>
            </a:r>
          </a:p>
        </p:txBody>
      </p:sp>
      <p:sp>
        <p:nvSpPr>
          <p:cNvPr id="18" name="Content Placeholder 2"/>
          <p:cNvSpPr>
            <a:spLocks noGrp="1"/>
          </p:cNvSpPr>
          <p:nvPr>
            <p:ph sz="quarter" idx="28" hasCustomPrompt="1"/>
          </p:nvPr>
        </p:nvSpPr>
        <p:spPr>
          <a:xfrm>
            <a:off x="6201129" y="1484785"/>
            <a:ext cx="5376000" cy="4140040"/>
          </a:xfrm>
          <a:prstGeom prst="rect">
            <a:avLst/>
          </a:prstGeom>
        </p:spPr>
        <p:txBody>
          <a:bodyPr lIns="90000" tIns="46800" rIns="90000" bIns="46800">
            <a:normAutofit/>
          </a:bodyPr>
          <a:lstStyle>
            <a:lvl1pPr marL="380990" indent="-380990">
              <a:buClr>
                <a:schemeClr val="accent1"/>
              </a:buClr>
              <a:buFont typeface="Arial" panose="020B0604020202020204" pitchFamily="34" charset="0"/>
              <a:buChar char="•"/>
              <a:defRPr sz="1867" b="0" i="0">
                <a:solidFill>
                  <a:schemeClr val="tx2"/>
                </a:solidFill>
                <a:latin typeface="Calibri" panose="020F0502020204030204" pitchFamily="34" charset="0"/>
                <a:cs typeface="Trebuchet MS"/>
              </a:defRPr>
            </a:lvl1pPr>
          </a:lstStyle>
          <a:p>
            <a:pPr lvl="0"/>
            <a:r>
              <a:rPr lang="en-GB" dirty="0"/>
              <a:t>Click to add text</a:t>
            </a:r>
          </a:p>
        </p:txBody>
      </p:sp>
      <p:sp>
        <p:nvSpPr>
          <p:cNvPr id="8" name="Title Placeholder 2"/>
          <p:cNvSpPr>
            <a:spLocks noGrp="1"/>
          </p:cNvSpPr>
          <p:nvPr>
            <p:ph type="title"/>
          </p:nvPr>
        </p:nvSpPr>
        <p:spPr>
          <a:xfrm>
            <a:off x="609600" y="275167"/>
            <a:ext cx="10972800" cy="1143000"/>
          </a:xfrm>
          <a:prstGeom prst="rect">
            <a:avLst/>
          </a:prstGeom>
        </p:spPr>
        <p:txBody>
          <a:bodyPr vert="horz" lIns="0" tIns="0" rIns="0" bIns="0" rtlCol="0" anchor="t">
            <a:normAutofit/>
          </a:bodyPr>
          <a:lstStyle/>
          <a:p>
            <a:r>
              <a:rPr lang="en-US"/>
              <a:t>Click to edit Master title style</a:t>
            </a:r>
            <a:endParaRPr lang="en-GB" dirty="0"/>
          </a:p>
        </p:txBody>
      </p:sp>
    </p:spTree>
    <p:extLst>
      <p:ext uri="{BB962C8B-B14F-4D97-AF65-F5344CB8AC3E}">
        <p14:creationId xmlns:p14="http://schemas.microsoft.com/office/powerpoint/2010/main" val="178812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bg1"/>
        </a:solidFill>
        <a:effectLst/>
      </p:bgPr>
    </p:bg>
    <p:spTree>
      <p:nvGrpSpPr>
        <p:cNvPr id="1" name=""/>
        <p:cNvGrpSpPr/>
        <p:nvPr/>
      </p:nvGrpSpPr>
      <p:grpSpPr>
        <a:xfrm>
          <a:off x="0" y="0"/>
          <a:ext cx="0" cy="0"/>
          <a:chOff x="0" y="0"/>
          <a:chExt cx="0" cy="0"/>
        </a:xfrm>
      </p:grpSpPr>
      <p:sp>
        <p:nvSpPr>
          <p:cNvPr id="3" name="Title 17">
            <a:extLst>
              <a:ext uri="{FF2B5EF4-FFF2-40B4-BE49-F238E27FC236}">
                <a16:creationId xmlns:a16="http://schemas.microsoft.com/office/drawing/2014/main" id="{452DF19C-25FF-2301-6D48-3FD8AB0C28D6}"/>
              </a:ext>
            </a:extLst>
          </p:cNvPr>
          <p:cNvSpPr txBox="1">
            <a:spLocks/>
          </p:cNvSpPr>
          <p:nvPr userDrawn="1"/>
        </p:nvSpPr>
        <p:spPr>
          <a:xfrm>
            <a:off x="521110" y="436948"/>
            <a:ext cx="51562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2"/>
                </a:solidFill>
                <a:latin typeface="Montserrat SemiBold" pitchFamily="2" charset="77"/>
                <a:ea typeface="+mj-ea"/>
                <a:cs typeface="+mj-cs"/>
              </a:defRPr>
            </a:lvl1pPr>
          </a:lstStyle>
          <a:p>
            <a:r>
              <a:rPr lang="en-GB" sz="2000" b="0" i="0" dirty="0">
                <a:solidFill>
                  <a:schemeClr val="bg1"/>
                </a:solidFill>
                <a:latin typeface="Montserrat" pitchFamily="2" charset="77"/>
              </a:rPr>
              <a:t>B2B FRAMEWORKS</a:t>
            </a:r>
            <a:endParaRPr lang="en-US" sz="2000" b="0" i="0" dirty="0">
              <a:solidFill>
                <a:schemeClr val="bg1"/>
              </a:solidFill>
              <a:latin typeface="Montserrat" pitchFamily="2" charset="77"/>
            </a:endParaRPr>
          </a:p>
        </p:txBody>
      </p:sp>
      <p:pic>
        <p:nvPicPr>
          <p:cNvPr id="8" name="Picture 7" descr="A logo with a black background&#10;&#10;Description automatically generated">
            <a:extLst>
              <a:ext uri="{FF2B5EF4-FFF2-40B4-BE49-F238E27FC236}">
                <a16:creationId xmlns:a16="http://schemas.microsoft.com/office/drawing/2014/main" id="{315351B2-1E70-FCF0-CAA7-CAE1AE0C6F3D}"/>
              </a:ext>
            </a:extLst>
          </p:cNvPr>
          <p:cNvPicPr>
            <a:picLocks noChangeAspect="1"/>
          </p:cNvPicPr>
          <p:nvPr userDrawn="1"/>
        </p:nvPicPr>
        <p:blipFill>
          <a:blip r:embed="rId2"/>
          <a:stretch>
            <a:fillRect/>
          </a:stretch>
        </p:blipFill>
        <p:spPr>
          <a:xfrm>
            <a:off x="9014518" y="5514927"/>
            <a:ext cx="2946191" cy="1172419"/>
          </a:xfrm>
          <a:prstGeom prst="rect">
            <a:avLst/>
          </a:prstGeom>
        </p:spPr>
      </p:pic>
      <p:sp>
        <p:nvSpPr>
          <p:cNvPr id="12" name="Title 17">
            <a:extLst>
              <a:ext uri="{FF2B5EF4-FFF2-40B4-BE49-F238E27FC236}">
                <a16:creationId xmlns:a16="http://schemas.microsoft.com/office/drawing/2014/main" id="{22171B65-19FB-83A9-8BA7-D58773D872E1}"/>
              </a:ext>
            </a:extLst>
          </p:cNvPr>
          <p:cNvSpPr txBox="1">
            <a:spLocks/>
          </p:cNvSpPr>
          <p:nvPr userDrawn="1"/>
        </p:nvSpPr>
        <p:spPr>
          <a:xfrm>
            <a:off x="673510" y="589348"/>
            <a:ext cx="51562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2"/>
                </a:solidFill>
                <a:latin typeface="Montserrat SemiBold" pitchFamily="2" charset="77"/>
                <a:ea typeface="+mj-ea"/>
                <a:cs typeface="+mj-cs"/>
              </a:defRPr>
            </a:lvl1pPr>
          </a:lstStyle>
          <a:p>
            <a:r>
              <a:rPr lang="en-GB" sz="2000" b="0" i="0" dirty="0">
                <a:solidFill>
                  <a:schemeClr val="tx1"/>
                </a:solidFill>
                <a:latin typeface="Montserrat" pitchFamily="2" charset="77"/>
              </a:rPr>
              <a:t>B2B FRAMEWORKS</a:t>
            </a:r>
            <a:endParaRPr lang="en-US" sz="2000" b="0" i="0" dirty="0">
              <a:solidFill>
                <a:schemeClr val="tx1"/>
              </a:solidFill>
              <a:latin typeface="Montserrat" pitchFamily="2" charset="77"/>
            </a:endParaRPr>
          </a:p>
        </p:txBody>
      </p:sp>
      <p:sp>
        <p:nvSpPr>
          <p:cNvPr id="13" name="Terminator 12">
            <a:extLst>
              <a:ext uri="{FF2B5EF4-FFF2-40B4-BE49-F238E27FC236}">
                <a16:creationId xmlns:a16="http://schemas.microsoft.com/office/drawing/2014/main" id="{7E8FFE9A-D30C-95FB-E2C9-BD1C1CD5F60B}"/>
              </a:ext>
            </a:extLst>
          </p:cNvPr>
          <p:cNvSpPr/>
          <p:nvPr userDrawn="1"/>
        </p:nvSpPr>
        <p:spPr>
          <a:xfrm>
            <a:off x="1226931" y="1585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401C18C-E9AF-E679-15B6-36B73404A4DC}"/>
              </a:ext>
            </a:extLst>
          </p:cNvPr>
          <p:cNvSpPr/>
          <p:nvPr userDrawn="1"/>
        </p:nvSpPr>
        <p:spPr>
          <a:xfrm>
            <a:off x="0" y="1585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7DB28E-5C96-22A6-C75E-EA240C7351C2}"/>
              </a:ext>
            </a:extLst>
          </p:cNvPr>
          <p:cNvPicPr>
            <a:picLocks noChangeAspect="1"/>
          </p:cNvPicPr>
          <p:nvPr userDrawn="1"/>
        </p:nvPicPr>
        <p:blipFill>
          <a:blip r:embed="rId3"/>
          <a:srcRect/>
          <a:stretch/>
        </p:blipFill>
        <p:spPr>
          <a:xfrm>
            <a:off x="2643908" y="1373995"/>
            <a:ext cx="7054161" cy="4344864"/>
          </a:xfrm>
          <a:prstGeom prst="rect">
            <a:avLst/>
          </a:prstGeom>
        </p:spPr>
      </p:pic>
      <p:sp>
        <p:nvSpPr>
          <p:cNvPr id="18" name="Title 17">
            <a:extLst>
              <a:ext uri="{FF2B5EF4-FFF2-40B4-BE49-F238E27FC236}">
                <a16:creationId xmlns:a16="http://schemas.microsoft.com/office/drawing/2014/main" id="{3E715034-88D7-0BF6-689C-767EA5C6ACB0}"/>
              </a:ext>
            </a:extLst>
          </p:cNvPr>
          <p:cNvSpPr>
            <a:spLocks noGrp="1"/>
          </p:cNvSpPr>
          <p:nvPr>
            <p:ph type="title" hasCustomPrompt="1"/>
          </p:nvPr>
        </p:nvSpPr>
        <p:spPr>
          <a:xfrm>
            <a:off x="508000" y="871596"/>
            <a:ext cx="5156200" cy="1325563"/>
          </a:xfrm>
          <a:prstGeom prst="rect">
            <a:avLst/>
          </a:prstGeom>
        </p:spPr>
        <p:txBody>
          <a:bodyPr/>
          <a:lstStyle>
            <a:lvl1pPr>
              <a:defRPr b="1" i="0">
                <a:solidFill>
                  <a:schemeClr val="tx2"/>
                </a:solidFill>
                <a:latin typeface="Montserrat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37291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lue bkg">
    <p:bg>
      <p:bgPr>
        <a:solidFill>
          <a:schemeClr val="bg1"/>
        </a:solidFill>
        <a:effectLst/>
      </p:bgPr>
    </p:bg>
    <p:spTree>
      <p:nvGrpSpPr>
        <p:cNvPr id="1" name=""/>
        <p:cNvGrpSpPr/>
        <p:nvPr/>
      </p:nvGrpSpPr>
      <p:grpSpPr>
        <a:xfrm>
          <a:off x="0" y="0"/>
          <a:ext cx="0" cy="0"/>
          <a:chOff x="0" y="0"/>
          <a:chExt cx="0" cy="0"/>
        </a:xfrm>
      </p:grpSpPr>
      <p:pic>
        <p:nvPicPr>
          <p:cNvPr id="3" name="Picture 2" descr="A yellow circle on a black background&#10;&#10;Description automatically generated">
            <a:extLst>
              <a:ext uri="{FF2B5EF4-FFF2-40B4-BE49-F238E27FC236}">
                <a16:creationId xmlns:a16="http://schemas.microsoft.com/office/drawing/2014/main" id="{75DDAA1B-1EC3-3BA0-F285-C1D6AD5F052A}"/>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4" name="Right Triangle 3">
            <a:extLst>
              <a:ext uri="{FF2B5EF4-FFF2-40B4-BE49-F238E27FC236}">
                <a16:creationId xmlns:a16="http://schemas.microsoft.com/office/drawing/2014/main" id="{869966A6-4E37-4488-9A28-3B366FB20D88}"/>
              </a:ext>
            </a:extLst>
          </p:cNvPr>
          <p:cNvSpPr/>
          <p:nvPr userDrawn="1"/>
        </p:nvSpPr>
        <p:spPr>
          <a:xfrm flipH="1">
            <a:off x="71589" y="6260464"/>
            <a:ext cx="470943" cy="470943"/>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solidFill>
                <a:latin typeface="Montserrat Light" pitchFamily="2" charset="77"/>
              </a:defRPr>
            </a:lvl1pPr>
          </a:lstStyle>
          <a:p>
            <a:r>
              <a:rPr lang="en-US" dirty="0"/>
              <a:t>Copyright © B2B Frameworks Ltd 2018</a:t>
            </a:r>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pic>
        <p:nvPicPr>
          <p:cNvPr id="8" name="Picture 7">
            <a:extLst>
              <a:ext uri="{FF2B5EF4-FFF2-40B4-BE49-F238E27FC236}">
                <a16:creationId xmlns:a16="http://schemas.microsoft.com/office/drawing/2014/main" id="{15861518-5D40-93F4-5F41-C4B306D5CFAC}"/>
              </a:ext>
            </a:extLst>
          </p:cNvPr>
          <p:cNvPicPr>
            <a:picLocks noChangeAspect="1"/>
          </p:cNvPicPr>
          <p:nvPr userDrawn="1"/>
        </p:nvPicPr>
        <p:blipFill>
          <a:blip r:embed="rId3"/>
          <a:srcRect/>
          <a:stretch/>
        </p:blipFill>
        <p:spPr>
          <a:xfrm>
            <a:off x="10087802" y="6341879"/>
            <a:ext cx="1816291" cy="428995"/>
          </a:xfrm>
          <a:prstGeom prst="rect">
            <a:avLst/>
          </a:prstGeom>
        </p:spPr>
      </p:pic>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7">
            <a:extLst>
              <a:ext uri="{FF2B5EF4-FFF2-40B4-BE49-F238E27FC236}">
                <a16:creationId xmlns:a16="http://schemas.microsoft.com/office/drawing/2014/main" id="{6D0B39B8-CA81-AAFB-043F-C55A0FE4BDB7}"/>
              </a:ext>
            </a:extLst>
          </p:cNvPr>
          <p:cNvSpPr>
            <a:spLocks noGrp="1"/>
          </p:cNvSpPr>
          <p:nvPr>
            <p:ph type="title" hasCustomPrompt="1"/>
          </p:nvPr>
        </p:nvSpPr>
        <p:spPr>
          <a:xfrm>
            <a:off x="333515" y="472411"/>
            <a:ext cx="5156200" cy="488777"/>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7" name="Group 6">
            <a:extLst>
              <a:ext uri="{FF2B5EF4-FFF2-40B4-BE49-F238E27FC236}">
                <a16:creationId xmlns:a16="http://schemas.microsoft.com/office/drawing/2014/main" id="{A6DFDA16-E9F8-721C-1A22-248E12BFC633}"/>
              </a:ext>
            </a:extLst>
          </p:cNvPr>
          <p:cNvGrpSpPr/>
          <p:nvPr userDrawn="1"/>
        </p:nvGrpSpPr>
        <p:grpSpPr>
          <a:xfrm>
            <a:off x="11436251" y="129884"/>
            <a:ext cx="661669" cy="1214119"/>
            <a:chOff x="11436251" y="129884"/>
            <a:chExt cx="661669" cy="1214119"/>
          </a:xfrm>
          <a:solidFill>
            <a:schemeClr val="tx2">
              <a:alpha val="50000"/>
            </a:schemeClr>
          </a:solidFill>
        </p:grpSpPr>
        <p:sp>
          <p:nvSpPr>
            <p:cNvPr id="9" name="Oval 8">
              <a:extLst>
                <a:ext uri="{FF2B5EF4-FFF2-40B4-BE49-F238E27FC236}">
                  <a16:creationId xmlns:a16="http://schemas.microsoft.com/office/drawing/2014/main" id="{B79AF80A-F90B-DDF7-279B-441A8C117B06}"/>
                </a:ext>
              </a:extLst>
            </p:cNvPr>
            <p:cNvSpPr/>
            <p:nvPr userDrawn="1"/>
          </p:nvSpPr>
          <p:spPr>
            <a:xfrm>
              <a:off x="114362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F1CCE51-B772-35E9-C111-6B5C25F7846A}"/>
                </a:ext>
              </a:extLst>
            </p:cNvPr>
            <p:cNvSpPr/>
            <p:nvPr userDrawn="1"/>
          </p:nvSpPr>
          <p:spPr>
            <a:xfrm>
              <a:off x="118426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8517C3-A9B7-EC72-9FC1-C4D878426030}"/>
                </a:ext>
              </a:extLst>
            </p:cNvPr>
            <p:cNvSpPr/>
            <p:nvPr userDrawn="1"/>
          </p:nvSpPr>
          <p:spPr>
            <a:xfrm>
              <a:off x="114362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B509C94-15F0-EF3E-D225-771716B0CA07}"/>
                </a:ext>
              </a:extLst>
            </p:cNvPr>
            <p:cNvSpPr/>
            <p:nvPr userDrawn="1"/>
          </p:nvSpPr>
          <p:spPr>
            <a:xfrm>
              <a:off x="118426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3F39564-DC7B-1060-3277-00993D0E6EDC}"/>
                </a:ext>
              </a:extLst>
            </p:cNvPr>
            <p:cNvSpPr/>
            <p:nvPr userDrawn="1"/>
          </p:nvSpPr>
          <p:spPr>
            <a:xfrm>
              <a:off x="114362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2C203B-09A8-1670-E9C4-D91374453B2C}"/>
                </a:ext>
              </a:extLst>
            </p:cNvPr>
            <p:cNvSpPr/>
            <p:nvPr userDrawn="1"/>
          </p:nvSpPr>
          <p:spPr>
            <a:xfrm>
              <a:off x="118426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1AE72A6-B09F-6290-190A-77B172CABFBB}"/>
                </a:ext>
              </a:extLst>
            </p:cNvPr>
            <p:cNvSpPr/>
            <p:nvPr userDrawn="1"/>
          </p:nvSpPr>
          <p:spPr>
            <a:xfrm>
              <a:off x="116394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AEBEA3C-0655-C5D9-3528-6F5368A210EC}"/>
                </a:ext>
              </a:extLst>
            </p:cNvPr>
            <p:cNvSpPr/>
            <p:nvPr userDrawn="1"/>
          </p:nvSpPr>
          <p:spPr>
            <a:xfrm>
              <a:off x="116394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EE4377-F3DD-8745-342E-D5945C57555E}"/>
                </a:ext>
              </a:extLst>
            </p:cNvPr>
            <p:cNvSpPr/>
            <p:nvPr userDrawn="1"/>
          </p:nvSpPr>
          <p:spPr>
            <a:xfrm>
              <a:off x="116394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0C07B60-AAA8-71D3-0330-F49455ABBFA8}"/>
                </a:ext>
              </a:extLst>
            </p:cNvPr>
            <p:cNvSpPr/>
            <p:nvPr userDrawn="1"/>
          </p:nvSpPr>
          <p:spPr>
            <a:xfrm>
              <a:off x="12045851" y="1298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338E2C0-32E5-7E1E-5E8E-65C11CCE634A}"/>
                </a:ext>
              </a:extLst>
            </p:cNvPr>
            <p:cNvSpPr/>
            <p:nvPr userDrawn="1"/>
          </p:nvSpPr>
          <p:spPr>
            <a:xfrm>
              <a:off x="12045851" y="3235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F34C6F-3818-B24C-52DC-820B06AE9378}"/>
                </a:ext>
              </a:extLst>
            </p:cNvPr>
            <p:cNvSpPr/>
            <p:nvPr userDrawn="1"/>
          </p:nvSpPr>
          <p:spPr>
            <a:xfrm>
              <a:off x="12045851" y="5172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493E1F-70F6-19C4-8CF1-17B1C9C89E04}"/>
                </a:ext>
              </a:extLst>
            </p:cNvPr>
            <p:cNvSpPr/>
            <p:nvPr userDrawn="1"/>
          </p:nvSpPr>
          <p:spPr>
            <a:xfrm>
              <a:off x="114394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8C4958-071B-FEFC-08A6-C48F490C788C}"/>
                </a:ext>
              </a:extLst>
            </p:cNvPr>
            <p:cNvSpPr/>
            <p:nvPr userDrawn="1"/>
          </p:nvSpPr>
          <p:spPr>
            <a:xfrm>
              <a:off x="118458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CEC7F0-C8DA-9EA8-0FDD-64B0D9169D8F}"/>
                </a:ext>
              </a:extLst>
            </p:cNvPr>
            <p:cNvSpPr/>
            <p:nvPr userDrawn="1"/>
          </p:nvSpPr>
          <p:spPr>
            <a:xfrm>
              <a:off x="114394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DEA9D86-3EB6-5A1E-4438-4783FCA7694C}"/>
                </a:ext>
              </a:extLst>
            </p:cNvPr>
            <p:cNvSpPr/>
            <p:nvPr userDrawn="1"/>
          </p:nvSpPr>
          <p:spPr>
            <a:xfrm>
              <a:off x="118458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B5B531C-E4A0-C52E-5034-0CBE8C74B41C}"/>
                </a:ext>
              </a:extLst>
            </p:cNvPr>
            <p:cNvSpPr/>
            <p:nvPr userDrawn="1"/>
          </p:nvSpPr>
          <p:spPr>
            <a:xfrm>
              <a:off x="114394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C8466F4-D498-6CBC-9844-B76CF5F790FD}"/>
                </a:ext>
              </a:extLst>
            </p:cNvPr>
            <p:cNvSpPr/>
            <p:nvPr userDrawn="1"/>
          </p:nvSpPr>
          <p:spPr>
            <a:xfrm>
              <a:off x="118458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F8BB29-21E6-D8BE-8CC8-AA6A229AC2CC}"/>
                </a:ext>
              </a:extLst>
            </p:cNvPr>
            <p:cNvSpPr/>
            <p:nvPr userDrawn="1"/>
          </p:nvSpPr>
          <p:spPr>
            <a:xfrm>
              <a:off x="116426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50E5894-D257-D511-0E19-C3DD02B0BB88}"/>
                </a:ext>
              </a:extLst>
            </p:cNvPr>
            <p:cNvSpPr/>
            <p:nvPr userDrawn="1"/>
          </p:nvSpPr>
          <p:spPr>
            <a:xfrm>
              <a:off x="116426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9DA8B90-52CE-6093-B3CB-6A90D09C707B}"/>
                </a:ext>
              </a:extLst>
            </p:cNvPr>
            <p:cNvSpPr/>
            <p:nvPr userDrawn="1"/>
          </p:nvSpPr>
          <p:spPr>
            <a:xfrm>
              <a:off x="116426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8D61D47-DD00-12EF-97F5-7A4FECD409EB}"/>
                </a:ext>
              </a:extLst>
            </p:cNvPr>
            <p:cNvSpPr/>
            <p:nvPr userDrawn="1"/>
          </p:nvSpPr>
          <p:spPr>
            <a:xfrm>
              <a:off x="12049026" y="71725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345BB5-B99F-C5B9-EDDF-53BE384B5B6C}"/>
                </a:ext>
              </a:extLst>
            </p:cNvPr>
            <p:cNvSpPr/>
            <p:nvPr userDrawn="1"/>
          </p:nvSpPr>
          <p:spPr>
            <a:xfrm>
              <a:off x="12049026" y="91093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9FAF8E6-335B-232F-49D4-1E08C2A86038}"/>
                </a:ext>
              </a:extLst>
            </p:cNvPr>
            <p:cNvSpPr/>
            <p:nvPr userDrawn="1"/>
          </p:nvSpPr>
          <p:spPr>
            <a:xfrm>
              <a:off x="12049026" y="1104609"/>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FF2DD6-9A89-5E2C-1FF7-CF772DF3F63B}"/>
                </a:ext>
              </a:extLst>
            </p:cNvPr>
            <p:cNvSpPr/>
            <p:nvPr userDrawn="1"/>
          </p:nvSpPr>
          <p:spPr>
            <a:xfrm>
              <a:off x="114426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66F6D3A-F796-30C5-0DCC-D272C0700138}"/>
                </a:ext>
              </a:extLst>
            </p:cNvPr>
            <p:cNvSpPr/>
            <p:nvPr userDrawn="1"/>
          </p:nvSpPr>
          <p:spPr>
            <a:xfrm>
              <a:off x="118490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CC45218-0B74-2B5D-B48D-3F06629DF618}"/>
                </a:ext>
              </a:extLst>
            </p:cNvPr>
            <p:cNvSpPr/>
            <p:nvPr userDrawn="1"/>
          </p:nvSpPr>
          <p:spPr>
            <a:xfrm>
              <a:off x="116458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20887EC-ADBD-93C2-1D7A-795C665B680B}"/>
                </a:ext>
              </a:extLst>
            </p:cNvPr>
            <p:cNvSpPr/>
            <p:nvPr userDrawn="1"/>
          </p:nvSpPr>
          <p:spPr>
            <a:xfrm>
              <a:off x="12052201" y="1298284"/>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Chord 38">
            <a:extLst>
              <a:ext uri="{FF2B5EF4-FFF2-40B4-BE49-F238E27FC236}">
                <a16:creationId xmlns:a16="http://schemas.microsoft.com/office/drawing/2014/main" id="{B85DAB79-EBE7-0C33-159A-5ADD24BAC171}"/>
              </a:ext>
            </a:extLst>
          </p:cNvPr>
          <p:cNvSpPr/>
          <p:nvPr userDrawn="1"/>
        </p:nvSpPr>
        <p:spPr>
          <a:xfrm rot="1323502">
            <a:off x="11725925" y="845680"/>
            <a:ext cx="698270" cy="698270"/>
          </a:xfrm>
          <a:prstGeom prst="chord">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13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hite bkg 1">
    <p:bg>
      <p:bgPr>
        <a:solidFill>
          <a:schemeClr val="tx2"/>
        </a:solidFill>
        <a:effectLst/>
      </p:bgPr>
    </p:bg>
    <p:spTree>
      <p:nvGrpSpPr>
        <p:cNvPr id="1" name=""/>
        <p:cNvGrpSpPr/>
        <p:nvPr/>
      </p:nvGrpSpPr>
      <p:grpSpPr>
        <a:xfrm>
          <a:off x="0" y="0"/>
          <a:ext cx="0" cy="0"/>
          <a:chOff x="0" y="0"/>
          <a:chExt cx="0" cy="0"/>
        </a:xfrm>
      </p:grpSpPr>
      <p:pic>
        <p:nvPicPr>
          <p:cNvPr id="15" name="Picture 14" descr="A yellow circle on a black background&#10;&#10;Description automatically generated">
            <a:extLst>
              <a:ext uri="{FF2B5EF4-FFF2-40B4-BE49-F238E27FC236}">
                <a16:creationId xmlns:a16="http://schemas.microsoft.com/office/drawing/2014/main" id="{BC8231FE-6891-EBEC-C668-CDCCA9272D7B}"/>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4" name="Right Triangle 3">
            <a:extLst>
              <a:ext uri="{FF2B5EF4-FFF2-40B4-BE49-F238E27FC236}">
                <a16:creationId xmlns:a16="http://schemas.microsoft.com/office/drawing/2014/main" id="{D43F279F-4CF3-AB10-4531-9543A1F21ACE}"/>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a:t>
            </a:fld>
            <a:endParaRPr lang="en-US" dirty="0"/>
          </a:p>
        </p:txBody>
      </p:sp>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6A0CEB5-07A5-4D9B-D55C-346060800FB5}"/>
              </a:ext>
            </a:extLst>
          </p:cNvPr>
          <p:cNvPicPr>
            <a:picLocks noChangeAspect="1"/>
          </p:cNvPicPr>
          <p:nvPr userDrawn="1"/>
        </p:nvPicPr>
        <p:blipFill>
          <a:blip r:embed="rId3"/>
          <a:srcRect/>
          <a:stretch/>
        </p:blipFill>
        <p:spPr>
          <a:xfrm>
            <a:off x="10089605" y="6341879"/>
            <a:ext cx="1807529" cy="426924"/>
          </a:xfrm>
          <a:prstGeom prst="rect">
            <a:avLst/>
          </a:prstGeom>
        </p:spPr>
      </p:pic>
      <p:sp>
        <p:nvSpPr>
          <p:cNvPr id="3" name="Title 17">
            <a:extLst>
              <a:ext uri="{FF2B5EF4-FFF2-40B4-BE49-F238E27FC236}">
                <a16:creationId xmlns:a16="http://schemas.microsoft.com/office/drawing/2014/main" id="{420EB8C7-9626-B351-1362-0A57C844BE4E}"/>
              </a:ext>
            </a:extLst>
          </p:cNvPr>
          <p:cNvSpPr>
            <a:spLocks noGrp="1"/>
          </p:cNvSpPr>
          <p:nvPr>
            <p:ph type="title" hasCustomPrompt="1"/>
          </p:nvPr>
        </p:nvSpPr>
        <p:spPr>
          <a:xfrm>
            <a:off x="333515" y="472411"/>
            <a:ext cx="5156200" cy="546778"/>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60" name="Group 59">
            <a:extLst>
              <a:ext uri="{FF2B5EF4-FFF2-40B4-BE49-F238E27FC236}">
                <a16:creationId xmlns:a16="http://schemas.microsoft.com/office/drawing/2014/main" id="{B2F280C3-F013-9D43-0339-39F4CD70A26D}"/>
              </a:ext>
            </a:extLst>
          </p:cNvPr>
          <p:cNvGrpSpPr/>
          <p:nvPr userDrawn="1"/>
        </p:nvGrpSpPr>
        <p:grpSpPr>
          <a:xfrm>
            <a:off x="11436251" y="129884"/>
            <a:ext cx="661669" cy="1214119"/>
            <a:chOff x="11436251" y="129884"/>
            <a:chExt cx="661669" cy="1214119"/>
          </a:xfrm>
        </p:grpSpPr>
        <p:sp>
          <p:nvSpPr>
            <p:cNvPr id="9" name="Oval 8">
              <a:extLst>
                <a:ext uri="{FF2B5EF4-FFF2-40B4-BE49-F238E27FC236}">
                  <a16:creationId xmlns:a16="http://schemas.microsoft.com/office/drawing/2014/main" id="{BF64ACE0-3D66-B1C5-B377-C0567921B352}"/>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6DC893-1656-58A7-1606-4022851E0969}"/>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F0B4E39-0282-B29A-B19C-4AB9B7ECA444}"/>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A18317-15EB-B7A5-9A38-EEEA220CA096}"/>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71536A-BE59-E13C-C71E-07FB63CE17DF}"/>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C93C5AA-346D-94AF-55A3-A89481CA3024}"/>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FEA242-99B1-FB99-6871-0B21297025F9}"/>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4B6A1ED-0EBA-E536-9FBF-959E289AFB35}"/>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45F1687-ED52-DED6-2B98-FC09720D1B84}"/>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8426620-DAFB-E166-4A92-A583288D27CE}"/>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DE2C2C1-6A77-5BEE-EBC6-FE58BE060EB2}"/>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1ACB864-F379-A833-B962-7A4E64EBDE52}"/>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67FB57C-59B2-EA1B-65A0-4851FEA863D8}"/>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F806199-2C45-B8FA-3940-0397B4245B71}"/>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411CE71-F836-5F2D-095C-C3BA93AA7AAB}"/>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9304442-3558-4CEA-4806-4250A278B484}"/>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B4CA8BF-FD95-B57D-30C1-40E5FA4FA734}"/>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B3D7A0-C04F-2E62-B0E0-3625FB8C9245}"/>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C7C6F22-C680-2DA4-B4CC-FAD1281DB24E}"/>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D96BB91-BC3A-2D0A-AC7F-0158AB7C352C}"/>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9B333EC-7C10-B9B3-4BD4-DB85B97FBDC6}"/>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8285396-5A75-96E3-B3F4-82C2746CD792}"/>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04E1844-D0D1-00DE-5D49-865C775C1D57}"/>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4CC9FC1-46DE-15FF-509A-03AB7CF0A7F2}"/>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00612B-09D6-7C0C-818D-33C426EEC2FF}"/>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84EED3A-FF10-5A57-35E8-A816B5A5CA8C}"/>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E1138BA-5DB8-3188-E41C-F634FB7C6F7E}"/>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02C1F9A-EBAA-AD4A-4E3F-BD5C7D3FA7F9}"/>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a:extLst>
              <a:ext uri="{FF2B5EF4-FFF2-40B4-BE49-F238E27FC236}">
                <a16:creationId xmlns:a16="http://schemas.microsoft.com/office/drawing/2014/main" id="{F3DC4BA6-7963-8CB5-5612-EBE35FE0A5FF}"/>
              </a:ext>
            </a:extLst>
          </p:cNvPr>
          <p:cNvSpPr/>
          <p:nvPr userDrawn="1"/>
        </p:nvSpPr>
        <p:spPr>
          <a:xfrm rot="7200000">
            <a:off x="11962234" y="79286"/>
            <a:ext cx="179933" cy="1799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12D63-6512-CDA5-C855-911A86518E17}"/>
              </a:ext>
            </a:extLst>
          </p:cNvPr>
          <p:cNvSpPr/>
          <p:nvPr userDrawn="1"/>
        </p:nvSpPr>
        <p:spPr>
          <a:xfrm rot="7200000">
            <a:off x="11756296" y="285948"/>
            <a:ext cx="179933" cy="1799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55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hite bkg 2">
    <p:bg>
      <p:bgPr>
        <a:solidFill>
          <a:schemeClr val="tx2"/>
        </a:solidFill>
        <a:effectLst/>
      </p:bgPr>
    </p:bg>
    <p:spTree>
      <p:nvGrpSpPr>
        <p:cNvPr id="1" name=""/>
        <p:cNvGrpSpPr/>
        <p:nvPr/>
      </p:nvGrpSpPr>
      <p:grpSpPr>
        <a:xfrm>
          <a:off x="0" y="0"/>
          <a:ext cx="0" cy="0"/>
          <a:chOff x="0" y="0"/>
          <a:chExt cx="0" cy="0"/>
        </a:xfrm>
      </p:grpSpPr>
      <p:pic>
        <p:nvPicPr>
          <p:cNvPr id="15" name="Picture 14" descr="A yellow circle on a black background&#10;&#10;Description automatically generated">
            <a:extLst>
              <a:ext uri="{FF2B5EF4-FFF2-40B4-BE49-F238E27FC236}">
                <a16:creationId xmlns:a16="http://schemas.microsoft.com/office/drawing/2014/main" id="{BC8231FE-6891-EBEC-C668-CDCCA9272D7B}"/>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4" name="Right Triangle 3">
            <a:extLst>
              <a:ext uri="{FF2B5EF4-FFF2-40B4-BE49-F238E27FC236}">
                <a16:creationId xmlns:a16="http://schemas.microsoft.com/office/drawing/2014/main" id="{D43F279F-4CF3-AB10-4531-9543A1F21ACE}"/>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a:t>
            </a:fld>
            <a:endParaRPr lang="en-US" dirty="0"/>
          </a:p>
        </p:txBody>
      </p:sp>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6A0CEB5-07A5-4D9B-D55C-346060800FB5}"/>
              </a:ext>
            </a:extLst>
          </p:cNvPr>
          <p:cNvPicPr>
            <a:picLocks noChangeAspect="1"/>
          </p:cNvPicPr>
          <p:nvPr userDrawn="1"/>
        </p:nvPicPr>
        <p:blipFill>
          <a:blip r:embed="rId3"/>
          <a:srcRect/>
          <a:stretch/>
        </p:blipFill>
        <p:spPr>
          <a:xfrm>
            <a:off x="10089605" y="6341879"/>
            <a:ext cx="1807529" cy="426924"/>
          </a:xfrm>
          <a:prstGeom prst="rect">
            <a:avLst/>
          </a:prstGeom>
        </p:spPr>
      </p:pic>
      <p:sp>
        <p:nvSpPr>
          <p:cNvPr id="3" name="Title 17">
            <a:extLst>
              <a:ext uri="{FF2B5EF4-FFF2-40B4-BE49-F238E27FC236}">
                <a16:creationId xmlns:a16="http://schemas.microsoft.com/office/drawing/2014/main" id="{420EB8C7-9626-B351-1362-0A57C844BE4E}"/>
              </a:ext>
            </a:extLst>
          </p:cNvPr>
          <p:cNvSpPr>
            <a:spLocks noGrp="1"/>
          </p:cNvSpPr>
          <p:nvPr>
            <p:ph type="title" hasCustomPrompt="1"/>
          </p:nvPr>
        </p:nvSpPr>
        <p:spPr>
          <a:xfrm>
            <a:off x="333515" y="472411"/>
            <a:ext cx="5156200" cy="546778"/>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grpSp>
        <p:nvGrpSpPr>
          <p:cNvPr id="60" name="Group 59">
            <a:extLst>
              <a:ext uri="{FF2B5EF4-FFF2-40B4-BE49-F238E27FC236}">
                <a16:creationId xmlns:a16="http://schemas.microsoft.com/office/drawing/2014/main" id="{B2F280C3-F013-9D43-0339-39F4CD70A26D}"/>
              </a:ext>
            </a:extLst>
          </p:cNvPr>
          <p:cNvGrpSpPr/>
          <p:nvPr userDrawn="1"/>
        </p:nvGrpSpPr>
        <p:grpSpPr>
          <a:xfrm>
            <a:off x="11436251" y="129884"/>
            <a:ext cx="661669" cy="1214119"/>
            <a:chOff x="11436251" y="129884"/>
            <a:chExt cx="661669" cy="1214119"/>
          </a:xfrm>
        </p:grpSpPr>
        <p:sp>
          <p:nvSpPr>
            <p:cNvPr id="9" name="Oval 8">
              <a:extLst>
                <a:ext uri="{FF2B5EF4-FFF2-40B4-BE49-F238E27FC236}">
                  <a16:creationId xmlns:a16="http://schemas.microsoft.com/office/drawing/2014/main" id="{BF64ACE0-3D66-B1C5-B377-C0567921B352}"/>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6DC893-1656-58A7-1606-4022851E0969}"/>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F0B4E39-0282-B29A-B19C-4AB9B7ECA444}"/>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A18317-15EB-B7A5-9A38-EEEA220CA096}"/>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71536A-BE59-E13C-C71E-07FB63CE17DF}"/>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C93C5AA-346D-94AF-55A3-A89481CA3024}"/>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FEA242-99B1-FB99-6871-0B21297025F9}"/>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4B6A1ED-0EBA-E536-9FBF-959E289AFB35}"/>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45F1687-ED52-DED6-2B98-FC09720D1B84}"/>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8426620-DAFB-E166-4A92-A583288D27CE}"/>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DE2C2C1-6A77-5BEE-EBC6-FE58BE060EB2}"/>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1ACB864-F379-A833-B962-7A4E64EBDE52}"/>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67FB57C-59B2-EA1B-65A0-4851FEA863D8}"/>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F806199-2C45-B8FA-3940-0397B4245B71}"/>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411CE71-F836-5F2D-095C-C3BA93AA7AAB}"/>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9304442-3558-4CEA-4806-4250A278B484}"/>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B4CA8BF-FD95-B57D-30C1-40E5FA4FA734}"/>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B3D7A0-C04F-2E62-B0E0-3625FB8C9245}"/>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C7C6F22-C680-2DA4-B4CC-FAD1281DB24E}"/>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D96BB91-BC3A-2D0A-AC7F-0158AB7C352C}"/>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9B333EC-7C10-B9B3-4BD4-DB85B97FBDC6}"/>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8285396-5A75-96E3-B3F4-82C2746CD792}"/>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04E1844-D0D1-00DE-5D49-865C775C1D57}"/>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4CC9FC1-46DE-15FF-509A-03AB7CF0A7F2}"/>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00612B-09D6-7C0C-818D-33C426EEC2FF}"/>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84EED3A-FF10-5A57-35E8-A816B5A5CA8C}"/>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E1138BA-5DB8-3188-E41C-F634FB7C6F7E}"/>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02C1F9A-EBAA-AD4A-4E3F-BD5C7D3FA7F9}"/>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yellow and black striped sign&#10;&#10;Description automatically generated">
            <a:extLst>
              <a:ext uri="{FF2B5EF4-FFF2-40B4-BE49-F238E27FC236}">
                <a16:creationId xmlns:a16="http://schemas.microsoft.com/office/drawing/2014/main" id="{02BF3039-A752-EC93-924C-049CA3A0D25E}"/>
              </a:ext>
            </a:extLst>
          </p:cNvPr>
          <p:cNvPicPr>
            <a:picLocks noChangeAspect="1"/>
          </p:cNvPicPr>
          <p:nvPr userDrawn="1"/>
        </p:nvPicPr>
        <p:blipFill>
          <a:blip r:embed="rId4"/>
          <a:stretch>
            <a:fillRect/>
          </a:stretch>
        </p:blipFill>
        <p:spPr>
          <a:xfrm>
            <a:off x="11759075" y="1472340"/>
            <a:ext cx="444500" cy="762000"/>
          </a:xfrm>
          <a:prstGeom prst="rect">
            <a:avLst/>
          </a:prstGeom>
        </p:spPr>
      </p:pic>
    </p:spTree>
    <p:extLst>
      <p:ext uri="{BB962C8B-B14F-4D97-AF65-F5344CB8AC3E}">
        <p14:creationId xmlns:p14="http://schemas.microsoft.com/office/powerpoint/2010/main" val="409844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tx2"/>
        </a:solidFill>
        <a:effectLst/>
      </p:bgPr>
    </p:bg>
    <p:spTree>
      <p:nvGrpSpPr>
        <p:cNvPr id="1" name=""/>
        <p:cNvGrpSpPr/>
        <p:nvPr/>
      </p:nvGrpSpPr>
      <p:grpSpPr>
        <a:xfrm>
          <a:off x="0" y="0"/>
          <a:ext cx="0" cy="0"/>
          <a:chOff x="0" y="0"/>
          <a:chExt cx="0" cy="0"/>
        </a:xfrm>
      </p:grpSpPr>
      <p:pic>
        <p:nvPicPr>
          <p:cNvPr id="4" name="Picture 3" descr="A yellow circle on a black background&#10;&#10;Description automatically generated">
            <a:extLst>
              <a:ext uri="{FF2B5EF4-FFF2-40B4-BE49-F238E27FC236}">
                <a16:creationId xmlns:a16="http://schemas.microsoft.com/office/drawing/2014/main" id="{C658BF34-F098-E6DF-09B2-8200F16D4264}"/>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9" name="Right Triangle 8">
            <a:extLst>
              <a:ext uri="{FF2B5EF4-FFF2-40B4-BE49-F238E27FC236}">
                <a16:creationId xmlns:a16="http://schemas.microsoft.com/office/drawing/2014/main" id="{81CBD9F5-92F6-7B28-2FB6-1613503B8216}"/>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grpSp>
        <p:nvGrpSpPr>
          <p:cNvPr id="2" name="Group 1">
            <a:extLst>
              <a:ext uri="{FF2B5EF4-FFF2-40B4-BE49-F238E27FC236}">
                <a16:creationId xmlns:a16="http://schemas.microsoft.com/office/drawing/2014/main" id="{190176EF-39C9-70B1-0934-0A9E5DEFEBB1}"/>
              </a:ext>
            </a:extLst>
          </p:cNvPr>
          <p:cNvGrpSpPr/>
          <p:nvPr userDrawn="1"/>
        </p:nvGrpSpPr>
        <p:grpSpPr>
          <a:xfrm>
            <a:off x="141195" y="897389"/>
            <a:ext cx="1397812" cy="58002"/>
            <a:chOff x="0" y="1077191"/>
            <a:chExt cx="1397812" cy="58002"/>
          </a:xfrm>
        </p:grpSpPr>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7">
            <a:extLst>
              <a:ext uri="{FF2B5EF4-FFF2-40B4-BE49-F238E27FC236}">
                <a16:creationId xmlns:a16="http://schemas.microsoft.com/office/drawing/2014/main" id="{2BED5513-2E76-2298-7565-4CE29E055294}"/>
              </a:ext>
            </a:extLst>
          </p:cNvPr>
          <p:cNvSpPr>
            <a:spLocks noGrp="1"/>
          </p:cNvSpPr>
          <p:nvPr>
            <p:ph type="title" hasCustomPrompt="1"/>
          </p:nvPr>
        </p:nvSpPr>
        <p:spPr>
          <a:xfrm>
            <a:off x="298676" y="75047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pic>
        <p:nvPicPr>
          <p:cNvPr id="8" name="Picture 7">
            <a:extLst>
              <a:ext uri="{FF2B5EF4-FFF2-40B4-BE49-F238E27FC236}">
                <a16:creationId xmlns:a16="http://schemas.microsoft.com/office/drawing/2014/main" id="{4A5CFBCB-7C48-BBCD-60AC-BE1AF1E95AEF}"/>
              </a:ext>
            </a:extLst>
          </p:cNvPr>
          <p:cNvPicPr>
            <a:picLocks noChangeAspect="1"/>
          </p:cNvPicPr>
          <p:nvPr userDrawn="1"/>
        </p:nvPicPr>
        <p:blipFill>
          <a:blip r:embed="rId3"/>
          <a:srcRect/>
          <a:stretch/>
        </p:blipFill>
        <p:spPr>
          <a:xfrm>
            <a:off x="10089605" y="6341879"/>
            <a:ext cx="1807529" cy="426924"/>
          </a:xfrm>
          <a:prstGeom prst="rect">
            <a:avLst/>
          </a:prstGeom>
        </p:spPr>
      </p:pic>
      <p:grpSp>
        <p:nvGrpSpPr>
          <p:cNvPr id="10" name="Group 9">
            <a:extLst>
              <a:ext uri="{FF2B5EF4-FFF2-40B4-BE49-F238E27FC236}">
                <a16:creationId xmlns:a16="http://schemas.microsoft.com/office/drawing/2014/main" id="{E87B2B56-3233-2CA4-3E61-FE373ED14846}"/>
              </a:ext>
            </a:extLst>
          </p:cNvPr>
          <p:cNvGrpSpPr/>
          <p:nvPr userDrawn="1"/>
        </p:nvGrpSpPr>
        <p:grpSpPr>
          <a:xfrm>
            <a:off x="11436251" y="129884"/>
            <a:ext cx="661669" cy="1214119"/>
            <a:chOff x="11436251" y="129884"/>
            <a:chExt cx="661669" cy="1214119"/>
          </a:xfrm>
        </p:grpSpPr>
        <p:sp>
          <p:nvSpPr>
            <p:cNvPr id="13" name="Oval 12">
              <a:extLst>
                <a:ext uri="{FF2B5EF4-FFF2-40B4-BE49-F238E27FC236}">
                  <a16:creationId xmlns:a16="http://schemas.microsoft.com/office/drawing/2014/main" id="{C54C2203-3AC4-8095-9C65-D1A7BE2CBA0D}"/>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99D923-725C-4480-BBFA-324049C04825}"/>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F25BC77-D93B-66E1-53BE-66C6F5F4CA13}"/>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174BD6-3D42-1BC6-3626-EFAB974A1953}"/>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9515F29-04BC-434A-A6D8-5EF16A6B21BB}"/>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F6B34D5-8B34-0336-C8CA-A780373E4BA8}"/>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9897D5-E168-6AD7-E115-B4C658EAF04D}"/>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D5EC098-D27B-6F14-2007-7F36650934B3}"/>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08A4CB-8B6E-F37D-9B00-66619DABEBE2}"/>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94B694-03EF-E3D0-2AE8-D7F8AE9975C8}"/>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C0A884-64F9-CA55-90A6-F7905F0B38F3}"/>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AF517B3-70E5-C654-FADB-FBAECC616F8D}"/>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389BBD9-8E1B-3B1D-DD97-FC1A44FADEC0}"/>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4F094B8-6845-8C98-885C-F67FF4AD8AE8}"/>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57E368-28CC-CA9E-BFC8-5E8B3E7682B5}"/>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16E0873-1228-7441-CE8C-50101556EC59}"/>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E6F02A0-4D0B-B3EE-FB7F-522384042DBF}"/>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6BA5FA5-947E-18E6-2825-0361F751FC27}"/>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517EAD1-953E-C884-D112-C1FA4CFB8828}"/>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D2DFFB0-8552-9D5F-5CE3-AD375BB7B725}"/>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2DDE6DF-5318-CAD8-BE3F-DF9EBB0D76F8}"/>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E6D1786-0A28-29C7-335C-040C9760DE00}"/>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D94604F-ECC8-6D46-9CF6-3811971046F0}"/>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9807C32-7039-164A-E84D-768CA2A10EBF}"/>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D9E30A2-545C-2ADE-351B-4BFB61989F4B}"/>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87D9D31-0B29-CDEB-6FCD-F383AF32BEAA}"/>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84A44DE-3FBB-6115-9A87-4A31350E1814}"/>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57CB96A-42A5-011C-55A1-44DA18083E61}"/>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 blue circle with black border&#10;&#10;Description automatically generated">
            <a:extLst>
              <a:ext uri="{FF2B5EF4-FFF2-40B4-BE49-F238E27FC236}">
                <a16:creationId xmlns:a16="http://schemas.microsoft.com/office/drawing/2014/main" id="{95062B52-8E40-8B7A-5EC6-667BE787B232}"/>
              </a:ext>
            </a:extLst>
          </p:cNvPr>
          <p:cNvPicPr>
            <a:picLocks noChangeAspect="1"/>
          </p:cNvPicPr>
          <p:nvPr userDrawn="1"/>
        </p:nvPicPr>
        <p:blipFill>
          <a:blip r:embed="rId4"/>
          <a:stretch>
            <a:fillRect/>
          </a:stretch>
        </p:blipFill>
        <p:spPr>
          <a:xfrm>
            <a:off x="11782156" y="722319"/>
            <a:ext cx="424803" cy="1542707"/>
          </a:xfrm>
          <a:prstGeom prst="rect">
            <a:avLst/>
          </a:prstGeom>
        </p:spPr>
      </p:pic>
      <p:pic>
        <p:nvPicPr>
          <p:cNvPr id="43" name="Picture 42" descr="A blue circle with black border&#10;&#10;Description automatically generated">
            <a:extLst>
              <a:ext uri="{FF2B5EF4-FFF2-40B4-BE49-F238E27FC236}">
                <a16:creationId xmlns:a16="http://schemas.microsoft.com/office/drawing/2014/main" id="{0E797593-0D3A-CDE6-2068-F407D122CD00}"/>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rot="16200000">
            <a:off x="10529476" y="-425736"/>
            <a:ext cx="323559" cy="1175031"/>
          </a:xfrm>
          <a:prstGeom prst="rect">
            <a:avLst/>
          </a:prstGeom>
          <a:solidFill>
            <a:schemeClr val="tx2"/>
          </a:solidFill>
        </p:spPr>
      </p:pic>
    </p:spTree>
    <p:extLst>
      <p:ext uri="{BB962C8B-B14F-4D97-AF65-F5344CB8AC3E}">
        <p14:creationId xmlns:p14="http://schemas.microsoft.com/office/powerpoint/2010/main" val="254966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tx2"/>
        </a:solidFill>
        <a:effectLst/>
      </p:bgPr>
    </p:bg>
    <p:spTree>
      <p:nvGrpSpPr>
        <p:cNvPr id="1" name=""/>
        <p:cNvGrpSpPr/>
        <p:nvPr/>
      </p:nvGrpSpPr>
      <p:grpSpPr>
        <a:xfrm>
          <a:off x="0" y="0"/>
          <a:ext cx="0" cy="0"/>
          <a:chOff x="0" y="0"/>
          <a:chExt cx="0" cy="0"/>
        </a:xfrm>
      </p:grpSpPr>
      <p:pic>
        <p:nvPicPr>
          <p:cNvPr id="4" name="Picture 3" descr="A yellow circle on a black background&#10;&#10;Description automatically generated">
            <a:extLst>
              <a:ext uri="{FF2B5EF4-FFF2-40B4-BE49-F238E27FC236}">
                <a16:creationId xmlns:a16="http://schemas.microsoft.com/office/drawing/2014/main" id="{BF454E11-75CA-5D71-969D-3D550037218F}"/>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9" name="Right Triangle 8">
            <a:extLst>
              <a:ext uri="{FF2B5EF4-FFF2-40B4-BE49-F238E27FC236}">
                <a16:creationId xmlns:a16="http://schemas.microsoft.com/office/drawing/2014/main" id="{C16B3977-D7EE-4F51-E318-477490078C27}"/>
              </a:ext>
            </a:extLst>
          </p:cNvPr>
          <p:cNvSpPr/>
          <p:nvPr userDrawn="1"/>
        </p:nvSpPr>
        <p:spPr>
          <a:xfrm flipH="1">
            <a:off x="71589"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grpSp>
        <p:nvGrpSpPr>
          <p:cNvPr id="2" name="Group 1">
            <a:extLst>
              <a:ext uri="{FF2B5EF4-FFF2-40B4-BE49-F238E27FC236}">
                <a16:creationId xmlns:a16="http://schemas.microsoft.com/office/drawing/2014/main" id="{190176EF-39C9-70B1-0934-0A9E5DEFEBB1}"/>
              </a:ext>
            </a:extLst>
          </p:cNvPr>
          <p:cNvGrpSpPr/>
          <p:nvPr userDrawn="1"/>
        </p:nvGrpSpPr>
        <p:grpSpPr>
          <a:xfrm>
            <a:off x="0" y="1001612"/>
            <a:ext cx="1397812" cy="58002"/>
            <a:chOff x="0" y="1077191"/>
            <a:chExt cx="1397812" cy="58002"/>
          </a:xfrm>
        </p:grpSpPr>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7">
            <a:extLst>
              <a:ext uri="{FF2B5EF4-FFF2-40B4-BE49-F238E27FC236}">
                <a16:creationId xmlns:a16="http://schemas.microsoft.com/office/drawing/2014/main" id="{2BED5513-2E76-2298-7565-4CE29E055294}"/>
              </a:ext>
            </a:extLst>
          </p:cNvPr>
          <p:cNvSpPr>
            <a:spLocks noGrp="1"/>
          </p:cNvSpPr>
          <p:nvPr>
            <p:ph type="title" hasCustomPrompt="1"/>
          </p:nvPr>
        </p:nvSpPr>
        <p:spPr>
          <a:xfrm>
            <a:off x="298676" y="433591"/>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pic>
        <p:nvPicPr>
          <p:cNvPr id="8" name="Picture 7">
            <a:extLst>
              <a:ext uri="{FF2B5EF4-FFF2-40B4-BE49-F238E27FC236}">
                <a16:creationId xmlns:a16="http://schemas.microsoft.com/office/drawing/2014/main" id="{4A5CFBCB-7C48-BBCD-60AC-BE1AF1E95AEF}"/>
              </a:ext>
            </a:extLst>
          </p:cNvPr>
          <p:cNvPicPr>
            <a:picLocks noChangeAspect="1"/>
          </p:cNvPicPr>
          <p:nvPr userDrawn="1"/>
        </p:nvPicPr>
        <p:blipFill>
          <a:blip r:embed="rId3"/>
          <a:srcRect/>
          <a:stretch/>
        </p:blipFill>
        <p:spPr>
          <a:xfrm>
            <a:off x="10089605" y="6341879"/>
            <a:ext cx="1807529" cy="426924"/>
          </a:xfrm>
          <a:prstGeom prst="rect">
            <a:avLst/>
          </a:prstGeom>
        </p:spPr>
      </p:pic>
      <p:grpSp>
        <p:nvGrpSpPr>
          <p:cNvPr id="10" name="Group 9">
            <a:extLst>
              <a:ext uri="{FF2B5EF4-FFF2-40B4-BE49-F238E27FC236}">
                <a16:creationId xmlns:a16="http://schemas.microsoft.com/office/drawing/2014/main" id="{AFE9AD3F-557B-3388-C96D-A7D72209B80A}"/>
              </a:ext>
            </a:extLst>
          </p:cNvPr>
          <p:cNvGrpSpPr/>
          <p:nvPr userDrawn="1"/>
        </p:nvGrpSpPr>
        <p:grpSpPr>
          <a:xfrm>
            <a:off x="11436251" y="129884"/>
            <a:ext cx="661669" cy="1214119"/>
            <a:chOff x="11436251" y="129884"/>
            <a:chExt cx="661669" cy="1214119"/>
          </a:xfrm>
        </p:grpSpPr>
        <p:sp>
          <p:nvSpPr>
            <p:cNvPr id="13" name="Oval 12">
              <a:extLst>
                <a:ext uri="{FF2B5EF4-FFF2-40B4-BE49-F238E27FC236}">
                  <a16:creationId xmlns:a16="http://schemas.microsoft.com/office/drawing/2014/main" id="{27EB21DE-3507-AB90-F0F0-BFE68A079430}"/>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36EFF77-520E-6AFC-2E4D-7ACA5B3661BC}"/>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A651020-0A9B-06E6-D3C4-121CBF838A8A}"/>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7A7318-DE21-6141-952E-DDC8164D218D}"/>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B84903-EB3D-728A-B8F6-5624FA66D4C4}"/>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0FF53D7-BE68-B1F9-D2F4-697208C98646}"/>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BD88D2-D529-E40B-1FDC-154B3AE9384C}"/>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9924F92-5831-D774-B962-1079233DD62B}"/>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E0704D8-8554-8616-EAAF-30539A415E21}"/>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DDA2B5-7397-C116-774F-187E9D6787D1}"/>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5F60321-2B44-56EE-9F76-E2E9EBCDA7EC}"/>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417C27D-05B6-8A9D-5A68-47AAFE4CA18A}"/>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F23318F-7751-7933-15E8-DD1E0DFD9604}"/>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421B223-01EE-82B8-1796-35EC3E542675}"/>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5EEE523-6BCD-1EFB-E400-068BAC8F24A4}"/>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A356111-4104-484C-AC3D-CCF35D8FB343}"/>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4E36894-C440-EAEB-F2E6-FF708793C124}"/>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D77F8F6-C8CC-7DD7-5636-927ECC948CE3}"/>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03240B7-C123-5500-0061-395FB6F0E7D9}"/>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636C3DB-634C-8BF6-DCFC-8AB8ACCE6BF5}"/>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C2862F3-7F26-1D04-EF03-062CE7E12758}"/>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A1A90CF-B7B1-AF14-6451-F0CA0DED6A8D}"/>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EB1ED5E-D10C-F307-E0D7-BF1646622C36}"/>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C5D326E-16FA-F2FD-6AC2-04FF8D46B44C}"/>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743AE56-826F-1343-E54F-45A61CD98AFE}"/>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AC0AEF9-4622-7577-1AF7-41FF128B9F31}"/>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46C9AA7-BB5A-E7D7-0BE3-3B4D83F521F8}"/>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43F8098-225C-4ED2-8615-84D41C124532}"/>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ight Triangle 40">
            <a:extLst>
              <a:ext uri="{FF2B5EF4-FFF2-40B4-BE49-F238E27FC236}">
                <a16:creationId xmlns:a16="http://schemas.microsoft.com/office/drawing/2014/main" id="{CC8A48EC-94BF-B902-09D3-CC42684B1214}"/>
              </a:ext>
            </a:extLst>
          </p:cNvPr>
          <p:cNvSpPr/>
          <p:nvPr userDrawn="1"/>
        </p:nvSpPr>
        <p:spPr>
          <a:xfrm rot="10800000">
            <a:off x="11564883" y="-8638"/>
            <a:ext cx="659674" cy="659674"/>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67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tx2"/>
        </a:solidFill>
        <a:effectLst/>
      </p:bgPr>
    </p:bg>
    <p:spTree>
      <p:nvGrpSpPr>
        <p:cNvPr id="1" name=""/>
        <p:cNvGrpSpPr/>
        <p:nvPr/>
      </p:nvGrpSpPr>
      <p:grpSpPr>
        <a:xfrm>
          <a:off x="0" y="0"/>
          <a:ext cx="0" cy="0"/>
          <a:chOff x="0" y="0"/>
          <a:chExt cx="0" cy="0"/>
        </a:xfrm>
      </p:grpSpPr>
      <p:pic>
        <p:nvPicPr>
          <p:cNvPr id="4" name="Picture 3" descr="A yellow circle on a black background&#10;&#10;Description automatically generated">
            <a:extLst>
              <a:ext uri="{FF2B5EF4-FFF2-40B4-BE49-F238E27FC236}">
                <a16:creationId xmlns:a16="http://schemas.microsoft.com/office/drawing/2014/main" id="{2F8B8764-D636-BC2B-059C-11D1E19A3BD4}"/>
              </a:ext>
            </a:extLst>
          </p:cNvPr>
          <p:cNvPicPr>
            <a:picLocks noChangeAspect="1"/>
          </p:cNvPicPr>
          <p:nvPr userDrawn="1"/>
        </p:nvPicPr>
        <p:blipFill>
          <a:blip r:embed="rId2"/>
          <a:stretch>
            <a:fillRect/>
          </a:stretch>
        </p:blipFill>
        <p:spPr>
          <a:xfrm>
            <a:off x="0" y="6350000"/>
            <a:ext cx="508000" cy="508000"/>
          </a:xfrm>
          <a:prstGeom prst="rect">
            <a:avLst/>
          </a:prstGeom>
        </p:spPr>
      </p:pic>
      <p:sp>
        <p:nvSpPr>
          <p:cNvPr id="9" name="Right Triangle 8">
            <a:extLst>
              <a:ext uri="{FF2B5EF4-FFF2-40B4-BE49-F238E27FC236}">
                <a16:creationId xmlns:a16="http://schemas.microsoft.com/office/drawing/2014/main" id="{5CC5D629-FD12-8581-C7C8-FD6D74784672}"/>
              </a:ext>
            </a:extLst>
          </p:cNvPr>
          <p:cNvSpPr/>
          <p:nvPr userDrawn="1"/>
        </p:nvSpPr>
        <p:spPr>
          <a:xfrm flipH="1">
            <a:off x="85237" y="6260464"/>
            <a:ext cx="470943" cy="47094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7EF35E3C-4AD7-C9DD-94AA-2AF46C7F3E5F}"/>
              </a:ext>
            </a:extLst>
          </p:cNvPr>
          <p:cNvSpPr>
            <a:spLocks noGrp="1"/>
          </p:cNvSpPr>
          <p:nvPr>
            <p:ph type="ftr" sz="quarter" idx="11"/>
          </p:nvPr>
        </p:nvSpPr>
        <p:spPr>
          <a:xfrm>
            <a:off x="4038600" y="6415984"/>
            <a:ext cx="4114800" cy="365125"/>
          </a:xfrm>
          <a:prstGeom prst="rect">
            <a:avLst/>
          </a:prstGeom>
        </p:spPr>
        <p:txBody>
          <a:bodyPr/>
          <a:lstStyle>
            <a:lvl1pPr>
              <a:defRPr sz="800" b="0" i="0">
                <a:latin typeface="Montserrat Light" pitchFamily="2" charset="77"/>
              </a:defRPr>
            </a:lvl1pPr>
          </a:lstStyle>
          <a:p>
            <a:r>
              <a:rPr lang="en-US"/>
              <a:t>Copyright © B2B Frameworks Ltd 2018</a:t>
            </a:r>
            <a:endParaRPr lang="en-US" dirty="0"/>
          </a:p>
        </p:txBody>
      </p:sp>
      <p:sp>
        <p:nvSpPr>
          <p:cNvPr id="6" name="Slide Number Placeholder 5">
            <a:extLst>
              <a:ext uri="{FF2B5EF4-FFF2-40B4-BE49-F238E27FC236}">
                <a16:creationId xmlns:a16="http://schemas.microsoft.com/office/drawing/2014/main" id="{9F8EE3B4-ECEA-DCCC-B3D5-FA164042CA13}"/>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Light" pitchFamily="2" charset="77"/>
              </a:defRPr>
            </a:lvl1pPr>
          </a:lstStyle>
          <a:p>
            <a:fld id="{7EBE46D3-8404-BB45-A9D1-B9EEF312DB03}" type="slidenum">
              <a:rPr lang="en-US" smtClean="0"/>
              <a:pPr/>
              <a:t>‹#›</a:t>
            </a:fld>
            <a:endParaRPr lang="en-US" dirty="0"/>
          </a:p>
        </p:txBody>
      </p:sp>
      <p:grpSp>
        <p:nvGrpSpPr>
          <p:cNvPr id="2" name="Group 1">
            <a:extLst>
              <a:ext uri="{FF2B5EF4-FFF2-40B4-BE49-F238E27FC236}">
                <a16:creationId xmlns:a16="http://schemas.microsoft.com/office/drawing/2014/main" id="{190176EF-39C9-70B1-0934-0A9E5DEFEBB1}"/>
              </a:ext>
            </a:extLst>
          </p:cNvPr>
          <p:cNvGrpSpPr/>
          <p:nvPr userDrawn="1"/>
        </p:nvGrpSpPr>
        <p:grpSpPr>
          <a:xfrm>
            <a:off x="0" y="962050"/>
            <a:ext cx="1397812" cy="58002"/>
            <a:chOff x="0" y="1077191"/>
            <a:chExt cx="1397812" cy="58002"/>
          </a:xfrm>
        </p:grpSpPr>
        <p:sp>
          <p:nvSpPr>
            <p:cNvPr id="11" name="Terminator 10">
              <a:extLst>
                <a:ext uri="{FF2B5EF4-FFF2-40B4-BE49-F238E27FC236}">
                  <a16:creationId xmlns:a16="http://schemas.microsoft.com/office/drawing/2014/main" id="{B98DA250-2417-C89F-B6E2-F6564BC212E8}"/>
                </a:ext>
              </a:extLst>
            </p:cNvPr>
            <p:cNvSpPr/>
            <p:nvPr userDrawn="1"/>
          </p:nvSpPr>
          <p:spPr>
            <a:xfrm>
              <a:off x="1226931" y="1077191"/>
              <a:ext cx="170881" cy="58002"/>
            </a:xfrm>
            <a:prstGeom prst="flowChartTermina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EB499A-1E95-5D53-2E78-C42A37CC8464}"/>
                </a:ext>
              </a:extLst>
            </p:cNvPr>
            <p:cNvSpPr/>
            <p:nvPr userDrawn="1"/>
          </p:nvSpPr>
          <p:spPr>
            <a:xfrm>
              <a:off x="0" y="1077191"/>
              <a:ext cx="1288891" cy="5800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7">
            <a:extLst>
              <a:ext uri="{FF2B5EF4-FFF2-40B4-BE49-F238E27FC236}">
                <a16:creationId xmlns:a16="http://schemas.microsoft.com/office/drawing/2014/main" id="{2BED5513-2E76-2298-7565-4CE29E055294}"/>
              </a:ext>
            </a:extLst>
          </p:cNvPr>
          <p:cNvSpPr>
            <a:spLocks noGrp="1"/>
          </p:cNvSpPr>
          <p:nvPr>
            <p:ph type="title" hasCustomPrompt="1"/>
          </p:nvPr>
        </p:nvSpPr>
        <p:spPr>
          <a:xfrm>
            <a:off x="320708" y="798230"/>
            <a:ext cx="5156200" cy="510019"/>
          </a:xfrm>
          <a:prstGeom prst="rect">
            <a:avLst/>
          </a:prstGeom>
        </p:spPr>
        <p:txBody>
          <a:bodyPr/>
          <a:lstStyle>
            <a:lvl1pPr>
              <a:defRPr sz="3200" b="1" i="0">
                <a:solidFill>
                  <a:schemeClr val="tx1"/>
                </a:solidFill>
                <a:latin typeface="Montserrat SemiBold" pitchFamily="2" charset="77"/>
              </a:defRPr>
            </a:lvl1pPr>
          </a:lstStyle>
          <a:p>
            <a:r>
              <a:rPr lang="en-GB" dirty="0"/>
              <a:t>Click to edit heading.</a:t>
            </a:r>
            <a:endParaRPr lang="en-US" dirty="0"/>
          </a:p>
        </p:txBody>
      </p:sp>
      <p:pic>
        <p:nvPicPr>
          <p:cNvPr id="8" name="Picture 7">
            <a:extLst>
              <a:ext uri="{FF2B5EF4-FFF2-40B4-BE49-F238E27FC236}">
                <a16:creationId xmlns:a16="http://schemas.microsoft.com/office/drawing/2014/main" id="{4A5CFBCB-7C48-BBCD-60AC-BE1AF1E95AEF}"/>
              </a:ext>
            </a:extLst>
          </p:cNvPr>
          <p:cNvPicPr>
            <a:picLocks noChangeAspect="1"/>
          </p:cNvPicPr>
          <p:nvPr userDrawn="1"/>
        </p:nvPicPr>
        <p:blipFill>
          <a:blip r:embed="rId3"/>
          <a:srcRect/>
          <a:stretch/>
        </p:blipFill>
        <p:spPr>
          <a:xfrm>
            <a:off x="10089605" y="6341879"/>
            <a:ext cx="1807529" cy="426924"/>
          </a:xfrm>
          <a:prstGeom prst="rect">
            <a:avLst/>
          </a:prstGeom>
        </p:spPr>
      </p:pic>
      <p:grpSp>
        <p:nvGrpSpPr>
          <p:cNvPr id="20" name="Group 19">
            <a:extLst>
              <a:ext uri="{FF2B5EF4-FFF2-40B4-BE49-F238E27FC236}">
                <a16:creationId xmlns:a16="http://schemas.microsoft.com/office/drawing/2014/main" id="{1B276551-3D68-5A4C-E0B2-25E7DCE57D35}"/>
              </a:ext>
            </a:extLst>
          </p:cNvPr>
          <p:cNvGrpSpPr/>
          <p:nvPr userDrawn="1"/>
        </p:nvGrpSpPr>
        <p:grpSpPr>
          <a:xfrm>
            <a:off x="11436251" y="129884"/>
            <a:ext cx="661669" cy="1214119"/>
            <a:chOff x="11436251" y="129884"/>
            <a:chExt cx="661669" cy="1214119"/>
          </a:xfrm>
        </p:grpSpPr>
        <p:sp>
          <p:nvSpPr>
            <p:cNvPr id="21" name="Oval 20">
              <a:extLst>
                <a:ext uri="{FF2B5EF4-FFF2-40B4-BE49-F238E27FC236}">
                  <a16:creationId xmlns:a16="http://schemas.microsoft.com/office/drawing/2014/main" id="{FBF18C49-103C-0E1D-B119-5E1D22CA6032}"/>
                </a:ext>
              </a:extLst>
            </p:cNvPr>
            <p:cNvSpPr/>
            <p:nvPr userDrawn="1"/>
          </p:nvSpPr>
          <p:spPr>
            <a:xfrm>
              <a:off x="114362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7BDC2EB-D4B1-7CD5-E90A-F7EC28691983}"/>
                </a:ext>
              </a:extLst>
            </p:cNvPr>
            <p:cNvSpPr/>
            <p:nvPr userDrawn="1"/>
          </p:nvSpPr>
          <p:spPr>
            <a:xfrm>
              <a:off x="118426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7B93C57-8B43-2396-D4A7-B00386E797E7}"/>
                </a:ext>
              </a:extLst>
            </p:cNvPr>
            <p:cNvSpPr/>
            <p:nvPr userDrawn="1"/>
          </p:nvSpPr>
          <p:spPr>
            <a:xfrm>
              <a:off x="114362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FE02980-44C1-F13D-CFE2-3F2388B7C9C5}"/>
                </a:ext>
              </a:extLst>
            </p:cNvPr>
            <p:cNvSpPr/>
            <p:nvPr userDrawn="1"/>
          </p:nvSpPr>
          <p:spPr>
            <a:xfrm>
              <a:off x="118426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B7B4A20-9E7C-4C80-FE41-98164C062003}"/>
                </a:ext>
              </a:extLst>
            </p:cNvPr>
            <p:cNvSpPr/>
            <p:nvPr userDrawn="1"/>
          </p:nvSpPr>
          <p:spPr>
            <a:xfrm>
              <a:off x="114362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4FFDEC4-F581-EA84-D068-3663F169F432}"/>
                </a:ext>
              </a:extLst>
            </p:cNvPr>
            <p:cNvSpPr/>
            <p:nvPr userDrawn="1"/>
          </p:nvSpPr>
          <p:spPr>
            <a:xfrm>
              <a:off x="118426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8320B1E-1CE8-D200-F879-49B4C0327365}"/>
                </a:ext>
              </a:extLst>
            </p:cNvPr>
            <p:cNvSpPr/>
            <p:nvPr userDrawn="1"/>
          </p:nvSpPr>
          <p:spPr>
            <a:xfrm>
              <a:off x="116394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E56B98A-AEC2-F462-EBE0-74157DA304E4}"/>
                </a:ext>
              </a:extLst>
            </p:cNvPr>
            <p:cNvSpPr/>
            <p:nvPr userDrawn="1"/>
          </p:nvSpPr>
          <p:spPr>
            <a:xfrm>
              <a:off x="116394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7A74AF0-8F5A-1575-AFCD-B4B07FF34A20}"/>
                </a:ext>
              </a:extLst>
            </p:cNvPr>
            <p:cNvSpPr/>
            <p:nvPr userDrawn="1"/>
          </p:nvSpPr>
          <p:spPr>
            <a:xfrm>
              <a:off x="116394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3F515F0-FC22-3F67-1DC6-06043F0ED3DA}"/>
                </a:ext>
              </a:extLst>
            </p:cNvPr>
            <p:cNvSpPr/>
            <p:nvPr userDrawn="1"/>
          </p:nvSpPr>
          <p:spPr>
            <a:xfrm>
              <a:off x="12045851" y="1298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E9F2703-8C92-BFE6-4F61-443CC70ED9A8}"/>
                </a:ext>
              </a:extLst>
            </p:cNvPr>
            <p:cNvSpPr/>
            <p:nvPr userDrawn="1"/>
          </p:nvSpPr>
          <p:spPr>
            <a:xfrm>
              <a:off x="12045851" y="3235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8F56BF8-0017-FA21-F7DF-BBA5A95AE061}"/>
                </a:ext>
              </a:extLst>
            </p:cNvPr>
            <p:cNvSpPr/>
            <p:nvPr userDrawn="1"/>
          </p:nvSpPr>
          <p:spPr>
            <a:xfrm>
              <a:off x="12045851" y="5172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9574D97-27B6-98AE-2110-591D53A8639A}"/>
                </a:ext>
              </a:extLst>
            </p:cNvPr>
            <p:cNvSpPr/>
            <p:nvPr userDrawn="1"/>
          </p:nvSpPr>
          <p:spPr>
            <a:xfrm>
              <a:off x="114394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4AA7DAD-E6D0-B395-C116-D688D5054D76}"/>
                </a:ext>
              </a:extLst>
            </p:cNvPr>
            <p:cNvSpPr/>
            <p:nvPr userDrawn="1"/>
          </p:nvSpPr>
          <p:spPr>
            <a:xfrm>
              <a:off x="118458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22895CE-0A75-30B9-2BC7-24415C33F1C6}"/>
                </a:ext>
              </a:extLst>
            </p:cNvPr>
            <p:cNvSpPr/>
            <p:nvPr userDrawn="1"/>
          </p:nvSpPr>
          <p:spPr>
            <a:xfrm>
              <a:off x="114394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08055FF-DC1D-C0EB-6865-5C1677E80F6A}"/>
                </a:ext>
              </a:extLst>
            </p:cNvPr>
            <p:cNvSpPr/>
            <p:nvPr userDrawn="1"/>
          </p:nvSpPr>
          <p:spPr>
            <a:xfrm>
              <a:off x="118458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B9A90A-5725-97D2-B9AA-439CFD5570D4}"/>
                </a:ext>
              </a:extLst>
            </p:cNvPr>
            <p:cNvSpPr/>
            <p:nvPr userDrawn="1"/>
          </p:nvSpPr>
          <p:spPr>
            <a:xfrm>
              <a:off x="114394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C044320-371B-20FB-98F7-2F9379D0907B}"/>
                </a:ext>
              </a:extLst>
            </p:cNvPr>
            <p:cNvSpPr/>
            <p:nvPr userDrawn="1"/>
          </p:nvSpPr>
          <p:spPr>
            <a:xfrm>
              <a:off x="118458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57C4C32-3C7A-45F3-4D2A-1E71AC1389CE}"/>
                </a:ext>
              </a:extLst>
            </p:cNvPr>
            <p:cNvSpPr/>
            <p:nvPr userDrawn="1"/>
          </p:nvSpPr>
          <p:spPr>
            <a:xfrm>
              <a:off x="116426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36C066E-E82E-A8DE-BFA7-9DBF3B6627E4}"/>
                </a:ext>
              </a:extLst>
            </p:cNvPr>
            <p:cNvSpPr/>
            <p:nvPr userDrawn="1"/>
          </p:nvSpPr>
          <p:spPr>
            <a:xfrm>
              <a:off x="116426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5D67578-7331-D1BA-384C-4879F6A8A9F8}"/>
                </a:ext>
              </a:extLst>
            </p:cNvPr>
            <p:cNvSpPr/>
            <p:nvPr userDrawn="1"/>
          </p:nvSpPr>
          <p:spPr>
            <a:xfrm>
              <a:off x="116426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2DC968-E10C-19A9-C382-B7E82B659FAC}"/>
                </a:ext>
              </a:extLst>
            </p:cNvPr>
            <p:cNvSpPr/>
            <p:nvPr userDrawn="1"/>
          </p:nvSpPr>
          <p:spPr>
            <a:xfrm>
              <a:off x="12049026" y="71725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0883477-C733-A40C-5896-82546682136D}"/>
                </a:ext>
              </a:extLst>
            </p:cNvPr>
            <p:cNvSpPr/>
            <p:nvPr userDrawn="1"/>
          </p:nvSpPr>
          <p:spPr>
            <a:xfrm>
              <a:off x="12049026" y="91093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3DE80ED-F5B5-A480-63A6-7FD87DD400F0}"/>
                </a:ext>
              </a:extLst>
            </p:cNvPr>
            <p:cNvSpPr/>
            <p:nvPr userDrawn="1"/>
          </p:nvSpPr>
          <p:spPr>
            <a:xfrm>
              <a:off x="12049026" y="1104609"/>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BC5916B-4756-116B-8B41-A3CBFE31CA60}"/>
                </a:ext>
              </a:extLst>
            </p:cNvPr>
            <p:cNvSpPr/>
            <p:nvPr userDrawn="1"/>
          </p:nvSpPr>
          <p:spPr>
            <a:xfrm>
              <a:off x="114426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65D4938-78E6-EF9F-B123-57AB0199C090}"/>
                </a:ext>
              </a:extLst>
            </p:cNvPr>
            <p:cNvSpPr/>
            <p:nvPr userDrawn="1"/>
          </p:nvSpPr>
          <p:spPr>
            <a:xfrm>
              <a:off x="118490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0BC22BC-D6EE-D9EE-61AC-88392075E671}"/>
                </a:ext>
              </a:extLst>
            </p:cNvPr>
            <p:cNvSpPr/>
            <p:nvPr userDrawn="1"/>
          </p:nvSpPr>
          <p:spPr>
            <a:xfrm>
              <a:off x="116458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0A458D9-1E76-A53F-D8FB-FF49078A3348}"/>
                </a:ext>
              </a:extLst>
            </p:cNvPr>
            <p:cNvSpPr/>
            <p:nvPr userDrawn="1"/>
          </p:nvSpPr>
          <p:spPr>
            <a:xfrm>
              <a:off x="12052201" y="1298284"/>
              <a:ext cx="45719"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yellow and black striped sign&#10;&#10;Description automatically generated">
            <a:extLst>
              <a:ext uri="{FF2B5EF4-FFF2-40B4-BE49-F238E27FC236}">
                <a16:creationId xmlns:a16="http://schemas.microsoft.com/office/drawing/2014/main" id="{9FECE783-FB4B-6222-C1A3-97DCDE187865}"/>
              </a:ext>
            </a:extLst>
          </p:cNvPr>
          <p:cNvPicPr>
            <a:picLocks noChangeAspect="1"/>
          </p:cNvPicPr>
          <p:nvPr userDrawn="1"/>
        </p:nvPicPr>
        <p:blipFill>
          <a:blip r:embed="rId4"/>
          <a:stretch>
            <a:fillRect/>
          </a:stretch>
        </p:blipFill>
        <p:spPr>
          <a:xfrm>
            <a:off x="11759075" y="1053240"/>
            <a:ext cx="444500" cy="762000"/>
          </a:xfrm>
          <a:prstGeom prst="rect">
            <a:avLst/>
          </a:prstGeom>
        </p:spPr>
      </p:pic>
    </p:spTree>
    <p:extLst>
      <p:ext uri="{BB962C8B-B14F-4D97-AF65-F5344CB8AC3E}">
        <p14:creationId xmlns:p14="http://schemas.microsoft.com/office/powerpoint/2010/main" val="271726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C27F9065-6108-5888-6F76-543DA085D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B2B Frameworks Ltd 2018</a:t>
            </a:r>
          </a:p>
        </p:txBody>
      </p:sp>
      <p:sp>
        <p:nvSpPr>
          <p:cNvPr id="15" name="Slide Number Placeholder 14">
            <a:extLst>
              <a:ext uri="{FF2B5EF4-FFF2-40B4-BE49-F238E27FC236}">
                <a16:creationId xmlns:a16="http://schemas.microsoft.com/office/drawing/2014/main" id="{049611A1-C8EC-4A2A-3B06-BA3B2FDE9FC1}"/>
              </a:ext>
            </a:extLst>
          </p:cNvPr>
          <p:cNvSpPr>
            <a:spLocks noGrp="1"/>
          </p:cNvSpPr>
          <p:nvPr>
            <p:ph type="sldNum" sz="quarter" idx="4"/>
          </p:nvPr>
        </p:nvSpPr>
        <p:spPr>
          <a:xfrm>
            <a:off x="2159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Montserrat Light" pitchFamily="2" charset="77"/>
              </a:defRPr>
            </a:lvl1pPr>
          </a:lstStyle>
          <a:p>
            <a:fld id="{15E54F62-5B32-E64A-92BE-B83066EF9717}" type="slidenum">
              <a:rPr lang="en-US" smtClean="0"/>
              <a:pPr/>
              <a:t>‹#›</a:t>
            </a:fld>
            <a:endParaRPr lang="en-US" dirty="0"/>
          </a:p>
        </p:txBody>
      </p:sp>
    </p:spTree>
    <p:extLst>
      <p:ext uri="{BB962C8B-B14F-4D97-AF65-F5344CB8AC3E}">
        <p14:creationId xmlns:p14="http://schemas.microsoft.com/office/powerpoint/2010/main" val="2791294642"/>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3" r:id="rId3"/>
    <p:sldLayoutId id="2147483674" r:id="rId4"/>
    <p:sldLayoutId id="2147483660" r:id="rId5"/>
    <p:sldLayoutId id="2147483685" r:id="rId6"/>
    <p:sldLayoutId id="2147483676" r:id="rId7"/>
    <p:sldLayoutId id="2147483677" r:id="rId8"/>
    <p:sldLayoutId id="2147483678" r:id="rId9"/>
    <p:sldLayoutId id="2147483679" r:id="rId10"/>
    <p:sldLayoutId id="2147483686" r:id="rId11"/>
    <p:sldLayoutId id="2147483661" r:id="rId12"/>
    <p:sldLayoutId id="2147483682" r:id="rId13"/>
    <p:sldLayoutId id="2147483681" r:id="rId14"/>
    <p:sldLayoutId id="2147483680" r:id="rId15"/>
    <p:sldLayoutId id="2147483687" r:id="rId16"/>
    <p:sldLayoutId id="2147483675" r:id="rId17"/>
    <p:sldLayoutId id="2147483650" r:id="rId18"/>
    <p:sldLayoutId id="2147483688" r:id="rId19"/>
    <p:sldLayoutId id="2147483651" r:id="rId20"/>
    <p:sldLayoutId id="2147483652" r:id="rId21"/>
    <p:sldLayoutId id="2147483653" r:id="rId22"/>
    <p:sldLayoutId id="2147483654" r:id="rId23"/>
    <p:sldLayoutId id="2147483655" r:id="rId24"/>
    <p:sldLayoutId id="2147483656" r:id="rId25"/>
    <p:sldLayoutId id="2147483689" r:id="rId26"/>
    <p:sldLayoutId id="2147483690"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DF8C1C-A3BD-236E-DEF1-D0DD636F78A4}"/>
              </a:ext>
            </a:extLst>
          </p:cNvPr>
          <p:cNvSpPr>
            <a:spLocks noGrp="1"/>
          </p:cNvSpPr>
          <p:nvPr>
            <p:ph type="title" idx="4294967295"/>
          </p:nvPr>
        </p:nvSpPr>
        <p:spPr>
          <a:xfrm>
            <a:off x="492629" y="818832"/>
            <a:ext cx="9876856" cy="1325563"/>
          </a:xfrm>
          <a:prstGeom prst="rect">
            <a:avLst/>
          </a:prstGeom>
        </p:spPr>
        <p:txBody>
          <a:bodyPr/>
          <a:lstStyle/>
          <a:p>
            <a:r>
              <a:rPr lang="en-US" dirty="0">
                <a:solidFill>
                  <a:schemeClr val="tx2"/>
                </a:solidFill>
                <a:latin typeface="Montserrat SemiBold" panose="00000700000000000000" pitchFamily="2" charset="0"/>
              </a:rPr>
              <a:t>Kay’s distinctive capabilities</a:t>
            </a:r>
          </a:p>
        </p:txBody>
      </p:sp>
      <p:pic>
        <p:nvPicPr>
          <p:cNvPr id="22" name="Picture 21">
            <a:extLst>
              <a:ext uri="{FF2B5EF4-FFF2-40B4-BE49-F238E27FC236}">
                <a16:creationId xmlns:a16="http://schemas.microsoft.com/office/drawing/2014/main" id="{A39FF33C-0554-3A2C-82C9-2FF92A698612}"/>
              </a:ext>
            </a:extLst>
          </p:cNvPr>
          <p:cNvPicPr>
            <a:picLocks noChangeAspect="1"/>
          </p:cNvPicPr>
          <p:nvPr/>
        </p:nvPicPr>
        <p:blipFill>
          <a:blip r:embed="rId2"/>
          <a:stretch>
            <a:fillRect/>
          </a:stretch>
        </p:blipFill>
        <p:spPr>
          <a:xfrm>
            <a:off x="6480731" y="2552202"/>
            <a:ext cx="1324662" cy="1141780"/>
          </a:xfrm>
          <a:prstGeom prst="rect">
            <a:avLst/>
          </a:prstGeom>
        </p:spPr>
      </p:pic>
      <p:pic>
        <p:nvPicPr>
          <p:cNvPr id="23" name="Picture 22">
            <a:extLst>
              <a:ext uri="{FF2B5EF4-FFF2-40B4-BE49-F238E27FC236}">
                <a16:creationId xmlns:a16="http://schemas.microsoft.com/office/drawing/2014/main" id="{038BFE56-325D-B54D-6284-58888496986E}"/>
              </a:ext>
            </a:extLst>
          </p:cNvPr>
          <p:cNvPicPr>
            <a:picLocks noChangeAspect="1"/>
          </p:cNvPicPr>
          <p:nvPr/>
        </p:nvPicPr>
        <p:blipFill>
          <a:blip r:embed="rId2"/>
          <a:stretch>
            <a:fillRect/>
          </a:stretch>
        </p:blipFill>
        <p:spPr>
          <a:xfrm>
            <a:off x="3786236" y="3671411"/>
            <a:ext cx="1068568" cy="921042"/>
          </a:xfrm>
          <a:prstGeom prst="rect">
            <a:avLst/>
          </a:prstGeom>
        </p:spPr>
      </p:pic>
    </p:spTree>
    <p:extLst>
      <p:ext uri="{BB962C8B-B14F-4D97-AF65-F5344CB8AC3E}">
        <p14:creationId xmlns:p14="http://schemas.microsoft.com/office/powerpoint/2010/main" val="335031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How to stand out</a:t>
            </a:r>
          </a:p>
        </p:txBody>
      </p:sp>
      <p:sp>
        <p:nvSpPr>
          <p:cNvPr id="5" name="Content Placeholder 1">
            <a:extLst>
              <a:ext uri="{FF2B5EF4-FFF2-40B4-BE49-F238E27FC236}">
                <a16:creationId xmlns:a16="http://schemas.microsoft.com/office/drawing/2014/main" id="{B1B66295-6FDA-B128-E434-C59087DAAAF7}"/>
              </a:ext>
            </a:extLst>
          </p:cNvPr>
          <p:cNvSpPr txBox="1">
            <a:spLocks/>
          </p:cNvSpPr>
          <p:nvPr/>
        </p:nvSpPr>
        <p:spPr>
          <a:xfrm>
            <a:off x="911423" y="2426003"/>
            <a:ext cx="4482280" cy="3840427"/>
          </a:xfrm>
          <a:prstGeom prst="rect">
            <a:avLst/>
          </a:prstGeom>
        </p:spPr>
        <p:txBody>
          <a:bodyPr vert="horz" lIns="121920" tIns="60960" rIns="121920" bIns="60960" rtlCol="0">
            <a:noAutofit/>
          </a:bodyPr>
          <a:lstStyle>
            <a:lvl1pPr marL="45720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a:solidFill>
                  <a:schemeClr val="tx2"/>
                </a:solidFill>
                <a:latin typeface="Calibri" panose="020F0502020204030204" pitchFamily="34" charset="0"/>
                <a:ea typeface="ＭＳ Ｐゴシック" charset="0"/>
                <a:cs typeface="Trebuchet MS"/>
              </a:defRPr>
            </a:lvl1pPr>
            <a:lvl2pPr marL="857250" indent="-457200" algn="l" rtl="0" eaLnBrk="1" fontAlgn="base" hangingPunct="1">
              <a:spcBef>
                <a:spcPct val="20000"/>
              </a:spcBef>
              <a:spcAft>
                <a:spcPct val="0"/>
              </a:spcAft>
              <a:buClr>
                <a:schemeClr val="accent1"/>
              </a:buClr>
              <a:buFont typeface="Arial" panose="020B0604020202020204" pitchFamily="34" charset="0"/>
              <a:buChar char="−"/>
              <a:defRPr lang="en-US" sz="1600" b="0" i="0" kern="0" baseline="0">
                <a:solidFill>
                  <a:schemeClr val="tx2"/>
                </a:solidFill>
                <a:latin typeface="Calibri" panose="020F0502020204030204" pitchFamily="34" charset="0"/>
                <a:ea typeface="ＭＳ Ｐゴシック" charset="0"/>
              </a:defRPr>
            </a:lvl2pPr>
            <a:lvl3pPr marL="11430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a:solidFill>
                  <a:schemeClr val="tx2"/>
                </a:solidFill>
                <a:latin typeface="Calibri" panose="020F0502020204030204" pitchFamily="34" charset="0"/>
                <a:ea typeface="ＭＳ Ｐゴシック" charset="0"/>
              </a:defRPr>
            </a:lvl3pPr>
            <a:lvl4pPr marL="16002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a:solidFill>
                  <a:schemeClr val="tx2"/>
                </a:solidFill>
                <a:latin typeface="Calibri" panose="020F0502020204030204" pitchFamily="34" charset="0"/>
                <a:ea typeface="ＭＳ Ｐゴシック" charset="0"/>
              </a:defRPr>
            </a:lvl4pPr>
            <a:lvl5pPr marL="2057400" indent="-342900" algn="l" rtl="0" eaLnBrk="1" fontAlgn="base" hangingPunct="1">
              <a:spcBef>
                <a:spcPct val="20000"/>
              </a:spcBef>
              <a:spcAft>
                <a:spcPct val="0"/>
              </a:spcAft>
              <a:buClr>
                <a:schemeClr val="accent1"/>
              </a:buClr>
              <a:buFont typeface="Arial" panose="020B0604020202020204" pitchFamily="34" charset="0"/>
              <a:buChar char="−"/>
              <a:defRPr lang="en-US" sz="1400" b="0" i="0" kern="0" baseline="0">
                <a:solidFill>
                  <a:schemeClr val="tx2"/>
                </a:solidFill>
                <a:latin typeface="Calibri" panose="020F0502020204030204" pitchFamily="34" charset="0"/>
                <a:ea typeface="ＭＳ Ｐゴシック" charset="0"/>
              </a:defRPr>
            </a:lvl5pPr>
            <a:lvl6pPr marL="2514600" indent="-228600" algn="l" rtl="0" eaLnBrk="1" fontAlgn="base" hangingPunct="1">
              <a:spcBef>
                <a:spcPct val="20000"/>
              </a:spcBef>
              <a:spcAft>
                <a:spcPct val="0"/>
              </a:spcAft>
              <a:buChar char="»"/>
              <a:defRPr sz="2000">
                <a:solidFill>
                  <a:srgbClr val="000099"/>
                </a:solidFill>
                <a:latin typeface="+mn-lt"/>
              </a:defRPr>
            </a:lvl6pPr>
            <a:lvl7pPr marL="2971800" indent="-228600" algn="l" rtl="0" eaLnBrk="1" fontAlgn="base" hangingPunct="1">
              <a:spcBef>
                <a:spcPct val="20000"/>
              </a:spcBef>
              <a:spcAft>
                <a:spcPct val="0"/>
              </a:spcAft>
              <a:buChar char="»"/>
              <a:defRPr sz="2000">
                <a:solidFill>
                  <a:srgbClr val="000099"/>
                </a:solidFill>
                <a:latin typeface="+mn-lt"/>
              </a:defRPr>
            </a:lvl7pPr>
            <a:lvl8pPr marL="3429000" indent="-228600" algn="l" rtl="0" eaLnBrk="1" fontAlgn="base" hangingPunct="1">
              <a:spcBef>
                <a:spcPct val="20000"/>
              </a:spcBef>
              <a:spcAft>
                <a:spcPct val="0"/>
              </a:spcAft>
              <a:buChar char="»"/>
              <a:defRPr sz="2000">
                <a:solidFill>
                  <a:srgbClr val="000099"/>
                </a:solidFill>
                <a:latin typeface="+mn-lt"/>
              </a:defRPr>
            </a:lvl8pPr>
            <a:lvl9pPr marL="3886200" indent="-228600" algn="l" rtl="0" eaLnBrk="1" fontAlgn="base" hangingPunct="1">
              <a:spcBef>
                <a:spcPct val="20000"/>
              </a:spcBef>
              <a:spcAft>
                <a:spcPct val="0"/>
              </a:spcAft>
              <a:buChar char="»"/>
              <a:defRPr sz="2000">
                <a:solidFill>
                  <a:srgbClr val="000099"/>
                </a:solidFill>
                <a:latin typeface="+mn-lt"/>
              </a:defRPr>
            </a:lvl9pPr>
          </a:lstStyle>
          <a:p>
            <a:pPr marL="304792" indent="-304792">
              <a:buFont typeface="+mj-lt"/>
              <a:buAutoNum type="arabicPeriod"/>
            </a:pPr>
            <a:r>
              <a:rPr lang="en-GB" sz="1333" b="1" dirty="0">
                <a:solidFill>
                  <a:srgbClr val="000000"/>
                </a:solidFill>
                <a:latin typeface="Montserrat Light" panose="00000400000000000000" pitchFamily="2" charset="0"/>
              </a:rPr>
              <a:t>Architecture </a:t>
            </a:r>
            <a:r>
              <a:rPr lang="en-GB" sz="1333" dirty="0">
                <a:solidFill>
                  <a:srgbClr val="000000"/>
                </a:solidFill>
                <a:latin typeface="Montserrat Light" panose="00000400000000000000" pitchFamily="2" charset="0"/>
              </a:rPr>
              <a:t>– by this Kay means the way that the company is organised. The company should have clear corporate objectives and people within the company should be focused on achieving these. Its distribution channels and networks are also part of the architecture.</a:t>
            </a:r>
          </a:p>
          <a:p>
            <a:pPr marL="304792" indent="-304792">
              <a:buFont typeface="+mj-lt"/>
              <a:buAutoNum type="arabicPeriod"/>
            </a:pPr>
            <a:r>
              <a:rPr lang="en-GB" sz="1333" b="1" dirty="0">
                <a:solidFill>
                  <a:srgbClr val="000000"/>
                </a:solidFill>
                <a:latin typeface="Montserrat Light" panose="00000400000000000000" pitchFamily="2" charset="0"/>
              </a:rPr>
              <a:t>Reputation</a:t>
            </a:r>
            <a:r>
              <a:rPr lang="en-GB" sz="1333" dirty="0">
                <a:solidFill>
                  <a:srgbClr val="000000"/>
                </a:solidFill>
                <a:latin typeface="Montserrat Light" panose="00000400000000000000" pitchFamily="2" charset="0"/>
              </a:rPr>
              <a:t> – this is how customers and potential customers see the company. It is clearly important to companies that sell quality products and very often is determined by experience. Advertising messages will help, as will warranties.</a:t>
            </a:r>
          </a:p>
          <a:p>
            <a:pPr marL="304792" indent="-304792">
              <a:buFont typeface="+mj-lt"/>
              <a:buAutoNum type="arabicPeriod"/>
            </a:pPr>
            <a:r>
              <a:rPr lang="en-GB" sz="1333" b="1" dirty="0">
                <a:solidFill>
                  <a:srgbClr val="000000"/>
                </a:solidFill>
                <a:latin typeface="Montserrat Light" panose="00000400000000000000" pitchFamily="2" charset="0"/>
              </a:rPr>
              <a:t>Innovation</a:t>
            </a:r>
            <a:r>
              <a:rPr lang="en-GB" sz="1333" dirty="0">
                <a:solidFill>
                  <a:srgbClr val="000000"/>
                </a:solidFill>
                <a:latin typeface="Montserrat Light" panose="00000400000000000000" pitchFamily="2" charset="0"/>
              </a:rPr>
              <a:t> – innovation as a source of competitive advantage is quite rare. It is hard to constantly innovate and so improve products or reduce costs.</a:t>
            </a:r>
          </a:p>
          <a:p>
            <a:pPr marL="304792" indent="-304792">
              <a:buFont typeface="+mj-lt"/>
              <a:buAutoNum type="arabicPeriod"/>
            </a:pPr>
            <a:endParaRPr lang="en-GB" sz="133" dirty="0">
              <a:latin typeface="Montserrat Light" panose="00000400000000000000" pitchFamily="2" charset="0"/>
            </a:endParaRPr>
          </a:p>
        </p:txBody>
      </p:sp>
      <p:sp>
        <p:nvSpPr>
          <p:cNvPr id="2" name="Rectangle 1">
            <a:extLst>
              <a:ext uri="{FF2B5EF4-FFF2-40B4-BE49-F238E27FC236}">
                <a16:creationId xmlns:a16="http://schemas.microsoft.com/office/drawing/2014/main" id="{5633B95B-9E1C-E335-3359-66364F6631F7}"/>
              </a:ext>
            </a:extLst>
          </p:cNvPr>
          <p:cNvSpPr/>
          <p:nvPr/>
        </p:nvSpPr>
        <p:spPr>
          <a:xfrm>
            <a:off x="1025219" y="1212762"/>
            <a:ext cx="8928992" cy="584775"/>
          </a:xfrm>
          <a:prstGeom prst="rect">
            <a:avLst/>
          </a:prstGeom>
        </p:spPr>
        <p:txBody>
          <a:bodyPr wrap="square">
            <a:spAutoFit/>
          </a:bodyPr>
          <a:lstStyle/>
          <a:p>
            <a:pPr algn="ctr"/>
            <a:r>
              <a:rPr lang="en-GB" sz="1600" dirty="0">
                <a:solidFill>
                  <a:schemeClr val="bg1"/>
                </a:solidFill>
                <a:latin typeface="Montserrat SemiBold" panose="00000700000000000000" pitchFamily="2" charset="0"/>
              </a:rPr>
              <a:t>Use this model to add value to your company by identifying your distinctive capabilities</a:t>
            </a:r>
          </a:p>
        </p:txBody>
      </p:sp>
      <p:sp>
        <p:nvSpPr>
          <p:cNvPr id="8" name="TextBox 7">
            <a:extLst>
              <a:ext uri="{FF2B5EF4-FFF2-40B4-BE49-F238E27FC236}">
                <a16:creationId xmlns:a16="http://schemas.microsoft.com/office/drawing/2014/main" id="{10A68786-50AC-5E3A-C5BC-9D7CEEB5A25E}"/>
              </a:ext>
            </a:extLst>
          </p:cNvPr>
          <p:cNvSpPr txBox="1"/>
          <p:nvPr/>
        </p:nvSpPr>
        <p:spPr>
          <a:xfrm>
            <a:off x="1103445" y="1797537"/>
            <a:ext cx="9313035" cy="502573"/>
          </a:xfrm>
          <a:prstGeom prst="rect">
            <a:avLst/>
          </a:prstGeom>
          <a:noFill/>
        </p:spPr>
        <p:txBody>
          <a:bodyPr wrap="square">
            <a:spAutoFit/>
          </a:bodyPr>
          <a:lstStyle/>
          <a:p>
            <a:pPr algn="ctr" rtl="0" fontAlgn="base"/>
            <a:r>
              <a:rPr lang="en-GB" sz="1333" dirty="0">
                <a:solidFill>
                  <a:srgbClr val="000000"/>
                </a:solidFill>
                <a:latin typeface="Montserrat Light" panose="00000400000000000000" pitchFamily="2" charset="0"/>
              </a:rPr>
              <a:t>John Kay in his book </a:t>
            </a:r>
            <a:r>
              <a:rPr lang="en-GB" sz="1333" i="1" dirty="0">
                <a:solidFill>
                  <a:srgbClr val="000000"/>
                </a:solidFill>
                <a:latin typeface="Montserrat Light" panose="00000400000000000000" pitchFamily="2" charset="0"/>
              </a:rPr>
              <a:t>The Foundations Of Corporate Success </a:t>
            </a:r>
            <a:r>
              <a:rPr lang="en-GB" sz="1333" dirty="0">
                <a:solidFill>
                  <a:srgbClr val="000000"/>
                </a:solidFill>
                <a:latin typeface="Montserrat Light" panose="00000400000000000000" pitchFamily="2" charset="0"/>
              </a:rPr>
              <a:t>says that there are three distinctive capabilities that a company can use to achieve a competitive advantage:</a:t>
            </a:r>
          </a:p>
        </p:txBody>
      </p:sp>
      <p:pic>
        <p:nvPicPr>
          <p:cNvPr id="7" name="Picture 6">
            <a:extLst>
              <a:ext uri="{FF2B5EF4-FFF2-40B4-BE49-F238E27FC236}">
                <a16:creationId xmlns:a16="http://schemas.microsoft.com/office/drawing/2014/main" id="{B1767677-79EB-BB29-06D3-429EE2EA62C1}"/>
              </a:ext>
            </a:extLst>
          </p:cNvPr>
          <p:cNvPicPr>
            <a:picLocks noChangeAspect="1"/>
          </p:cNvPicPr>
          <p:nvPr/>
        </p:nvPicPr>
        <p:blipFill>
          <a:blip r:embed="rId2"/>
          <a:stretch>
            <a:fillRect/>
          </a:stretch>
        </p:blipFill>
        <p:spPr>
          <a:xfrm>
            <a:off x="5393703" y="2536627"/>
            <a:ext cx="4690031" cy="4042527"/>
          </a:xfrm>
          <a:prstGeom prst="rect">
            <a:avLst/>
          </a:prstGeom>
        </p:spPr>
      </p:pic>
      <p:sp>
        <p:nvSpPr>
          <p:cNvPr id="9" name="Footer Placeholder 4">
            <a:extLst>
              <a:ext uri="{FF2B5EF4-FFF2-40B4-BE49-F238E27FC236}">
                <a16:creationId xmlns:a16="http://schemas.microsoft.com/office/drawing/2014/main" id="{52D2FA24-4274-0FE1-7FE9-E3AD05233BBC}"/>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dirty="0"/>
              <a:t>Copyright © B2B Frameworks Ltd 2018</a:t>
            </a:r>
          </a:p>
        </p:txBody>
      </p:sp>
      <p:sp>
        <p:nvSpPr>
          <p:cNvPr id="10" name="Slide Number Placeholder 5">
            <a:extLst>
              <a:ext uri="{FF2B5EF4-FFF2-40B4-BE49-F238E27FC236}">
                <a16:creationId xmlns:a16="http://schemas.microsoft.com/office/drawing/2014/main" id="{7211C6D3-8301-0D01-D541-B478B72C9549}"/>
              </a:ext>
            </a:extLst>
          </p:cNvPr>
          <p:cNvSpPr>
            <a:spLocks noGrp="1"/>
          </p:cNvSpPr>
          <p:nvPr>
            <p:ph type="sldNum" sz="quarter" idx="12"/>
          </p:nvPr>
        </p:nvSpPr>
        <p:spPr>
          <a:xfrm>
            <a:off x="241342" y="6385589"/>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2</a:t>
            </a:fld>
            <a:endParaRPr lang="en-US" dirty="0"/>
          </a:p>
        </p:txBody>
      </p:sp>
    </p:spTree>
    <p:extLst>
      <p:ext uri="{BB962C8B-B14F-4D97-AF65-F5344CB8AC3E}">
        <p14:creationId xmlns:p14="http://schemas.microsoft.com/office/powerpoint/2010/main" val="142842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514" y="472411"/>
            <a:ext cx="7999781" cy="546778"/>
          </a:xfrm>
        </p:spPr>
        <p:txBody>
          <a:bodyPr>
            <a:normAutofit/>
          </a:bodyPr>
          <a:lstStyle/>
          <a:p>
            <a:r>
              <a:rPr lang="en-GB" dirty="0"/>
              <a:t>Capabilities must be sustainable</a:t>
            </a:r>
          </a:p>
        </p:txBody>
      </p:sp>
      <p:sp>
        <p:nvSpPr>
          <p:cNvPr id="8" name="TextBox 7">
            <a:extLst>
              <a:ext uri="{FF2B5EF4-FFF2-40B4-BE49-F238E27FC236}">
                <a16:creationId xmlns:a16="http://schemas.microsoft.com/office/drawing/2014/main" id="{93B139B1-A937-A431-926B-50068C097BFD}"/>
              </a:ext>
            </a:extLst>
          </p:cNvPr>
          <p:cNvSpPr txBox="1"/>
          <p:nvPr/>
        </p:nvSpPr>
        <p:spPr>
          <a:xfrm>
            <a:off x="591195" y="1491675"/>
            <a:ext cx="9697077" cy="3754874"/>
          </a:xfrm>
          <a:prstGeom prst="rect">
            <a:avLst/>
          </a:prstGeom>
          <a:noFill/>
        </p:spPr>
        <p:txBody>
          <a:bodyPr wrap="square">
            <a:spAutoFit/>
          </a:bodyPr>
          <a:lstStyle/>
          <a:p>
            <a:pPr algn="l" fontAlgn="base"/>
            <a:r>
              <a:rPr lang="en-GB" sz="1400" dirty="0">
                <a:solidFill>
                  <a:srgbClr val="000000"/>
                </a:solidFill>
                <a:latin typeface="Montserrat Light" panose="00000400000000000000" pitchFamily="2" charset="0"/>
              </a:rPr>
              <a:t>These three capabilities are difficult to build and maintain. This means that they are also hard for competitors to copy. For them to be effective they need to endure (Kay calls this "sustainability") and be "appropriable" in benefiting the company (Kay calls appropriability the capacity to retain the added value it creates for its own benefit).</a:t>
            </a:r>
          </a:p>
          <a:p>
            <a:pPr algn="l" fontAlgn="base"/>
            <a:r>
              <a:rPr lang="en-GB" sz="1400" dirty="0">
                <a:solidFill>
                  <a:srgbClr val="000000"/>
                </a:solidFill>
                <a:latin typeface="Montserrat Light" panose="00000400000000000000" pitchFamily="2" charset="0"/>
              </a:rPr>
              <a:t> </a:t>
            </a:r>
          </a:p>
          <a:p>
            <a:pPr algn="l" fontAlgn="base"/>
            <a:r>
              <a:rPr lang="en-GB" sz="1400" dirty="0">
                <a:solidFill>
                  <a:srgbClr val="000000"/>
                </a:solidFill>
                <a:latin typeface="Montserrat Light" panose="00000400000000000000" pitchFamily="2" charset="0"/>
              </a:rPr>
              <a:t>Kay makes the point that companies can achieve market dominance because they have ownership of a particular resource – such as a utility network, or a licence, or a very expensive asset. These are monopolistic companies that are big because they have ownership of a structural resource rather than because of their distinctive capabilities.</a:t>
            </a:r>
          </a:p>
          <a:p>
            <a:pPr algn="l" fontAlgn="base"/>
            <a:r>
              <a:rPr lang="en-GB" sz="1400" dirty="0">
                <a:solidFill>
                  <a:srgbClr val="000000"/>
                </a:solidFill>
                <a:latin typeface="Montserrat Light" panose="00000400000000000000" pitchFamily="2" charset="0"/>
              </a:rPr>
              <a:t> </a:t>
            </a:r>
          </a:p>
          <a:p>
            <a:pPr algn="l" fontAlgn="base"/>
            <a:r>
              <a:rPr lang="en-GB" sz="1400" dirty="0">
                <a:solidFill>
                  <a:srgbClr val="000000"/>
                </a:solidFill>
                <a:latin typeface="Montserrat Light" panose="00000400000000000000" pitchFamily="2" charset="0"/>
              </a:rPr>
              <a:t>Of course, a company can beat the competition and prove successful even though it doesn’t fulfil the three capabilities suggested by John Kay. If it works harder, sells more efficiently, produces more efficiently, and advertises more profusely, it may well gain a competitive advantage.</a:t>
            </a:r>
          </a:p>
          <a:p>
            <a:pPr algn="l" fontAlgn="base"/>
            <a:r>
              <a:rPr lang="en-GB" sz="1400" dirty="0">
                <a:solidFill>
                  <a:srgbClr val="000000"/>
                </a:solidFill>
                <a:latin typeface="Montserrat Light" panose="00000400000000000000" pitchFamily="2" charset="0"/>
              </a:rPr>
              <a:t> </a:t>
            </a:r>
          </a:p>
          <a:p>
            <a:pPr algn="l" fontAlgn="base"/>
            <a:r>
              <a:rPr lang="en-GB" sz="1400" dirty="0">
                <a:solidFill>
                  <a:srgbClr val="000000"/>
                </a:solidFill>
                <a:latin typeface="Montserrat Light" panose="00000400000000000000" pitchFamily="2" charset="0"/>
              </a:rPr>
              <a:t>John Kay's model has some similarities and some differences with those of Michael Porter. Porter argues that success comes from cost leadership, differentiation, and focus. Porter's generic strategies model is more based on strategic intent rather than building distinctive capabilities.</a:t>
            </a:r>
          </a:p>
        </p:txBody>
      </p:sp>
      <p:sp>
        <p:nvSpPr>
          <p:cNvPr id="2" name="Footer Placeholder 4">
            <a:extLst>
              <a:ext uri="{FF2B5EF4-FFF2-40B4-BE49-F238E27FC236}">
                <a16:creationId xmlns:a16="http://schemas.microsoft.com/office/drawing/2014/main" id="{7128E848-8D3D-2677-7ACA-9F061258CB55}"/>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dirty="0"/>
              <a:t>Copyright © B2B Frameworks Ltd 2018</a:t>
            </a:r>
          </a:p>
        </p:txBody>
      </p:sp>
      <p:sp>
        <p:nvSpPr>
          <p:cNvPr id="3" name="Slide Number Placeholder 5">
            <a:extLst>
              <a:ext uri="{FF2B5EF4-FFF2-40B4-BE49-F238E27FC236}">
                <a16:creationId xmlns:a16="http://schemas.microsoft.com/office/drawing/2014/main" id="{44342EB3-0FA8-7352-AAFE-3AFC6E91DBAB}"/>
              </a:ext>
            </a:extLst>
          </p:cNvPr>
          <p:cNvSpPr>
            <a:spLocks noGrp="1"/>
          </p:cNvSpPr>
          <p:nvPr>
            <p:ph type="sldNum" sz="quarter" idx="12"/>
          </p:nvPr>
        </p:nvSpPr>
        <p:spPr>
          <a:xfrm>
            <a:off x="241342" y="6385589"/>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3</a:t>
            </a:fld>
            <a:endParaRPr lang="en-US" dirty="0"/>
          </a:p>
        </p:txBody>
      </p:sp>
    </p:spTree>
    <p:extLst>
      <p:ext uri="{BB962C8B-B14F-4D97-AF65-F5344CB8AC3E}">
        <p14:creationId xmlns:p14="http://schemas.microsoft.com/office/powerpoint/2010/main" val="174293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9836220"/>
              </p:ext>
            </p:extLst>
          </p:nvPr>
        </p:nvGraphicFramePr>
        <p:xfrm>
          <a:off x="829617" y="2754837"/>
          <a:ext cx="9012713" cy="2668701"/>
        </p:xfrm>
        <a:graphic>
          <a:graphicData uri="http://schemas.openxmlformats.org/drawingml/2006/table">
            <a:tbl>
              <a:tblPr firstRow="1" bandRow="1">
                <a:tableStyleId>{073A0DAA-6AF3-43AB-8588-CEC1D06C72B9}</a:tableStyleId>
              </a:tblPr>
              <a:tblGrid>
                <a:gridCol w="3443708">
                  <a:extLst>
                    <a:ext uri="{9D8B030D-6E8A-4147-A177-3AD203B41FA5}">
                      <a16:colId xmlns:a16="http://schemas.microsoft.com/office/drawing/2014/main" val="20000"/>
                    </a:ext>
                  </a:extLst>
                </a:gridCol>
                <a:gridCol w="5569005">
                  <a:extLst>
                    <a:ext uri="{9D8B030D-6E8A-4147-A177-3AD203B41FA5}">
                      <a16:colId xmlns:a16="http://schemas.microsoft.com/office/drawing/2014/main" val="20001"/>
                    </a:ext>
                  </a:extLst>
                </a:gridCol>
              </a:tblGrid>
              <a:tr h="428637">
                <a:tc>
                  <a:txBody>
                    <a:bodyPr/>
                    <a:lstStyle/>
                    <a:p>
                      <a:r>
                        <a:rPr lang="en-GB" sz="1600" dirty="0">
                          <a:solidFill>
                            <a:schemeClr val="tx2"/>
                          </a:solidFill>
                          <a:latin typeface="Montserrat Light" panose="00000400000000000000" pitchFamily="2" charset="0"/>
                        </a:rPr>
                        <a:t>Three distinctive capabilities</a:t>
                      </a:r>
                    </a:p>
                  </a:txBody>
                  <a:tcPr marL="101503" marR="101503" marT="38064" marB="38064"/>
                </a:tc>
                <a:tc>
                  <a:txBody>
                    <a:bodyPr/>
                    <a:lstStyle/>
                    <a:p>
                      <a:r>
                        <a:rPr lang="en-GB" sz="1600" dirty="0">
                          <a:solidFill>
                            <a:schemeClr val="tx2"/>
                          </a:solidFill>
                          <a:latin typeface="Montserrat Light" panose="00000400000000000000" pitchFamily="2" charset="0"/>
                        </a:rPr>
                        <a:t>Answers</a:t>
                      </a:r>
                    </a:p>
                  </a:txBody>
                  <a:tcPr marL="101503" marR="101503" marT="38064" marB="38064"/>
                </a:tc>
                <a:extLst>
                  <a:ext uri="{0D108BD9-81ED-4DB2-BD59-A6C34878D82A}">
                    <a16:rowId xmlns:a16="http://schemas.microsoft.com/office/drawing/2014/main" val="10000"/>
                  </a:ext>
                </a:extLst>
              </a:tr>
              <a:tr h="647081">
                <a:tc>
                  <a:txBody>
                    <a:bodyPr/>
                    <a:lstStyle/>
                    <a:p>
                      <a:r>
                        <a:rPr lang="en-GB" sz="1200" b="1" dirty="0">
                          <a:latin typeface="Montserrat Light" panose="00000400000000000000" pitchFamily="2" charset="0"/>
                        </a:rPr>
                        <a:t>Architecture</a:t>
                      </a:r>
                      <a:r>
                        <a:rPr lang="en-GB" sz="1200" dirty="0">
                          <a:latin typeface="Montserrat Light" panose="00000400000000000000" pitchFamily="2" charset="0"/>
                        </a:rPr>
                        <a:t>: list the key aspects of your company’s organisation – its objectives, its people, its distribution channels, its suppliers</a:t>
                      </a:r>
                    </a:p>
                  </a:txBody>
                  <a:tcPr marL="101503" marR="101503" marT="38064" marB="38064" anchor="ctr"/>
                </a:tc>
                <a:tc>
                  <a:txBody>
                    <a:bodyPr/>
                    <a:lstStyle/>
                    <a:p>
                      <a:endParaRPr lang="en-GB" sz="1600" dirty="0">
                        <a:latin typeface="Montserrat Light" panose="00000400000000000000" pitchFamily="2" charset="0"/>
                      </a:endParaRPr>
                    </a:p>
                  </a:txBody>
                  <a:tcPr marL="101503" marR="101503" marT="38064" marB="38064"/>
                </a:tc>
                <a:extLst>
                  <a:ext uri="{0D108BD9-81ED-4DB2-BD59-A6C34878D82A}">
                    <a16:rowId xmlns:a16="http://schemas.microsoft.com/office/drawing/2014/main" val="10001"/>
                  </a:ext>
                </a:extLst>
              </a:tr>
              <a:tr h="647081">
                <a:tc>
                  <a:txBody>
                    <a:bodyPr/>
                    <a:lstStyle/>
                    <a:p>
                      <a:r>
                        <a:rPr lang="en-GB" sz="1200" b="1" dirty="0">
                          <a:latin typeface="Montserrat Light" panose="00000400000000000000" pitchFamily="2" charset="0"/>
                        </a:rPr>
                        <a:t>Reputation</a:t>
                      </a:r>
                      <a:r>
                        <a:rPr lang="en-GB" sz="1200" dirty="0">
                          <a:latin typeface="Montserrat Light" panose="00000400000000000000" pitchFamily="2" charset="0"/>
                        </a:rPr>
                        <a:t>: list how customers and potential customers view your organisation.  What are the strong points of its brand, product, price and promotion.</a:t>
                      </a:r>
                    </a:p>
                  </a:txBody>
                  <a:tcPr marL="101503" marR="101503" marT="38064" marB="38064" anchor="ctr"/>
                </a:tc>
                <a:tc>
                  <a:txBody>
                    <a:bodyPr/>
                    <a:lstStyle/>
                    <a:p>
                      <a:endParaRPr lang="en-GB" sz="1600">
                        <a:latin typeface="Montserrat Light" panose="00000400000000000000" pitchFamily="2" charset="0"/>
                      </a:endParaRPr>
                    </a:p>
                  </a:txBody>
                  <a:tcPr marL="101503" marR="101503" marT="38064" marB="38064"/>
                </a:tc>
                <a:extLst>
                  <a:ext uri="{0D108BD9-81ED-4DB2-BD59-A6C34878D82A}">
                    <a16:rowId xmlns:a16="http://schemas.microsoft.com/office/drawing/2014/main" val="10002"/>
                  </a:ext>
                </a:extLst>
              </a:tr>
              <a:tr h="456763">
                <a:tc>
                  <a:txBody>
                    <a:bodyPr/>
                    <a:lstStyle/>
                    <a:p>
                      <a:r>
                        <a:rPr lang="en-GB" sz="1200" b="1" dirty="0">
                          <a:latin typeface="Montserrat Light" panose="00000400000000000000" pitchFamily="2" charset="0"/>
                        </a:rPr>
                        <a:t>Innovation</a:t>
                      </a:r>
                      <a:r>
                        <a:rPr lang="en-GB" sz="1200" dirty="0">
                          <a:latin typeface="Montserrat Light" panose="00000400000000000000" pitchFamily="2" charset="0"/>
                        </a:rPr>
                        <a:t>: list all aspects of your company’s innovation – in products and services</a:t>
                      </a:r>
                    </a:p>
                  </a:txBody>
                  <a:tcPr marL="101503" marR="101503" marT="38064" marB="38064" anchor="ctr"/>
                </a:tc>
                <a:tc>
                  <a:txBody>
                    <a:bodyPr/>
                    <a:lstStyle/>
                    <a:p>
                      <a:endParaRPr lang="en-GB" sz="1600" dirty="0">
                        <a:latin typeface="Montserrat Light" panose="00000400000000000000" pitchFamily="2" charset="0"/>
                      </a:endParaRPr>
                    </a:p>
                  </a:txBody>
                  <a:tcPr marL="101503" marR="101503" marT="38064" marB="38064"/>
                </a:tc>
                <a:extLst>
                  <a:ext uri="{0D108BD9-81ED-4DB2-BD59-A6C34878D82A}">
                    <a16:rowId xmlns:a16="http://schemas.microsoft.com/office/drawing/2014/main" val="10003"/>
                  </a:ext>
                </a:extLst>
              </a:tr>
            </a:tbl>
          </a:graphicData>
        </a:graphic>
      </p:graphicFrame>
      <p:sp>
        <p:nvSpPr>
          <p:cNvPr id="5" name="TextBox 4"/>
          <p:cNvSpPr txBox="1"/>
          <p:nvPr/>
        </p:nvSpPr>
        <p:spPr>
          <a:xfrm>
            <a:off x="838986" y="1470609"/>
            <a:ext cx="9084291" cy="830997"/>
          </a:xfrm>
          <a:prstGeom prst="rect">
            <a:avLst/>
          </a:prstGeom>
          <a:noFill/>
        </p:spPr>
        <p:txBody>
          <a:bodyPr wrap="square" rtlCol="0">
            <a:spAutoFit/>
          </a:bodyPr>
          <a:lstStyle/>
          <a:p>
            <a:r>
              <a:rPr lang="en-GB" sz="1600" dirty="0">
                <a:latin typeface="Montserrat Light" panose="00000400000000000000" pitchFamily="2" charset="0"/>
              </a:rPr>
              <a:t>Consider every aspect of your company's capabilities in terms of its architecture, its reputation, and innovation. At this stage don't be concerned which of these capabilities are your strengths or weaknesses - just make a comprehensive list:</a:t>
            </a:r>
          </a:p>
        </p:txBody>
      </p:sp>
      <p:sp>
        <p:nvSpPr>
          <p:cNvPr id="3" name="Title 2">
            <a:extLst>
              <a:ext uri="{FF2B5EF4-FFF2-40B4-BE49-F238E27FC236}">
                <a16:creationId xmlns:a16="http://schemas.microsoft.com/office/drawing/2014/main" id="{AC9BEF74-FE70-A699-4FF2-D08598924987}"/>
              </a:ext>
            </a:extLst>
          </p:cNvPr>
          <p:cNvSpPr>
            <a:spLocks noGrp="1"/>
          </p:cNvSpPr>
          <p:nvPr>
            <p:ph type="title"/>
          </p:nvPr>
        </p:nvSpPr>
        <p:spPr>
          <a:xfrm>
            <a:off x="72339" y="380463"/>
            <a:ext cx="9180302" cy="510019"/>
          </a:xfrm>
        </p:spPr>
        <p:txBody>
          <a:bodyPr/>
          <a:lstStyle/>
          <a:p>
            <a:r>
              <a:rPr lang="en-GB" dirty="0"/>
              <a:t>List potential capabilities</a:t>
            </a:r>
          </a:p>
        </p:txBody>
      </p:sp>
      <p:sp>
        <p:nvSpPr>
          <p:cNvPr id="6" name="TextBox 5">
            <a:extLst>
              <a:ext uri="{FF2B5EF4-FFF2-40B4-BE49-F238E27FC236}">
                <a16:creationId xmlns:a16="http://schemas.microsoft.com/office/drawing/2014/main" id="{E25BE10F-ED3E-147B-2DDE-2351090F4956}"/>
              </a:ext>
            </a:extLst>
          </p:cNvPr>
          <p:cNvSpPr txBox="1"/>
          <p:nvPr/>
        </p:nvSpPr>
        <p:spPr>
          <a:xfrm>
            <a:off x="130244" y="127483"/>
            <a:ext cx="1274327" cy="369332"/>
          </a:xfrm>
          <a:prstGeom prst="rect">
            <a:avLst/>
          </a:prstGeom>
          <a:noFill/>
        </p:spPr>
        <p:txBody>
          <a:bodyPr wrap="square" rtlCol="0">
            <a:spAutoFit/>
          </a:bodyPr>
          <a:lstStyle/>
          <a:p>
            <a:r>
              <a:rPr lang="en-GB" dirty="0">
                <a:solidFill>
                  <a:schemeClr val="bg1"/>
                </a:solidFill>
                <a:latin typeface="Montserrat SemiBold" panose="00000700000000000000" pitchFamily="2" charset="0"/>
              </a:rPr>
              <a:t>Step 1</a:t>
            </a:r>
          </a:p>
        </p:txBody>
      </p:sp>
      <p:sp>
        <p:nvSpPr>
          <p:cNvPr id="7" name="Footer Placeholder 4">
            <a:extLst>
              <a:ext uri="{FF2B5EF4-FFF2-40B4-BE49-F238E27FC236}">
                <a16:creationId xmlns:a16="http://schemas.microsoft.com/office/drawing/2014/main" id="{721F698B-4C22-9D26-6080-8DB867D42B38}"/>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a:t>Copyright © B2B Frameworks Ltd 2018</a:t>
            </a:r>
            <a:endParaRPr lang="en-US" dirty="0"/>
          </a:p>
        </p:txBody>
      </p:sp>
      <p:sp>
        <p:nvSpPr>
          <p:cNvPr id="8" name="Slide Number Placeholder 5">
            <a:extLst>
              <a:ext uri="{FF2B5EF4-FFF2-40B4-BE49-F238E27FC236}">
                <a16:creationId xmlns:a16="http://schemas.microsoft.com/office/drawing/2014/main" id="{DBE79E13-D991-E98D-1766-B6590AFBB725}"/>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4</a:t>
            </a:fld>
            <a:endParaRPr lang="en-US" dirty="0"/>
          </a:p>
        </p:txBody>
      </p:sp>
      <p:sp>
        <p:nvSpPr>
          <p:cNvPr id="4" name="Footer Placeholder 4">
            <a:extLst>
              <a:ext uri="{FF2B5EF4-FFF2-40B4-BE49-F238E27FC236}">
                <a16:creationId xmlns:a16="http://schemas.microsoft.com/office/drawing/2014/main" id="{49991376-BE0C-7E2D-7C90-B10E1F04B855}"/>
              </a:ext>
            </a:extLst>
          </p:cNvPr>
          <p:cNvSpPr txBox="1">
            <a:spLocks/>
          </p:cNvSpPr>
          <p:nvPr/>
        </p:nvSpPr>
        <p:spPr>
          <a:xfrm>
            <a:off x="4038600" y="64159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tx2">
                    <a:lumMod val="50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B2B Frameworks Ltd 2018</a:t>
            </a:r>
            <a:endParaRPr lang="en-US" dirty="0"/>
          </a:p>
        </p:txBody>
      </p:sp>
      <p:sp>
        <p:nvSpPr>
          <p:cNvPr id="9" name="Slide Number Placeholder 5">
            <a:extLst>
              <a:ext uri="{FF2B5EF4-FFF2-40B4-BE49-F238E27FC236}">
                <a16:creationId xmlns:a16="http://schemas.microsoft.com/office/drawing/2014/main" id="{DF5859CA-5108-D239-B155-4DE49ABEEC2B}"/>
              </a:ext>
            </a:extLst>
          </p:cNvPr>
          <p:cNvSpPr txBox="1">
            <a:spLocks/>
          </p:cNvSpPr>
          <p:nvPr/>
        </p:nvSpPr>
        <p:spPr>
          <a:xfrm>
            <a:off x="241342" y="63855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BE46D3-8404-BB45-A9D1-B9EEF312DB03}" type="slidenum">
              <a:rPr lang="en-US" smtClean="0"/>
              <a:pPr/>
              <a:t>4</a:t>
            </a:fld>
            <a:endParaRPr lang="en-US" dirty="0"/>
          </a:p>
        </p:txBody>
      </p:sp>
    </p:spTree>
    <p:extLst>
      <p:ext uri="{BB962C8B-B14F-4D97-AF65-F5344CB8AC3E}">
        <p14:creationId xmlns:p14="http://schemas.microsoft.com/office/powerpoint/2010/main" val="182957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0373072"/>
              </p:ext>
            </p:extLst>
          </p:nvPr>
        </p:nvGraphicFramePr>
        <p:xfrm>
          <a:off x="882585" y="2184700"/>
          <a:ext cx="9697076" cy="4093656"/>
        </p:xfrm>
        <a:graphic>
          <a:graphicData uri="http://schemas.openxmlformats.org/drawingml/2006/table">
            <a:tbl>
              <a:tblPr firstRow="1" bandRow="1">
                <a:tableStyleId>{073A0DAA-6AF3-43AB-8588-CEC1D06C72B9}</a:tableStyleId>
              </a:tblPr>
              <a:tblGrid>
                <a:gridCol w="2400264">
                  <a:extLst>
                    <a:ext uri="{9D8B030D-6E8A-4147-A177-3AD203B41FA5}">
                      <a16:colId xmlns:a16="http://schemas.microsoft.com/office/drawing/2014/main" val="20000"/>
                    </a:ext>
                  </a:extLst>
                </a:gridCol>
                <a:gridCol w="1824203">
                  <a:extLst>
                    <a:ext uri="{9D8B030D-6E8A-4147-A177-3AD203B41FA5}">
                      <a16:colId xmlns:a16="http://schemas.microsoft.com/office/drawing/2014/main" val="20001"/>
                    </a:ext>
                  </a:extLst>
                </a:gridCol>
                <a:gridCol w="1824203">
                  <a:extLst>
                    <a:ext uri="{9D8B030D-6E8A-4147-A177-3AD203B41FA5}">
                      <a16:colId xmlns:a16="http://schemas.microsoft.com/office/drawing/2014/main" val="20002"/>
                    </a:ext>
                  </a:extLst>
                </a:gridCol>
                <a:gridCol w="1824203">
                  <a:extLst>
                    <a:ext uri="{9D8B030D-6E8A-4147-A177-3AD203B41FA5}">
                      <a16:colId xmlns:a16="http://schemas.microsoft.com/office/drawing/2014/main" val="20003"/>
                    </a:ext>
                  </a:extLst>
                </a:gridCol>
                <a:gridCol w="1824203">
                  <a:extLst>
                    <a:ext uri="{9D8B030D-6E8A-4147-A177-3AD203B41FA5}">
                      <a16:colId xmlns:a16="http://schemas.microsoft.com/office/drawing/2014/main" val="20004"/>
                    </a:ext>
                  </a:extLst>
                </a:gridCol>
              </a:tblGrid>
              <a:tr h="504056">
                <a:tc>
                  <a:txBody>
                    <a:bodyPr/>
                    <a:lstStyle/>
                    <a:p>
                      <a:r>
                        <a:rPr lang="en-GB" sz="1200" baseline="0" dirty="0">
                          <a:solidFill>
                            <a:schemeClr val="tx2"/>
                          </a:solidFill>
                          <a:latin typeface="Montserrat Light" panose="00000400000000000000" pitchFamily="2" charset="0"/>
                        </a:rPr>
                        <a:t>Three distinct capabilities</a:t>
                      </a:r>
                    </a:p>
                  </a:txBody>
                  <a:tcPr marL="121920" marR="121920"/>
                </a:tc>
                <a:tc>
                  <a:txBody>
                    <a:bodyPr/>
                    <a:lstStyle/>
                    <a:p>
                      <a:r>
                        <a:rPr lang="en-GB" sz="1200" baseline="0" dirty="0">
                          <a:solidFill>
                            <a:schemeClr val="tx2"/>
                          </a:solidFill>
                          <a:latin typeface="Montserrat Light" panose="00000400000000000000" pitchFamily="2" charset="0"/>
                        </a:rPr>
                        <a:t>Our company (Score  out of 10)</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2"/>
                          </a:solidFill>
                          <a:latin typeface="Montserrat Light" panose="00000400000000000000" pitchFamily="2" charset="0"/>
                        </a:rPr>
                        <a:t>Competitor 1 (Score  out of 10)</a:t>
                      </a:r>
                      <a:endParaRPr lang="en-GB" sz="1200" b="1" kern="1200" baseline="0" dirty="0">
                        <a:solidFill>
                          <a:schemeClr val="tx2"/>
                        </a:solidFill>
                        <a:latin typeface="Montserrat Light" panose="00000400000000000000" pitchFamily="2" charset="0"/>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2"/>
                          </a:solidFill>
                          <a:latin typeface="Montserrat Light" panose="00000400000000000000" pitchFamily="2" charset="0"/>
                        </a:rPr>
                        <a:t>Competitor 2 (Score  out of 10)</a:t>
                      </a:r>
                      <a:endParaRPr lang="en-GB" sz="1200" b="1" kern="1200" baseline="0" dirty="0">
                        <a:solidFill>
                          <a:schemeClr val="tx2"/>
                        </a:solidFill>
                        <a:latin typeface="Montserrat Light" panose="00000400000000000000" pitchFamily="2" charset="0"/>
                        <a:ea typeface="+mn-ea"/>
                        <a:cs typeface="+mn-cs"/>
                      </a:endParaRP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2"/>
                          </a:solidFill>
                          <a:latin typeface="Montserrat Light" panose="00000400000000000000" pitchFamily="2" charset="0"/>
                        </a:rPr>
                        <a:t>Competitor 3 (Score  out of 10)</a:t>
                      </a:r>
                      <a:endParaRPr lang="en-GB" sz="1200" b="1" kern="1200" baseline="0" dirty="0">
                        <a:solidFill>
                          <a:schemeClr val="tx2"/>
                        </a:solidFill>
                        <a:latin typeface="Montserrat Light" panose="00000400000000000000" pitchFamily="2" charset="0"/>
                        <a:ea typeface="+mn-ea"/>
                        <a:cs typeface="+mn-cs"/>
                      </a:endParaRPr>
                    </a:p>
                  </a:txBody>
                  <a:tcPr marL="121920" marR="121920"/>
                </a:tc>
                <a:extLst>
                  <a:ext uri="{0D108BD9-81ED-4DB2-BD59-A6C34878D82A}">
                    <a16:rowId xmlns:a16="http://schemas.microsoft.com/office/drawing/2014/main" val="10000"/>
                  </a:ext>
                </a:extLst>
              </a:tr>
              <a:tr h="1357352">
                <a:tc>
                  <a:txBody>
                    <a:bodyPr/>
                    <a:lstStyle/>
                    <a:p>
                      <a:r>
                        <a:rPr lang="en-GB" sz="1200" baseline="0" dirty="0">
                          <a:latin typeface="Montserrat Light" panose="00000400000000000000" pitchFamily="2" charset="0"/>
                        </a:rPr>
                        <a:t>Architecture</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txBody>
                  <a:tcPr marL="121920" marR="121920"/>
                </a:tc>
                <a:tc>
                  <a:txBody>
                    <a:bodyPr/>
                    <a:lstStyle/>
                    <a:p>
                      <a:endParaRPr lang="en-GB" sz="1200" baseline="0" dirty="0"/>
                    </a:p>
                  </a:txBody>
                  <a:tcPr marL="121920" marR="121920"/>
                </a:tc>
                <a:tc>
                  <a:txBody>
                    <a:bodyPr/>
                    <a:lstStyle/>
                    <a:p>
                      <a:endParaRPr lang="en-GB" sz="1900" baseline="0" dirty="0"/>
                    </a:p>
                  </a:txBody>
                  <a:tcPr marL="121920" marR="121920"/>
                </a:tc>
                <a:tc>
                  <a:txBody>
                    <a:bodyPr/>
                    <a:lstStyle/>
                    <a:p>
                      <a:endParaRPr lang="en-GB" sz="1900" baseline="0" dirty="0"/>
                    </a:p>
                  </a:txBody>
                  <a:tcPr marL="121920" marR="121920"/>
                </a:tc>
                <a:tc>
                  <a:txBody>
                    <a:bodyPr/>
                    <a:lstStyle/>
                    <a:p>
                      <a:endParaRPr lang="en-GB" sz="1900" baseline="0" dirty="0"/>
                    </a:p>
                  </a:txBody>
                  <a:tcPr marL="121920" marR="121920"/>
                </a:tc>
                <a:extLst>
                  <a:ext uri="{0D108BD9-81ED-4DB2-BD59-A6C34878D82A}">
                    <a16:rowId xmlns:a16="http://schemas.microsoft.com/office/drawing/2014/main" val="10001"/>
                  </a:ext>
                </a:extLst>
              </a:tr>
              <a:tr h="1080120">
                <a:tc>
                  <a:txBody>
                    <a:bodyPr/>
                    <a:lstStyle/>
                    <a:p>
                      <a:r>
                        <a:rPr lang="en-GB" sz="1200" baseline="0" dirty="0">
                          <a:latin typeface="Montserrat Light" panose="00000400000000000000" pitchFamily="2" charset="0"/>
                        </a:rPr>
                        <a:t>Reputation</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txBody>
                  <a:tcPr marL="121920" marR="121920"/>
                </a:tc>
                <a:tc>
                  <a:txBody>
                    <a:bodyPr/>
                    <a:lstStyle/>
                    <a:p>
                      <a:endParaRPr lang="en-GB" sz="1200" baseline="0" dirty="0"/>
                    </a:p>
                  </a:txBody>
                  <a:tcPr marL="121920" marR="121920"/>
                </a:tc>
                <a:tc>
                  <a:txBody>
                    <a:bodyPr/>
                    <a:lstStyle/>
                    <a:p>
                      <a:endParaRPr lang="en-GB" sz="1900" baseline="0" dirty="0"/>
                    </a:p>
                  </a:txBody>
                  <a:tcPr marL="121920" marR="121920"/>
                </a:tc>
                <a:tc>
                  <a:txBody>
                    <a:bodyPr/>
                    <a:lstStyle/>
                    <a:p>
                      <a:endParaRPr lang="en-GB" sz="1900" baseline="0" dirty="0"/>
                    </a:p>
                  </a:txBody>
                  <a:tcPr marL="121920" marR="121920"/>
                </a:tc>
                <a:tc>
                  <a:txBody>
                    <a:bodyPr/>
                    <a:lstStyle/>
                    <a:p>
                      <a:endParaRPr lang="en-GB" sz="1900" baseline="0" dirty="0"/>
                    </a:p>
                  </a:txBody>
                  <a:tcPr marL="121920" marR="121920"/>
                </a:tc>
                <a:extLst>
                  <a:ext uri="{0D108BD9-81ED-4DB2-BD59-A6C34878D82A}">
                    <a16:rowId xmlns:a16="http://schemas.microsoft.com/office/drawing/2014/main" val="10002"/>
                  </a:ext>
                </a:extLst>
              </a:tr>
              <a:tr h="1152128">
                <a:tc>
                  <a:txBody>
                    <a:bodyPr/>
                    <a:lstStyle/>
                    <a:p>
                      <a:r>
                        <a:rPr lang="en-GB" sz="1200" baseline="0" dirty="0">
                          <a:latin typeface="Montserrat Light" panose="00000400000000000000" pitchFamily="2" charset="0"/>
                        </a:rPr>
                        <a:t>Innovation</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p>
                      <a:pPr marL="342900" indent="-342900">
                        <a:buAutoNum type="arabicPeriod"/>
                      </a:pPr>
                      <a:r>
                        <a:rPr lang="en-GB" sz="1200" baseline="0" dirty="0">
                          <a:latin typeface="Montserrat Light" panose="00000400000000000000" pitchFamily="2" charset="0"/>
                        </a:rPr>
                        <a:t>____________</a:t>
                      </a:r>
                    </a:p>
                  </a:txBody>
                  <a:tcPr marL="121920" marR="121920"/>
                </a:tc>
                <a:tc>
                  <a:txBody>
                    <a:bodyPr/>
                    <a:lstStyle/>
                    <a:p>
                      <a:endParaRPr lang="en-GB" sz="1200" baseline="0" dirty="0"/>
                    </a:p>
                  </a:txBody>
                  <a:tcPr marL="121920" marR="121920"/>
                </a:tc>
                <a:tc>
                  <a:txBody>
                    <a:bodyPr/>
                    <a:lstStyle/>
                    <a:p>
                      <a:endParaRPr lang="en-GB" sz="1900" baseline="0" dirty="0"/>
                    </a:p>
                  </a:txBody>
                  <a:tcPr marL="121920" marR="121920"/>
                </a:tc>
                <a:tc>
                  <a:txBody>
                    <a:bodyPr/>
                    <a:lstStyle/>
                    <a:p>
                      <a:endParaRPr lang="en-GB" sz="1900" baseline="0" dirty="0"/>
                    </a:p>
                  </a:txBody>
                  <a:tcPr marL="121920" marR="121920"/>
                </a:tc>
                <a:tc>
                  <a:txBody>
                    <a:bodyPr/>
                    <a:lstStyle/>
                    <a:p>
                      <a:endParaRPr lang="en-GB" sz="1900" baseline="0" dirty="0"/>
                    </a:p>
                  </a:txBody>
                  <a:tcPr marL="121920" marR="121920"/>
                </a:tc>
                <a:extLst>
                  <a:ext uri="{0D108BD9-81ED-4DB2-BD59-A6C34878D82A}">
                    <a16:rowId xmlns:a16="http://schemas.microsoft.com/office/drawing/2014/main" val="10003"/>
                  </a:ext>
                </a:extLst>
              </a:tr>
            </a:tbl>
          </a:graphicData>
        </a:graphic>
      </p:graphicFrame>
      <p:cxnSp>
        <p:nvCxnSpPr>
          <p:cNvPr id="5" name="Straight Connector 4"/>
          <p:cNvCxnSpPr/>
          <p:nvPr/>
        </p:nvCxnSpPr>
        <p:spPr>
          <a:xfrm>
            <a:off x="3415080" y="3046539"/>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3415080" y="3262563"/>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415080" y="3444719"/>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415080" y="3622519"/>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415080" y="3808787"/>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415080" y="4385431"/>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426678" y="4592987"/>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415080" y="4783611"/>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415080" y="4961411"/>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415080" y="5485140"/>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415080" y="5701164"/>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3415080" y="5883320"/>
            <a:ext cx="7008779" cy="0"/>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415080" y="6061122"/>
            <a:ext cx="7008779" cy="0"/>
          </a:xfrm>
          <a:prstGeom prst="line">
            <a:avLst/>
          </a:prstGeom>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443486" y="1171548"/>
            <a:ext cx="8180348" cy="830997"/>
          </a:xfrm>
          <a:prstGeom prst="rect">
            <a:avLst/>
          </a:prstGeom>
          <a:noFill/>
        </p:spPr>
        <p:txBody>
          <a:bodyPr wrap="square" rtlCol="0">
            <a:spAutoFit/>
          </a:bodyPr>
          <a:lstStyle/>
          <a:p>
            <a:r>
              <a:rPr lang="en-GB" sz="1600" dirty="0">
                <a:latin typeface="Montserrat Light" panose="00000400000000000000" pitchFamily="2" charset="0"/>
              </a:rPr>
              <a:t>Thinking about all the capabilities listed in Step 1, give your company a score out of 10 on each where 10 means you are brilliant and 1 means you are rubbish. Now score your three most important competitors on each capability.</a:t>
            </a:r>
          </a:p>
        </p:txBody>
      </p:sp>
      <p:sp>
        <p:nvSpPr>
          <p:cNvPr id="3" name="Title 2">
            <a:extLst>
              <a:ext uri="{FF2B5EF4-FFF2-40B4-BE49-F238E27FC236}">
                <a16:creationId xmlns:a16="http://schemas.microsoft.com/office/drawing/2014/main" id="{C4DB88ED-C168-14F3-C64D-7282521799D7}"/>
              </a:ext>
            </a:extLst>
          </p:cNvPr>
          <p:cNvSpPr>
            <a:spLocks noGrp="1"/>
          </p:cNvSpPr>
          <p:nvPr>
            <p:ph type="title"/>
          </p:nvPr>
        </p:nvSpPr>
        <p:spPr>
          <a:xfrm>
            <a:off x="72339" y="462571"/>
            <a:ext cx="8546560" cy="510019"/>
          </a:xfrm>
        </p:spPr>
        <p:txBody>
          <a:bodyPr/>
          <a:lstStyle/>
          <a:p>
            <a:r>
              <a:rPr lang="en-GB" dirty="0"/>
              <a:t>Compare your capabilities</a:t>
            </a:r>
          </a:p>
        </p:txBody>
      </p:sp>
      <p:sp>
        <p:nvSpPr>
          <p:cNvPr id="14" name="TextBox 13">
            <a:extLst>
              <a:ext uri="{FF2B5EF4-FFF2-40B4-BE49-F238E27FC236}">
                <a16:creationId xmlns:a16="http://schemas.microsoft.com/office/drawing/2014/main" id="{D14DB598-8551-E2F6-0F06-D990041253BE}"/>
              </a:ext>
            </a:extLst>
          </p:cNvPr>
          <p:cNvSpPr txBox="1"/>
          <p:nvPr/>
        </p:nvSpPr>
        <p:spPr>
          <a:xfrm>
            <a:off x="169159" y="228828"/>
            <a:ext cx="1274327" cy="369332"/>
          </a:xfrm>
          <a:prstGeom prst="rect">
            <a:avLst/>
          </a:prstGeom>
          <a:noFill/>
        </p:spPr>
        <p:txBody>
          <a:bodyPr wrap="square" rtlCol="0">
            <a:spAutoFit/>
          </a:bodyPr>
          <a:lstStyle/>
          <a:p>
            <a:r>
              <a:rPr lang="en-GB" dirty="0">
                <a:solidFill>
                  <a:schemeClr val="bg1"/>
                </a:solidFill>
                <a:latin typeface="Montserrat SemiBold" panose="00000700000000000000" pitchFamily="2" charset="0"/>
              </a:rPr>
              <a:t>Step 2</a:t>
            </a:r>
          </a:p>
        </p:txBody>
      </p:sp>
      <p:sp>
        <p:nvSpPr>
          <p:cNvPr id="20" name="Footer Placeholder 4">
            <a:extLst>
              <a:ext uri="{FF2B5EF4-FFF2-40B4-BE49-F238E27FC236}">
                <a16:creationId xmlns:a16="http://schemas.microsoft.com/office/drawing/2014/main" id="{B1EECEF6-1FD6-E83B-E631-AFC2D81F8D00}"/>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a:t>Copyright © B2B Frameworks Ltd 2018</a:t>
            </a:r>
            <a:endParaRPr lang="en-US" dirty="0"/>
          </a:p>
        </p:txBody>
      </p:sp>
      <p:sp>
        <p:nvSpPr>
          <p:cNvPr id="21" name="Slide Number Placeholder 5">
            <a:extLst>
              <a:ext uri="{FF2B5EF4-FFF2-40B4-BE49-F238E27FC236}">
                <a16:creationId xmlns:a16="http://schemas.microsoft.com/office/drawing/2014/main" id="{C5ECC793-BCE2-BA1A-1945-651B885AAB15}"/>
              </a:ext>
            </a:extLst>
          </p:cNvPr>
          <p:cNvSpPr>
            <a:spLocks noGrp="1"/>
          </p:cNvSpPr>
          <p:nvPr>
            <p:ph type="sldNum" sz="quarter" idx="12"/>
          </p:nvPr>
        </p:nvSpPr>
        <p:spPr>
          <a:xfrm>
            <a:off x="231915" y="6415984"/>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5</a:t>
            </a:fld>
            <a:endParaRPr lang="en-US" dirty="0"/>
          </a:p>
        </p:txBody>
      </p:sp>
      <p:sp>
        <p:nvSpPr>
          <p:cNvPr id="4" name="Footer Placeholder 4">
            <a:extLst>
              <a:ext uri="{FF2B5EF4-FFF2-40B4-BE49-F238E27FC236}">
                <a16:creationId xmlns:a16="http://schemas.microsoft.com/office/drawing/2014/main" id="{30B1E465-291A-6C43-26BF-A3634CA88966}"/>
              </a:ext>
            </a:extLst>
          </p:cNvPr>
          <p:cNvSpPr txBox="1">
            <a:spLocks/>
          </p:cNvSpPr>
          <p:nvPr/>
        </p:nvSpPr>
        <p:spPr>
          <a:xfrm>
            <a:off x="4038600" y="64159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800" b="0" i="0" kern="1200">
                <a:solidFill>
                  <a:schemeClr val="tx2">
                    <a:lumMod val="50000"/>
                  </a:schemeClr>
                </a:solidFill>
                <a:latin typeface="Montserrat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B2B Frameworks Ltd 2018</a:t>
            </a:r>
            <a:endParaRPr lang="en-US" dirty="0"/>
          </a:p>
        </p:txBody>
      </p:sp>
      <p:sp>
        <p:nvSpPr>
          <p:cNvPr id="22" name="Slide Number Placeholder 5">
            <a:extLst>
              <a:ext uri="{FF2B5EF4-FFF2-40B4-BE49-F238E27FC236}">
                <a16:creationId xmlns:a16="http://schemas.microsoft.com/office/drawing/2014/main" id="{8E05CFD3-1AE0-F78C-126E-444CAD964E67}"/>
              </a:ext>
            </a:extLst>
          </p:cNvPr>
          <p:cNvSpPr txBox="1">
            <a:spLocks/>
          </p:cNvSpPr>
          <p:nvPr/>
        </p:nvSpPr>
        <p:spPr>
          <a:xfrm>
            <a:off x="241342" y="63855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2"/>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BE46D3-8404-BB45-A9D1-B9EEF312DB03}" type="slidenum">
              <a:rPr lang="en-US" smtClean="0"/>
              <a:pPr/>
              <a:t>5</a:t>
            </a:fld>
            <a:endParaRPr lang="en-US" dirty="0"/>
          </a:p>
        </p:txBody>
      </p:sp>
    </p:spTree>
    <p:extLst>
      <p:ext uri="{BB962C8B-B14F-4D97-AF65-F5344CB8AC3E}">
        <p14:creationId xmlns:p14="http://schemas.microsoft.com/office/powerpoint/2010/main" val="254621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Things to think about</a:t>
            </a:r>
          </a:p>
        </p:txBody>
      </p:sp>
      <p:sp>
        <p:nvSpPr>
          <p:cNvPr id="8" name="TextBox 7"/>
          <p:cNvSpPr txBox="1"/>
          <p:nvPr/>
        </p:nvSpPr>
        <p:spPr>
          <a:xfrm>
            <a:off x="925050" y="1487762"/>
            <a:ext cx="8963668" cy="2811604"/>
          </a:xfrm>
          <a:prstGeom prst="rect">
            <a:avLst/>
          </a:prstGeom>
          <a:noFill/>
        </p:spPr>
        <p:txBody>
          <a:bodyPr wrap="square" rtlCol="0">
            <a:spAutoFit/>
          </a:bodyPr>
          <a:lstStyle/>
          <a:p>
            <a:pPr marL="457189" indent="-457189">
              <a:lnSpc>
                <a:spcPct val="115000"/>
              </a:lnSpc>
              <a:buFont typeface="Symbol" panose="05050102010706020507" pitchFamily="18" charset="2"/>
              <a:buChar char=""/>
            </a:pPr>
            <a:r>
              <a:rPr lang="en-GB" sz="1600" dirty="0">
                <a:latin typeface="Montserrat Light" panose="00000400000000000000" pitchFamily="2" charset="0"/>
                <a:ea typeface="Calibri" panose="020F0502020204030204" pitchFamily="34" charset="0"/>
                <a:cs typeface="Times New Roman" panose="02020603050405020304" pitchFamily="18" charset="0"/>
              </a:rPr>
              <a:t>What is your company known for that is better than the competition? What if anything is your company’s distinctive capability?</a:t>
            </a:r>
          </a:p>
          <a:p>
            <a:pPr marL="457189" indent="-457189">
              <a:lnSpc>
                <a:spcPct val="115000"/>
              </a:lnSpc>
              <a:buFont typeface="Symbol" panose="05050102010706020507" pitchFamily="18" charset="2"/>
              <a:buChar char=""/>
            </a:pPr>
            <a:r>
              <a:rPr lang="en-GB" sz="1600" dirty="0">
                <a:latin typeface="Montserrat Light" panose="00000400000000000000" pitchFamily="2" charset="0"/>
                <a:ea typeface="Calibri" panose="020F0502020204030204" pitchFamily="34" charset="0"/>
                <a:cs typeface="Times New Roman" panose="02020603050405020304" pitchFamily="18" charset="0"/>
              </a:rPr>
              <a:t>If you had to choose just one thing that made your company distinctive, would it be the structure of the company (its architecture), its reputation, or its innovation?</a:t>
            </a:r>
          </a:p>
          <a:p>
            <a:pPr marL="457189" indent="-457189">
              <a:lnSpc>
                <a:spcPct val="115000"/>
              </a:lnSpc>
              <a:buFont typeface="Symbol" panose="05050102010706020507" pitchFamily="18" charset="2"/>
              <a:buChar char=""/>
            </a:pPr>
            <a:r>
              <a:rPr lang="en-GB" sz="1600" dirty="0">
                <a:latin typeface="Montserrat Light" panose="00000400000000000000" pitchFamily="2" charset="0"/>
                <a:ea typeface="Calibri" panose="020F0502020204030204" pitchFamily="34" charset="0"/>
                <a:cs typeface="Times New Roman" panose="02020603050405020304" pitchFamily="18" charset="0"/>
              </a:rPr>
              <a:t>What can you do to build upon your distinctive capability to make it more difficult for the competition to copy?</a:t>
            </a:r>
          </a:p>
          <a:p>
            <a:pPr marL="457189" indent="-457189">
              <a:lnSpc>
                <a:spcPct val="115000"/>
              </a:lnSpc>
              <a:spcAft>
                <a:spcPts val="1333"/>
              </a:spcAft>
              <a:buFont typeface="Symbol" panose="05050102010706020507" pitchFamily="18" charset="2"/>
              <a:buChar char=""/>
            </a:pPr>
            <a:r>
              <a:rPr lang="en-GB" sz="1600" dirty="0">
                <a:latin typeface="Montserrat Light" panose="00000400000000000000" pitchFamily="2" charset="0"/>
                <a:ea typeface="Calibri" panose="020F0502020204030204" pitchFamily="34" charset="0"/>
                <a:cs typeface="Times New Roman" panose="02020603050405020304" pitchFamily="18" charset="0"/>
              </a:rPr>
              <a:t>To what extent does this distinctive position result in a high market share, high profits, or good growth?</a:t>
            </a:r>
          </a:p>
          <a:p>
            <a:pPr marL="380990" indent="-380990">
              <a:buFont typeface="Arial" panose="020B0604020202020204" pitchFamily="34" charset="0"/>
              <a:buChar char="•"/>
            </a:pPr>
            <a:endParaRPr lang="en-GB" sz="1867"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Footer Placeholder 4">
            <a:extLst>
              <a:ext uri="{FF2B5EF4-FFF2-40B4-BE49-F238E27FC236}">
                <a16:creationId xmlns:a16="http://schemas.microsoft.com/office/drawing/2014/main" id="{EB7AD983-48F1-325D-178C-52D00E363388}"/>
              </a:ext>
            </a:extLst>
          </p:cNvPr>
          <p:cNvSpPr>
            <a:spLocks noGrp="1"/>
          </p:cNvSpPr>
          <p:nvPr>
            <p:ph type="ftr" sz="quarter" idx="11"/>
          </p:nvPr>
        </p:nvSpPr>
        <p:spPr>
          <a:xfrm>
            <a:off x="4038600" y="6415984"/>
            <a:ext cx="4114800" cy="365125"/>
          </a:xfrm>
          <a:prstGeom prst="rect">
            <a:avLst/>
          </a:prstGeom>
        </p:spPr>
        <p:txBody>
          <a:bodyPr/>
          <a:lstStyle>
            <a:lvl1pPr>
              <a:defRPr sz="800" b="0" i="0">
                <a:solidFill>
                  <a:schemeClr val="tx2">
                    <a:lumMod val="50000"/>
                  </a:schemeClr>
                </a:solidFill>
                <a:latin typeface="Montserrat Light" pitchFamily="2" charset="77"/>
              </a:defRPr>
            </a:lvl1pPr>
          </a:lstStyle>
          <a:p>
            <a:r>
              <a:rPr lang="en-US" dirty="0"/>
              <a:t>Copyright © B2B Frameworks Ltd 2018</a:t>
            </a:r>
          </a:p>
        </p:txBody>
      </p:sp>
      <p:sp>
        <p:nvSpPr>
          <p:cNvPr id="3" name="Slide Number Placeholder 5">
            <a:extLst>
              <a:ext uri="{FF2B5EF4-FFF2-40B4-BE49-F238E27FC236}">
                <a16:creationId xmlns:a16="http://schemas.microsoft.com/office/drawing/2014/main" id="{BF19A903-F643-2A11-2368-52FE684ACD3B}"/>
              </a:ext>
            </a:extLst>
          </p:cNvPr>
          <p:cNvSpPr>
            <a:spLocks noGrp="1"/>
          </p:cNvSpPr>
          <p:nvPr>
            <p:ph type="sldNum" sz="quarter" idx="12"/>
          </p:nvPr>
        </p:nvSpPr>
        <p:spPr>
          <a:xfrm>
            <a:off x="241342" y="6385589"/>
            <a:ext cx="2743200" cy="365125"/>
          </a:xfrm>
          <a:prstGeom prst="rect">
            <a:avLst/>
          </a:prstGeom>
        </p:spPr>
        <p:txBody>
          <a:bodyPr/>
          <a:lstStyle>
            <a:lvl1pPr algn="l">
              <a:defRPr sz="1000" b="0" i="0">
                <a:solidFill>
                  <a:schemeClr val="tx2"/>
                </a:solidFill>
                <a:latin typeface="Montserrat" pitchFamily="2" charset="77"/>
              </a:defRPr>
            </a:lvl1pPr>
          </a:lstStyle>
          <a:p>
            <a:fld id="{7EBE46D3-8404-BB45-A9D1-B9EEF312DB03}" type="slidenum">
              <a:rPr lang="en-US" smtClean="0"/>
              <a:pPr/>
              <a:t>6</a:t>
            </a:fld>
            <a:endParaRPr lang="en-US" dirty="0"/>
          </a:p>
        </p:txBody>
      </p:sp>
    </p:spTree>
    <p:extLst>
      <p:ext uri="{BB962C8B-B14F-4D97-AF65-F5344CB8AC3E}">
        <p14:creationId xmlns:p14="http://schemas.microsoft.com/office/powerpoint/2010/main" val="302486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E21177-CFC6-88BC-FFFD-FF9CE583DF2C}"/>
              </a:ext>
            </a:extLst>
          </p:cNvPr>
          <p:cNvSpPr>
            <a:spLocks noGrp="1"/>
          </p:cNvSpPr>
          <p:nvPr>
            <p:ph type="title"/>
          </p:nvPr>
        </p:nvSpPr>
        <p:spPr/>
        <p:txBody>
          <a:bodyPr>
            <a:normAutofit fontScale="90000"/>
          </a:bodyPr>
          <a:lstStyle/>
          <a:p>
            <a:r>
              <a:rPr lang="en-US" dirty="0"/>
              <a:t>Thank you</a:t>
            </a:r>
            <a:r>
              <a:rPr lang="en-US" dirty="0">
                <a:solidFill>
                  <a:schemeClr val="bg1"/>
                </a:solidFill>
              </a:rPr>
              <a:t>.</a:t>
            </a:r>
          </a:p>
        </p:txBody>
      </p:sp>
    </p:spTree>
    <p:extLst>
      <p:ext uri="{BB962C8B-B14F-4D97-AF65-F5344CB8AC3E}">
        <p14:creationId xmlns:p14="http://schemas.microsoft.com/office/powerpoint/2010/main" val="3363057523"/>
      </p:ext>
    </p:extLst>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L Matrix.pptx" id="{E900AC88-7281-42CF-924E-C92C9FA6E350}" vid="{D01E147B-CD71-4E64-AD72-CB97140A55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5114</TotalTime>
  <Words>755</Words>
  <Application>Microsoft Office PowerPoint</Application>
  <PresentationFormat>Widescreen</PresentationFormat>
  <Paragraphs>68</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Montserrat SemiBold</vt:lpstr>
      <vt:lpstr>Calibri Light</vt:lpstr>
      <vt:lpstr>Symbol</vt:lpstr>
      <vt:lpstr>Montserrat Medium</vt:lpstr>
      <vt:lpstr>Calibri</vt:lpstr>
      <vt:lpstr>Arial</vt:lpstr>
      <vt:lpstr>Montserrat Light</vt:lpstr>
      <vt:lpstr>Montserrat</vt:lpstr>
      <vt:lpstr>Office Theme</vt:lpstr>
      <vt:lpstr>Kay’s distinctive capabilities</vt:lpstr>
      <vt:lpstr>How to stand out</vt:lpstr>
      <vt:lpstr>Capabilities must be sustainable</vt:lpstr>
      <vt:lpstr>List potential capabilities</vt:lpstr>
      <vt:lpstr>Compare your capabilities</vt:lpstr>
      <vt:lpstr>Things to think about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Sanders</dc:creator>
  <cp:lastModifiedBy>Paul Hague</cp:lastModifiedBy>
  <cp:revision>117</cp:revision>
  <dcterms:created xsi:type="dcterms:W3CDTF">2023-10-26T17:10:16Z</dcterms:created>
  <dcterms:modified xsi:type="dcterms:W3CDTF">2023-12-10T11:29:45Z</dcterms:modified>
</cp:coreProperties>
</file>