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12192000"/>
  <p:notesSz cx="6858000" cy="9144000"/>
  <p:embeddedFontLst>
    <p:embeddedFont>
      <p:font typeface="Montserrat SemiBold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Montserrat Medium"/>
      <p:regular r:id="rId21"/>
      <p:bold r:id="rId22"/>
      <p:italic r:id="rId23"/>
      <p:boldItalic r:id="rId24"/>
    </p:embeddedFont>
    <p:embeddedFont>
      <p:font typeface="Montserrat Light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9" roundtripDataSignature="AMtx7miAGuDXhibngJ6/kb1P58puVVQY3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63024E4-1089-4FDA-A76F-95992FB0F007}">
  <a:tblStyle styleId="{663024E4-1089-4FDA-A76F-95992FB0F007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329A41D1-68A1-4DC3-968A-20DA6A449BC7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5E6"/>
          </a:solidFill>
        </a:fill>
      </a:tcStyle>
    </a:wholeTbl>
    <a:band1H>
      <a:tcTxStyle/>
      <a:tcStyle>
        <a:fill>
          <a:solidFill>
            <a:srgbClr val="FFEACA"/>
          </a:solidFill>
        </a:fill>
      </a:tcStyle>
    </a:band1H>
    <a:band2H>
      <a:tcTxStyle/>
    </a:band2H>
    <a:band1V>
      <a:tcTxStyle/>
      <a:tcStyle>
        <a:fill>
          <a:solidFill>
            <a:srgbClr val="FFEAC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22" Type="http://schemas.openxmlformats.org/officeDocument/2006/relationships/font" Target="fonts/MontserratMedium-bold.fntdata"/><Relationship Id="rId21" Type="http://schemas.openxmlformats.org/officeDocument/2006/relationships/font" Target="fonts/MontserratMedium-regular.fntdata"/><Relationship Id="rId24" Type="http://schemas.openxmlformats.org/officeDocument/2006/relationships/font" Target="fonts/MontserratMedium-boldItalic.fntdata"/><Relationship Id="rId23" Type="http://schemas.openxmlformats.org/officeDocument/2006/relationships/font" Target="fonts/MontserratMedium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Light-bold.fntdata"/><Relationship Id="rId25" Type="http://schemas.openxmlformats.org/officeDocument/2006/relationships/font" Target="fonts/MontserratLight-regular.fntdata"/><Relationship Id="rId28" Type="http://schemas.openxmlformats.org/officeDocument/2006/relationships/font" Target="fonts/MontserratLight-boldItalic.fntdata"/><Relationship Id="rId27" Type="http://schemas.openxmlformats.org/officeDocument/2006/relationships/font" Target="fonts/MontserratLigh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SemiBold-regular.fntdata"/><Relationship Id="rId12" Type="http://schemas.openxmlformats.org/officeDocument/2006/relationships/slide" Target="slides/slide7.xml"/><Relationship Id="rId15" Type="http://schemas.openxmlformats.org/officeDocument/2006/relationships/font" Target="fonts/MontserratSemiBold-italic.fntdata"/><Relationship Id="rId14" Type="http://schemas.openxmlformats.org/officeDocument/2006/relationships/font" Target="fonts/MontserratSemiBold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MontserratSemiBold-boldItalic.fntdata"/><Relationship Id="rId19" Type="http://schemas.openxmlformats.org/officeDocument/2006/relationships/font" Target="fonts/Montserrat-italic.fntdata"/><Relationship Id="rId1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" name="Google Shape;68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" name="Google Shape;69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1f0dc6ce1b7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" name="Google Shape;704;g1f0dc6ce1b7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1f0dc6ce1b7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9" name="Google Shape;729;g1f0dc6ce1b7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7.png"/><Relationship Id="rId4" Type="http://schemas.openxmlformats.org/officeDocument/2006/relationships/image" Target="../media/image20.png"/><Relationship Id="rId5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7.png"/><Relationship Id="rId4" Type="http://schemas.openxmlformats.org/officeDocument/2006/relationships/image" Target="../media/image20.png"/><Relationship Id="rId5" Type="http://schemas.openxmlformats.org/officeDocument/2006/relationships/image" Target="../media/image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4.png"/><Relationship Id="rId4" Type="http://schemas.openxmlformats.org/officeDocument/2006/relationships/image" Target="../media/image2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7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7.png"/><Relationship Id="rId4" Type="http://schemas.openxmlformats.org/officeDocument/2006/relationships/image" Target="../media/image20.png"/><Relationship Id="rId5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5.png"/><Relationship Id="rId6" Type="http://schemas.openxmlformats.org/officeDocument/2006/relationships/image" Target="../media/image2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 Slide 1">
    <p:bg>
      <p:bgPr>
        <a:solidFill>
          <a:schemeClr val="dk1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logo with blue and yellow colors&#10;&#10;Description automatically generated" id="13" name="Google Shape;1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029700" y="5514927"/>
            <a:ext cx="2922386" cy="1162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16612" y="1333051"/>
            <a:ext cx="7054162" cy="434486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8"/>
          <p:cNvSpPr txBox="1"/>
          <p:nvPr/>
        </p:nvSpPr>
        <p:spPr>
          <a:xfrm>
            <a:off x="521110" y="436948"/>
            <a:ext cx="51562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</a:pPr>
            <a:r>
              <a:rPr b="0" i="0" lang="en-GB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B2B FRAMEWORKS</a:t>
            </a:r>
            <a:endParaRPr b="0" i="0" sz="2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Google Shape;16;p8"/>
          <p:cNvSpPr/>
          <p:nvPr/>
        </p:nvSpPr>
        <p:spPr>
          <a:xfrm>
            <a:off x="1226931" y="1585191"/>
            <a:ext cx="170881" cy="58002"/>
          </a:xfrm>
          <a:prstGeom prst="flowChartTerminator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8"/>
          <p:cNvSpPr/>
          <p:nvPr/>
        </p:nvSpPr>
        <p:spPr>
          <a:xfrm>
            <a:off x="0" y="1585191"/>
            <a:ext cx="1288891" cy="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8"/>
          <p:cNvSpPr txBox="1"/>
          <p:nvPr>
            <p:ph type="title"/>
          </p:nvPr>
        </p:nvSpPr>
        <p:spPr>
          <a:xfrm>
            <a:off x="508000" y="871596"/>
            <a:ext cx="51562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Montserrat SemiBold"/>
              <a:buNone/>
              <a:defRPr b="1" i="0" sz="44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White bkg 2">
  <p:cSld name="Text White bkg 2">
    <p:bg>
      <p:bgPr>
        <a:solidFill>
          <a:schemeClr val="dk2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yellow circle on a black background&#10;&#10;Description automatically generated" id="246" name="Google Shape;24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350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7"/>
          <p:cNvSpPr/>
          <p:nvPr/>
        </p:nvSpPr>
        <p:spPr>
          <a:xfrm flipH="1">
            <a:off x="71589" y="6260464"/>
            <a:ext cx="470943" cy="470943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7"/>
          <p:cNvSpPr txBox="1"/>
          <p:nvPr>
            <p:ph idx="11" type="ftr"/>
          </p:nvPr>
        </p:nvSpPr>
        <p:spPr>
          <a:xfrm>
            <a:off x="4038600" y="64159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" name="Google Shape;249;p17"/>
          <p:cNvSpPr txBox="1"/>
          <p:nvPr>
            <p:ph idx="12" type="sldNum"/>
          </p:nvPr>
        </p:nvSpPr>
        <p:spPr>
          <a:xfrm>
            <a:off x="231915" y="6415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0" name="Google Shape;250;p17"/>
          <p:cNvSpPr/>
          <p:nvPr/>
        </p:nvSpPr>
        <p:spPr>
          <a:xfrm>
            <a:off x="1226931" y="1077191"/>
            <a:ext cx="170881" cy="58002"/>
          </a:xfrm>
          <a:prstGeom prst="flowChartTerminator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7"/>
          <p:cNvSpPr/>
          <p:nvPr/>
        </p:nvSpPr>
        <p:spPr>
          <a:xfrm>
            <a:off x="0" y="1077191"/>
            <a:ext cx="1288891" cy="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2" name="Google Shape;25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89605" y="6341879"/>
            <a:ext cx="1807529" cy="426924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7"/>
          <p:cNvSpPr txBox="1"/>
          <p:nvPr>
            <p:ph type="title"/>
          </p:nvPr>
        </p:nvSpPr>
        <p:spPr>
          <a:xfrm>
            <a:off x="333515" y="472411"/>
            <a:ext cx="5156200" cy="5467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  <a:defRPr b="1" i="0" sz="32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grpSp>
        <p:nvGrpSpPr>
          <p:cNvPr id="254" name="Google Shape;254;p17"/>
          <p:cNvGrpSpPr/>
          <p:nvPr/>
        </p:nvGrpSpPr>
        <p:grpSpPr>
          <a:xfrm>
            <a:off x="11436251" y="129884"/>
            <a:ext cx="661669" cy="1214119"/>
            <a:chOff x="11436251" y="129884"/>
            <a:chExt cx="661669" cy="1214119"/>
          </a:xfrm>
        </p:grpSpPr>
        <p:sp>
          <p:nvSpPr>
            <p:cNvPr id="255" name="Google Shape;255;p17"/>
            <p:cNvSpPr/>
            <p:nvPr/>
          </p:nvSpPr>
          <p:spPr>
            <a:xfrm>
              <a:off x="114362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7"/>
            <p:cNvSpPr/>
            <p:nvPr/>
          </p:nvSpPr>
          <p:spPr>
            <a:xfrm>
              <a:off x="118426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7"/>
            <p:cNvSpPr/>
            <p:nvPr/>
          </p:nvSpPr>
          <p:spPr>
            <a:xfrm>
              <a:off x="114362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7"/>
            <p:cNvSpPr/>
            <p:nvPr/>
          </p:nvSpPr>
          <p:spPr>
            <a:xfrm>
              <a:off x="118426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7"/>
            <p:cNvSpPr/>
            <p:nvPr/>
          </p:nvSpPr>
          <p:spPr>
            <a:xfrm>
              <a:off x="114362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7"/>
            <p:cNvSpPr/>
            <p:nvPr/>
          </p:nvSpPr>
          <p:spPr>
            <a:xfrm>
              <a:off x="118426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7"/>
            <p:cNvSpPr/>
            <p:nvPr/>
          </p:nvSpPr>
          <p:spPr>
            <a:xfrm>
              <a:off x="116394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7"/>
            <p:cNvSpPr/>
            <p:nvPr/>
          </p:nvSpPr>
          <p:spPr>
            <a:xfrm>
              <a:off x="116394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7"/>
            <p:cNvSpPr/>
            <p:nvPr/>
          </p:nvSpPr>
          <p:spPr>
            <a:xfrm>
              <a:off x="116394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7"/>
            <p:cNvSpPr/>
            <p:nvPr/>
          </p:nvSpPr>
          <p:spPr>
            <a:xfrm>
              <a:off x="120458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7"/>
            <p:cNvSpPr/>
            <p:nvPr/>
          </p:nvSpPr>
          <p:spPr>
            <a:xfrm>
              <a:off x="120458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7"/>
            <p:cNvSpPr/>
            <p:nvPr/>
          </p:nvSpPr>
          <p:spPr>
            <a:xfrm>
              <a:off x="120458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7"/>
            <p:cNvSpPr/>
            <p:nvPr/>
          </p:nvSpPr>
          <p:spPr>
            <a:xfrm>
              <a:off x="114394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7"/>
            <p:cNvSpPr/>
            <p:nvPr/>
          </p:nvSpPr>
          <p:spPr>
            <a:xfrm>
              <a:off x="118458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7"/>
            <p:cNvSpPr/>
            <p:nvPr/>
          </p:nvSpPr>
          <p:spPr>
            <a:xfrm>
              <a:off x="114394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7"/>
            <p:cNvSpPr/>
            <p:nvPr/>
          </p:nvSpPr>
          <p:spPr>
            <a:xfrm>
              <a:off x="118458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7"/>
            <p:cNvSpPr/>
            <p:nvPr/>
          </p:nvSpPr>
          <p:spPr>
            <a:xfrm>
              <a:off x="114394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7"/>
            <p:cNvSpPr/>
            <p:nvPr/>
          </p:nvSpPr>
          <p:spPr>
            <a:xfrm>
              <a:off x="118458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7"/>
            <p:cNvSpPr/>
            <p:nvPr/>
          </p:nvSpPr>
          <p:spPr>
            <a:xfrm>
              <a:off x="116426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7"/>
            <p:cNvSpPr/>
            <p:nvPr/>
          </p:nvSpPr>
          <p:spPr>
            <a:xfrm>
              <a:off x="116426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7"/>
            <p:cNvSpPr/>
            <p:nvPr/>
          </p:nvSpPr>
          <p:spPr>
            <a:xfrm>
              <a:off x="116426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7"/>
            <p:cNvSpPr/>
            <p:nvPr/>
          </p:nvSpPr>
          <p:spPr>
            <a:xfrm>
              <a:off x="120490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7"/>
            <p:cNvSpPr/>
            <p:nvPr/>
          </p:nvSpPr>
          <p:spPr>
            <a:xfrm>
              <a:off x="120490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7"/>
            <p:cNvSpPr/>
            <p:nvPr/>
          </p:nvSpPr>
          <p:spPr>
            <a:xfrm>
              <a:off x="120490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7"/>
            <p:cNvSpPr/>
            <p:nvPr/>
          </p:nvSpPr>
          <p:spPr>
            <a:xfrm>
              <a:off x="114426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7"/>
            <p:cNvSpPr/>
            <p:nvPr/>
          </p:nvSpPr>
          <p:spPr>
            <a:xfrm>
              <a:off x="118490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7"/>
            <p:cNvSpPr/>
            <p:nvPr/>
          </p:nvSpPr>
          <p:spPr>
            <a:xfrm>
              <a:off x="116458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7"/>
            <p:cNvSpPr/>
            <p:nvPr/>
          </p:nvSpPr>
          <p:spPr>
            <a:xfrm>
              <a:off x="120522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A yellow and black striped sign&#10;&#10;Description automatically generated" id="283" name="Google Shape;28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759075" y="1472340"/>
            <a:ext cx="444500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ep 4">
  <p:cSld name="step 4">
    <p:bg>
      <p:bgPr>
        <a:solidFill>
          <a:schemeClr val="dk2"/>
        </a:soli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yellow circle on a black background&#10;&#10;Description automatically generated" id="285" name="Google Shape;285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350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18"/>
          <p:cNvSpPr/>
          <p:nvPr/>
        </p:nvSpPr>
        <p:spPr>
          <a:xfrm flipH="1">
            <a:off x="71589" y="6260464"/>
            <a:ext cx="470943" cy="470943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8"/>
          <p:cNvSpPr txBox="1"/>
          <p:nvPr>
            <p:ph idx="11" type="ftr"/>
          </p:nvPr>
        </p:nvSpPr>
        <p:spPr>
          <a:xfrm>
            <a:off x="4038600" y="64159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18"/>
          <p:cNvSpPr txBox="1"/>
          <p:nvPr>
            <p:ph idx="12" type="sldNum"/>
          </p:nvPr>
        </p:nvSpPr>
        <p:spPr>
          <a:xfrm>
            <a:off x="231915" y="6415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289" name="Google Shape;289;p18"/>
          <p:cNvGrpSpPr/>
          <p:nvPr/>
        </p:nvGrpSpPr>
        <p:grpSpPr>
          <a:xfrm>
            <a:off x="0" y="1318491"/>
            <a:ext cx="1397812" cy="58002"/>
            <a:chOff x="0" y="1077191"/>
            <a:chExt cx="1397812" cy="58002"/>
          </a:xfrm>
        </p:grpSpPr>
        <p:sp>
          <p:nvSpPr>
            <p:cNvPr id="290" name="Google Shape;290;p18"/>
            <p:cNvSpPr/>
            <p:nvPr/>
          </p:nvSpPr>
          <p:spPr>
            <a:xfrm>
              <a:off x="1226931" y="1077191"/>
              <a:ext cx="170881" cy="58002"/>
            </a:xfrm>
            <a:prstGeom prst="flowChartTerminator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18"/>
            <p:cNvSpPr/>
            <p:nvPr/>
          </p:nvSpPr>
          <p:spPr>
            <a:xfrm>
              <a:off x="0" y="1077191"/>
              <a:ext cx="1288891" cy="580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2" name="Google Shape;292;p18"/>
          <p:cNvSpPr txBox="1"/>
          <p:nvPr/>
        </p:nvSpPr>
        <p:spPr>
          <a:xfrm>
            <a:off x="298676" y="381138"/>
            <a:ext cx="61165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STEP 4</a:t>
            </a:r>
            <a:endParaRPr/>
          </a:p>
        </p:txBody>
      </p:sp>
      <p:sp>
        <p:nvSpPr>
          <p:cNvPr id="293" name="Google Shape;293;p18"/>
          <p:cNvSpPr txBox="1"/>
          <p:nvPr>
            <p:ph type="title"/>
          </p:nvPr>
        </p:nvSpPr>
        <p:spPr>
          <a:xfrm>
            <a:off x="298676" y="750470"/>
            <a:ext cx="5156200" cy="510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  <a:defRPr b="1" i="0" sz="32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294" name="Google Shape;29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89605" y="6341879"/>
            <a:ext cx="1807529" cy="4269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circle with black border&#10;&#10;Description automatically generated" id="295" name="Google Shape;29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10780967" y="-553762"/>
            <a:ext cx="424803" cy="1542707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8"/>
          <p:cNvSpPr/>
          <p:nvPr/>
        </p:nvSpPr>
        <p:spPr>
          <a:xfrm>
            <a:off x="11176000" y="126197"/>
            <a:ext cx="401507" cy="40150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7" name="Google Shape;297;p18"/>
          <p:cNvGrpSpPr/>
          <p:nvPr/>
        </p:nvGrpSpPr>
        <p:grpSpPr>
          <a:xfrm>
            <a:off x="11626751" y="129884"/>
            <a:ext cx="661669" cy="1214119"/>
            <a:chOff x="11436251" y="129884"/>
            <a:chExt cx="661669" cy="1214119"/>
          </a:xfrm>
        </p:grpSpPr>
        <p:sp>
          <p:nvSpPr>
            <p:cNvPr id="298" name="Google Shape;298;p18"/>
            <p:cNvSpPr/>
            <p:nvPr/>
          </p:nvSpPr>
          <p:spPr>
            <a:xfrm>
              <a:off x="114362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18"/>
            <p:cNvSpPr/>
            <p:nvPr/>
          </p:nvSpPr>
          <p:spPr>
            <a:xfrm>
              <a:off x="118426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114362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18"/>
            <p:cNvSpPr/>
            <p:nvPr/>
          </p:nvSpPr>
          <p:spPr>
            <a:xfrm>
              <a:off x="118426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18"/>
            <p:cNvSpPr/>
            <p:nvPr/>
          </p:nvSpPr>
          <p:spPr>
            <a:xfrm>
              <a:off x="114362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18"/>
            <p:cNvSpPr/>
            <p:nvPr/>
          </p:nvSpPr>
          <p:spPr>
            <a:xfrm>
              <a:off x="118426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18"/>
            <p:cNvSpPr/>
            <p:nvPr/>
          </p:nvSpPr>
          <p:spPr>
            <a:xfrm>
              <a:off x="116394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18"/>
            <p:cNvSpPr/>
            <p:nvPr/>
          </p:nvSpPr>
          <p:spPr>
            <a:xfrm>
              <a:off x="116394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18"/>
            <p:cNvSpPr/>
            <p:nvPr/>
          </p:nvSpPr>
          <p:spPr>
            <a:xfrm>
              <a:off x="116394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18"/>
            <p:cNvSpPr/>
            <p:nvPr/>
          </p:nvSpPr>
          <p:spPr>
            <a:xfrm>
              <a:off x="120458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18"/>
            <p:cNvSpPr/>
            <p:nvPr/>
          </p:nvSpPr>
          <p:spPr>
            <a:xfrm>
              <a:off x="120458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18"/>
            <p:cNvSpPr/>
            <p:nvPr/>
          </p:nvSpPr>
          <p:spPr>
            <a:xfrm>
              <a:off x="120458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18"/>
            <p:cNvSpPr/>
            <p:nvPr/>
          </p:nvSpPr>
          <p:spPr>
            <a:xfrm>
              <a:off x="114394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18"/>
            <p:cNvSpPr/>
            <p:nvPr/>
          </p:nvSpPr>
          <p:spPr>
            <a:xfrm>
              <a:off x="118458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18"/>
            <p:cNvSpPr/>
            <p:nvPr/>
          </p:nvSpPr>
          <p:spPr>
            <a:xfrm>
              <a:off x="114394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18"/>
            <p:cNvSpPr/>
            <p:nvPr/>
          </p:nvSpPr>
          <p:spPr>
            <a:xfrm>
              <a:off x="118458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18"/>
            <p:cNvSpPr/>
            <p:nvPr/>
          </p:nvSpPr>
          <p:spPr>
            <a:xfrm>
              <a:off x="114394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18"/>
            <p:cNvSpPr/>
            <p:nvPr/>
          </p:nvSpPr>
          <p:spPr>
            <a:xfrm>
              <a:off x="118458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18"/>
            <p:cNvSpPr/>
            <p:nvPr/>
          </p:nvSpPr>
          <p:spPr>
            <a:xfrm>
              <a:off x="116426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18"/>
            <p:cNvSpPr/>
            <p:nvPr/>
          </p:nvSpPr>
          <p:spPr>
            <a:xfrm>
              <a:off x="116426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18"/>
            <p:cNvSpPr/>
            <p:nvPr/>
          </p:nvSpPr>
          <p:spPr>
            <a:xfrm>
              <a:off x="116426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18"/>
            <p:cNvSpPr/>
            <p:nvPr/>
          </p:nvSpPr>
          <p:spPr>
            <a:xfrm>
              <a:off x="120490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18"/>
            <p:cNvSpPr/>
            <p:nvPr/>
          </p:nvSpPr>
          <p:spPr>
            <a:xfrm>
              <a:off x="120490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8"/>
            <p:cNvSpPr/>
            <p:nvPr/>
          </p:nvSpPr>
          <p:spPr>
            <a:xfrm>
              <a:off x="120490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8"/>
            <p:cNvSpPr/>
            <p:nvPr/>
          </p:nvSpPr>
          <p:spPr>
            <a:xfrm>
              <a:off x="114426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8"/>
            <p:cNvSpPr/>
            <p:nvPr/>
          </p:nvSpPr>
          <p:spPr>
            <a:xfrm>
              <a:off x="118490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8"/>
            <p:cNvSpPr/>
            <p:nvPr/>
          </p:nvSpPr>
          <p:spPr>
            <a:xfrm>
              <a:off x="116458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8"/>
            <p:cNvSpPr/>
            <p:nvPr/>
          </p:nvSpPr>
          <p:spPr>
            <a:xfrm>
              <a:off x="120522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ep 5">
  <p:cSld name="step 5">
    <p:bg>
      <p:bgPr>
        <a:solidFill>
          <a:schemeClr val="dk2"/>
        </a:solidFill>
      </p:bgPr>
    </p:bg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yellow circle on a black background&#10;&#10;Description automatically generated" id="327" name="Google Shape;327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350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19"/>
          <p:cNvSpPr/>
          <p:nvPr/>
        </p:nvSpPr>
        <p:spPr>
          <a:xfrm flipH="1">
            <a:off x="71589" y="6260464"/>
            <a:ext cx="470943" cy="470943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9"/>
          <p:cNvSpPr txBox="1"/>
          <p:nvPr>
            <p:ph idx="11" type="ftr"/>
          </p:nvPr>
        </p:nvSpPr>
        <p:spPr>
          <a:xfrm>
            <a:off x="4038600" y="64159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19"/>
          <p:cNvSpPr txBox="1"/>
          <p:nvPr>
            <p:ph idx="12" type="sldNum"/>
          </p:nvPr>
        </p:nvSpPr>
        <p:spPr>
          <a:xfrm>
            <a:off x="231915" y="6415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331" name="Google Shape;331;p19"/>
          <p:cNvGrpSpPr/>
          <p:nvPr/>
        </p:nvGrpSpPr>
        <p:grpSpPr>
          <a:xfrm>
            <a:off x="0" y="1318491"/>
            <a:ext cx="1397812" cy="58002"/>
            <a:chOff x="0" y="1077191"/>
            <a:chExt cx="1397812" cy="58002"/>
          </a:xfrm>
        </p:grpSpPr>
        <p:sp>
          <p:nvSpPr>
            <p:cNvPr id="332" name="Google Shape;332;p19"/>
            <p:cNvSpPr/>
            <p:nvPr/>
          </p:nvSpPr>
          <p:spPr>
            <a:xfrm>
              <a:off x="1226931" y="1077191"/>
              <a:ext cx="170881" cy="58002"/>
            </a:xfrm>
            <a:prstGeom prst="flowChartTerminator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0" y="1077191"/>
              <a:ext cx="1288891" cy="580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4" name="Google Shape;334;p19"/>
          <p:cNvSpPr txBox="1"/>
          <p:nvPr/>
        </p:nvSpPr>
        <p:spPr>
          <a:xfrm>
            <a:off x="298676" y="381138"/>
            <a:ext cx="61165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STEP 5</a:t>
            </a:r>
            <a:endParaRPr/>
          </a:p>
        </p:txBody>
      </p:sp>
      <p:sp>
        <p:nvSpPr>
          <p:cNvPr id="335" name="Google Shape;335;p19"/>
          <p:cNvSpPr txBox="1"/>
          <p:nvPr>
            <p:ph type="title"/>
          </p:nvPr>
        </p:nvSpPr>
        <p:spPr>
          <a:xfrm>
            <a:off x="298676" y="750470"/>
            <a:ext cx="5156200" cy="510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  <a:defRPr b="1" i="0" sz="32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336" name="Google Shape;33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89605" y="6341879"/>
            <a:ext cx="1807529" cy="4269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7" name="Google Shape;337;p19"/>
          <p:cNvGrpSpPr/>
          <p:nvPr/>
        </p:nvGrpSpPr>
        <p:grpSpPr>
          <a:xfrm>
            <a:off x="11436251" y="129884"/>
            <a:ext cx="661669" cy="1214119"/>
            <a:chOff x="11436251" y="129884"/>
            <a:chExt cx="661669" cy="1214119"/>
          </a:xfrm>
        </p:grpSpPr>
        <p:sp>
          <p:nvSpPr>
            <p:cNvPr id="338" name="Google Shape;338;p19"/>
            <p:cNvSpPr/>
            <p:nvPr/>
          </p:nvSpPr>
          <p:spPr>
            <a:xfrm>
              <a:off x="114362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118426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114362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118426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114362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118426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116394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116394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116394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19"/>
            <p:cNvSpPr/>
            <p:nvPr/>
          </p:nvSpPr>
          <p:spPr>
            <a:xfrm>
              <a:off x="120458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9"/>
            <p:cNvSpPr/>
            <p:nvPr/>
          </p:nvSpPr>
          <p:spPr>
            <a:xfrm>
              <a:off x="120458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9"/>
            <p:cNvSpPr/>
            <p:nvPr/>
          </p:nvSpPr>
          <p:spPr>
            <a:xfrm>
              <a:off x="120458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9"/>
            <p:cNvSpPr/>
            <p:nvPr/>
          </p:nvSpPr>
          <p:spPr>
            <a:xfrm>
              <a:off x="114394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9"/>
            <p:cNvSpPr/>
            <p:nvPr/>
          </p:nvSpPr>
          <p:spPr>
            <a:xfrm>
              <a:off x="118458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9"/>
            <p:cNvSpPr/>
            <p:nvPr/>
          </p:nvSpPr>
          <p:spPr>
            <a:xfrm>
              <a:off x="114394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9"/>
            <p:cNvSpPr/>
            <p:nvPr/>
          </p:nvSpPr>
          <p:spPr>
            <a:xfrm>
              <a:off x="118458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9"/>
            <p:cNvSpPr/>
            <p:nvPr/>
          </p:nvSpPr>
          <p:spPr>
            <a:xfrm>
              <a:off x="114394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19"/>
            <p:cNvSpPr/>
            <p:nvPr/>
          </p:nvSpPr>
          <p:spPr>
            <a:xfrm>
              <a:off x="118458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19"/>
            <p:cNvSpPr/>
            <p:nvPr/>
          </p:nvSpPr>
          <p:spPr>
            <a:xfrm>
              <a:off x="116426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19"/>
            <p:cNvSpPr/>
            <p:nvPr/>
          </p:nvSpPr>
          <p:spPr>
            <a:xfrm>
              <a:off x="116426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19"/>
            <p:cNvSpPr/>
            <p:nvPr/>
          </p:nvSpPr>
          <p:spPr>
            <a:xfrm>
              <a:off x="116426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19"/>
            <p:cNvSpPr/>
            <p:nvPr/>
          </p:nvSpPr>
          <p:spPr>
            <a:xfrm>
              <a:off x="120490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19"/>
            <p:cNvSpPr/>
            <p:nvPr/>
          </p:nvSpPr>
          <p:spPr>
            <a:xfrm>
              <a:off x="120490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19"/>
            <p:cNvSpPr/>
            <p:nvPr/>
          </p:nvSpPr>
          <p:spPr>
            <a:xfrm>
              <a:off x="120490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19"/>
            <p:cNvSpPr/>
            <p:nvPr/>
          </p:nvSpPr>
          <p:spPr>
            <a:xfrm>
              <a:off x="114426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19"/>
            <p:cNvSpPr/>
            <p:nvPr/>
          </p:nvSpPr>
          <p:spPr>
            <a:xfrm>
              <a:off x="118490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19"/>
            <p:cNvSpPr/>
            <p:nvPr/>
          </p:nvSpPr>
          <p:spPr>
            <a:xfrm>
              <a:off x="116458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19"/>
            <p:cNvSpPr/>
            <p:nvPr/>
          </p:nvSpPr>
          <p:spPr>
            <a:xfrm>
              <a:off x="120522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A blue circle with black border&#10;&#10;Description automatically generated" id="366" name="Google Shape;366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782156" y="722319"/>
            <a:ext cx="424803" cy="15427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circle with black border&#10;&#10;Description automatically generated" id="367" name="Google Shape;367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5400000">
            <a:off x="10529476" y="-425736"/>
            <a:ext cx="323559" cy="1175031"/>
          </a:xfrm>
          <a:prstGeom prst="rect">
            <a:avLst/>
          </a:prstGeom>
          <a:solidFill>
            <a:schemeClr val="dk2"/>
          </a:solidFill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tep 5">
  <p:cSld name="1_step 5">
    <p:bg>
      <p:bgPr>
        <a:solidFill>
          <a:schemeClr val="dk2"/>
        </a:solidFill>
      </p:bgPr>
    </p:bg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yellow circle on a black background&#10;&#10;Description automatically generated" id="369" name="Google Shape;369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350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20"/>
          <p:cNvSpPr/>
          <p:nvPr/>
        </p:nvSpPr>
        <p:spPr>
          <a:xfrm flipH="1">
            <a:off x="71589" y="6260464"/>
            <a:ext cx="470943" cy="470943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20"/>
          <p:cNvSpPr txBox="1"/>
          <p:nvPr>
            <p:ph idx="11" type="ftr"/>
          </p:nvPr>
        </p:nvSpPr>
        <p:spPr>
          <a:xfrm>
            <a:off x="4038600" y="64159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2" name="Google Shape;372;p20"/>
          <p:cNvSpPr txBox="1"/>
          <p:nvPr>
            <p:ph idx="12" type="sldNum"/>
          </p:nvPr>
        </p:nvSpPr>
        <p:spPr>
          <a:xfrm>
            <a:off x="231915" y="6415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373" name="Google Shape;373;p20"/>
          <p:cNvGrpSpPr/>
          <p:nvPr/>
        </p:nvGrpSpPr>
        <p:grpSpPr>
          <a:xfrm>
            <a:off x="0" y="1318491"/>
            <a:ext cx="1397812" cy="58002"/>
            <a:chOff x="0" y="1077191"/>
            <a:chExt cx="1397812" cy="58002"/>
          </a:xfrm>
        </p:grpSpPr>
        <p:sp>
          <p:nvSpPr>
            <p:cNvPr id="374" name="Google Shape;374;p20"/>
            <p:cNvSpPr/>
            <p:nvPr/>
          </p:nvSpPr>
          <p:spPr>
            <a:xfrm>
              <a:off x="1226931" y="1077191"/>
              <a:ext cx="170881" cy="58002"/>
            </a:xfrm>
            <a:prstGeom prst="flowChartTerminator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20"/>
            <p:cNvSpPr/>
            <p:nvPr/>
          </p:nvSpPr>
          <p:spPr>
            <a:xfrm>
              <a:off x="0" y="1077191"/>
              <a:ext cx="1288891" cy="580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6" name="Google Shape;376;p20"/>
          <p:cNvSpPr txBox="1"/>
          <p:nvPr/>
        </p:nvSpPr>
        <p:spPr>
          <a:xfrm>
            <a:off x="298676" y="381138"/>
            <a:ext cx="61165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STEP 6</a:t>
            </a:r>
            <a:endParaRPr/>
          </a:p>
        </p:txBody>
      </p:sp>
      <p:sp>
        <p:nvSpPr>
          <p:cNvPr id="377" name="Google Shape;377;p20"/>
          <p:cNvSpPr txBox="1"/>
          <p:nvPr>
            <p:ph type="title"/>
          </p:nvPr>
        </p:nvSpPr>
        <p:spPr>
          <a:xfrm>
            <a:off x="298676" y="750470"/>
            <a:ext cx="5156200" cy="510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  <a:defRPr b="1" i="0" sz="32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378" name="Google Shape;37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89605" y="6341879"/>
            <a:ext cx="1807529" cy="4269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9" name="Google Shape;379;p20"/>
          <p:cNvGrpSpPr/>
          <p:nvPr/>
        </p:nvGrpSpPr>
        <p:grpSpPr>
          <a:xfrm>
            <a:off x="11436251" y="129884"/>
            <a:ext cx="661669" cy="1214119"/>
            <a:chOff x="11436251" y="129884"/>
            <a:chExt cx="661669" cy="1214119"/>
          </a:xfrm>
        </p:grpSpPr>
        <p:sp>
          <p:nvSpPr>
            <p:cNvPr id="380" name="Google Shape;380;p20"/>
            <p:cNvSpPr/>
            <p:nvPr/>
          </p:nvSpPr>
          <p:spPr>
            <a:xfrm>
              <a:off x="114362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20"/>
            <p:cNvSpPr/>
            <p:nvPr/>
          </p:nvSpPr>
          <p:spPr>
            <a:xfrm>
              <a:off x="118426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20"/>
            <p:cNvSpPr/>
            <p:nvPr/>
          </p:nvSpPr>
          <p:spPr>
            <a:xfrm>
              <a:off x="114362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20"/>
            <p:cNvSpPr/>
            <p:nvPr/>
          </p:nvSpPr>
          <p:spPr>
            <a:xfrm>
              <a:off x="118426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20"/>
            <p:cNvSpPr/>
            <p:nvPr/>
          </p:nvSpPr>
          <p:spPr>
            <a:xfrm>
              <a:off x="114362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20"/>
            <p:cNvSpPr/>
            <p:nvPr/>
          </p:nvSpPr>
          <p:spPr>
            <a:xfrm>
              <a:off x="118426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20"/>
            <p:cNvSpPr/>
            <p:nvPr/>
          </p:nvSpPr>
          <p:spPr>
            <a:xfrm>
              <a:off x="116394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20"/>
            <p:cNvSpPr/>
            <p:nvPr/>
          </p:nvSpPr>
          <p:spPr>
            <a:xfrm>
              <a:off x="116394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20"/>
            <p:cNvSpPr/>
            <p:nvPr/>
          </p:nvSpPr>
          <p:spPr>
            <a:xfrm>
              <a:off x="116394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20"/>
            <p:cNvSpPr/>
            <p:nvPr/>
          </p:nvSpPr>
          <p:spPr>
            <a:xfrm>
              <a:off x="120458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20"/>
            <p:cNvSpPr/>
            <p:nvPr/>
          </p:nvSpPr>
          <p:spPr>
            <a:xfrm>
              <a:off x="120458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20"/>
            <p:cNvSpPr/>
            <p:nvPr/>
          </p:nvSpPr>
          <p:spPr>
            <a:xfrm>
              <a:off x="120458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20"/>
            <p:cNvSpPr/>
            <p:nvPr/>
          </p:nvSpPr>
          <p:spPr>
            <a:xfrm>
              <a:off x="114394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20"/>
            <p:cNvSpPr/>
            <p:nvPr/>
          </p:nvSpPr>
          <p:spPr>
            <a:xfrm>
              <a:off x="118458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20"/>
            <p:cNvSpPr/>
            <p:nvPr/>
          </p:nvSpPr>
          <p:spPr>
            <a:xfrm>
              <a:off x="114394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20"/>
            <p:cNvSpPr/>
            <p:nvPr/>
          </p:nvSpPr>
          <p:spPr>
            <a:xfrm>
              <a:off x="118458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20"/>
            <p:cNvSpPr/>
            <p:nvPr/>
          </p:nvSpPr>
          <p:spPr>
            <a:xfrm>
              <a:off x="114394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20"/>
            <p:cNvSpPr/>
            <p:nvPr/>
          </p:nvSpPr>
          <p:spPr>
            <a:xfrm>
              <a:off x="118458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20"/>
            <p:cNvSpPr/>
            <p:nvPr/>
          </p:nvSpPr>
          <p:spPr>
            <a:xfrm>
              <a:off x="116426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20"/>
            <p:cNvSpPr/>
            <p:nvPr/>
          </p:nvSpPr>
          <p:spPr>
            <a:xfrm>
              <a:off x="116426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20"/>
            <p:cNvSpPr/>
            <p:nvPr/>
          </p:nvSpPr>
          <p:spPr>
            <a:xfrm>
              <a:off x="116426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20"/>
            <p:cNvSpPr/>
            <p:nvPr/>
          </p:nvSpPr>
          <p:spPr>
            <a:xfrm>
              <a:off x="120490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120490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120490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20"/>
            <p:cNvSpPr/>
            <p:nvPr/>
          </p:nvSpPr>
          <p:spPr>
            <a:xfrm>
              <a:off x="114426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118490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116458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20"/>
            <p:cNvSpPr/>
            <p:nvPr/>
          </p:nvSpPr>
          <p:spPr>
            <a:xfrm>
              <a:off x="120522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A blue circle with black border&#10;&#10;Description automatically generated" id="408" name="Google Shape;40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782156" y="722319"/>
            <a:ext cx="424803" cy="15427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circle with black border&#10;&#10;Description automatically generated" id="409" name="Google Shape;409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5400000">
            <a:off x="10529476" y="-425736"/>
            <a:ext cx="323559" cy="1175031"/>
          </a:xfrm>
          <a:prstGeom prst="rect">
            <a:avLst/>
          </a:prstGeom>
          <a:solidFill>
            <a:schemeClr val="dk2"/>
          </a:solidFill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ep 1 blue bkg">
  <p:cSld name="step 1 blue bkg">
    <p:bg>
      <p:bgPr>
        <a:solidFill>
          <a:schemeClr val="lt1"/>
        </a:solidFill>
      </p:bgPr>
    </p:bg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yellow circle on a black background&#10;&#10;Description automatically generated" id="411" name="Google Shape;411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350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21"/>
          <p:cNvSpPr/>
          <p:nvPr/>
        </p:nvSpPr>
        <p:spPr>
          <a:xfrm flipH="1">
            <a:off x="71589" y="6260464"/>
            <a:ext cx="470943" cy="470943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21"/>
          <p:cNvSpPr txBox="1"/>
          <p:nvPr>
            <p:ph idx="11" type="ftr"/>
          </p:nvPr>
        </p:nvSpPr>
        <p:spPr>
          <a:xfrm>
            <a:off x="4038600" y="64159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4" name="Google Shape;414;p21"/>
          <p:cNvSpPr txBox="1"/>
          <p:nvPr>
            <p:ph idx="12" type="sldNum"/>
          </p:nvPr>
        </p:nvSpPr>
        <p:spPr>
          <a:xfrm>
            <a:off x="231915" y="6415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15" name="Google Shape;41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87802" y="6341879"/>
            <a:ext cx="1816291" cy="428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6" name="Google Shape;416;p21"/>
          <p:cNvGrpSpPr/>
          <p:nvPr/>
        </p:nvGrpSpPr>
        <p:grpSpPr>
          <a:xfrm>
            <a:off x="0" y="1318491"/>
            <a:ext cx="1397812" cy="58002"/>
            <a:chOff x="0" y="1077191"/>
            <a:chExt cx="1397812" cy="58002"/>
          </a:xfrm>
        </p:grpSpPr>
        <p:sp>
          <p:nvSpPr>
            <p:cNvPr id="417" name="Google Shape;417;p21"/>
            <p:cNvSpPr/>
            <p:nvPr/>
          </p:nvSpPr>
          <p:spPr>
            <a:xfrm>
              <a:off x="1226931" y="1077191"/>
              <a:ext cx="170881" cy="58002"/>
            </a:xfrm>
            <a:prstGeom prst="flowChartTerminator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21"/>
            <p:cNvSpPr/>
            <p:nvPr/>
          </p:nvSpPr>
          <p:spPr>
            <a:xfrm>
              <a:off x="0" y="1077191"/>
              <a:ext cx="1288891" cy="580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9" name="Google Shape;419;p21"/>
          <p:cNvSpPr txBox="1"/>
          <p:nvPr/>
        </p:nvSpPr>
        <p:spPr>
          <a:xfrm>
            <a:off x="298676" y="381138"/>
            <a:ext cx="61165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STEP 1</a:t>
            </a:r>
            <a:endParaRPr/>
          </a:p>
        </p:txBody>
      </p:sp>
      <p:sp>
        <p:nvSpPr>
          <p:cNvPr id="420" name="Google Shape;420;p21"/>
          <p:cNvSpPr txBox="1"/>
          <p:nvPr>
            <p:ph type="title"/>
          </p:nvPr>
        </p:nvSpPr>
        <p:spPr>
          <a:xfrm>
            <a:off x="298676" y="750470"/>
            <a:ext cx="5156200" cy="510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  <a:defRPr b="1" i="0" sz="32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grpSp>
        <p:nvGrpSpPr>
          <p:cNvPr id="421" name="Google Shape;421;p21"/>
          <p:cNvGrpSpPr/>
          <p:nvPr/>
        </p:nvGrpSpPr>
        <p:grpSpPr>
          <a:xfrm>
            <a:off x="11614051" y="129884"/>
            <a:ext cx="661669" cy="1214119"/>
            <a:chOff x="11436251" y="129884"/>
            <a:chExt cx="661669" cy="1214119"/>
          </a:xfrm>
        </p:grpSpPr>
        <p:sp>
          <p:nvSpPr>
            <p:cNvPr id="422" name="Google Shape;422;p21"/>
            <p:cNvSpPr/>
            <p:nvPr/>
          </p:nvSpPr>
          <p:spPr>
            <a:xfrm>
              <a:off x="114362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21"/>
            <p:cNvSpPr/>
            <p:nvPr/>
          </p:nvSpPr>
          <p:spPr>
            <a:xfrm>
              <a:off x="118426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21"/>
            <p:cNvSpPr/>
            <p:nvPr/>
          </p:nvSpPr>
          <p:spPr>
            <a:xfrm>
              <a:off x="114362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21"/>
            <p:cNvSpPr/>
            <p:nvPr/>
          </p:nvSpPr>
          <p:spPr>
            <a:xfrm>
              <a:off x="118426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21"/>
            <p:cNvSpPr/>
            <p:nvPr/>
          </p:nvSpPr>
          <p:spPr>
            <a:xfrm>
              <a:off x="114362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21"/>
            <p:cNvSpPr/>
            <p:nvPr/>
          </p:nvSpPr>
          <p:spPr>
            <a:xfrm>
              <a:off x="118426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21"/>
            <p:cNvSpPr/>
            <p:nvPr/>
          </p:nvSpPr>
          <p:spPr>
            <a:xfrm>
              <a:off x="116394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21"/>
            <p:cNvSpPr/>
            <p:nvPr/>
          </p:nvSpPr>
          <p:spPr>
            <a:xfrm>
              <a:off x="116394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21"/>
            <p:cNvSpPr/>
            <p:nvPr/>
          </p:nvSpPr>
          <p:spPr>
            <a:xfrm>
              <a:off x="116394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21"/>
            <p:cNvSpPr/>
            <p:nvPr/>
          </p:nvSpPr>
          <p:spPr>
            <a:xfrm>
              <a:off x="120458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21"/>
            <p:cNvSpPr/>
            <p:nvPr/>
          </p:nvSpPr>
          <p:spPr>
            <a:xfrm>
              <a:off x="120458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21"/>
            <p:cNvSpPr/>
            <p:nvPr/>
          </p:nvSpPr>
          <p:spPr>
            <a:xfrm>
              <a:off x="120458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21"/>
            <p:cNvSpPr/>
            <p:nvPr/>
          </p:nvSpPr>
          <p:spPr>
            <a:xfrm>
              <a:off x="114394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21"/>
            <p:cNvSpPr/>
            <p:nvPr/>
          </p:nvSpPr>
          <p:spPr>
            <a:xfrm>
              <a:off x="118458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21"/>
            <p:cNvSpPr/>
            <p:nvPr/>
          </p:nvSpPr>
          <p:spPr>
            <a:xfrm>
              <a:off x="114394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21"/>
            <p:cNvSpPr/>
            <p:nvPr/>
          </p:nvSpPr>
          <p:spPr>
            <a:xfrm>
              <a:off x="118458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21"/>
            <p:cNvSpPr/>
            <p:nvPr/>
          </p:nvSpPr>
          <p:spPr>
            <a:xfrm>
              <a:off x="114394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21"/>
            <p:cNvSpPr/>
            <p:nvPr/>
          </p:nvSpPr>
          <p:spPr>
            <a:xfrm>
              <a:off x="118458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21"/>
            <p:cNvSpPr/>
            <p:nvPr/>
          </p:nvSpPr>
          <p:spPr>
            <a:xfrm>
              <a:off x="116426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21"/>
            <p:cNvSpPr/>
            <p:nvPr/>
          </p:nvSpPr>
          <p:spPr>
            <a:xfrm>
              <a:off x="116426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21"/>
            <p:cNvSpPr/>
            <p:nvPr/>
          </p:nvSpPr>
          <p:spPr>
            <a:xfrm>
              <a:off x="116426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21"/>
            <p:cNvSpPr/>
            <p:nvPr/>
          </p:nvSpPr>
          <p:spPr>
            <a:xfrm>
              <a:off x="120490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21"/>
            <p:cNvSpPr/>
            <p:nvPr/>
          </p:nvSpPr>
          <p:spPr>
            <a:xfrm>
              <a:off x="120490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21"/>
            <p:cNvSpPr/>
            <p:nvPr/>
          </p:nvSpPr>
          <p:spPr>
            <a:xfrm>
              <a:off x="120490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21"/>
            <p:cNvSpPr/>
            <p:nvPr/>
          </p:nvSpPr>
          <p:spPr>
            <a:xfrm>
              <a:off x="114426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21"/>
            <p:cNvSpPr/>
            <p:nvPr/>
          </p:nvSpPr>
          <p:spPr>
            <a:xfrm>
              <a:off x="118490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21"/>
            <p:cNvSpPr/>
            <p:nvPr/>
          </p:nvSpPr>
          <p:spPr>
            <a:xfrm>
              <a:off x="116458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21"/>
            <p:cNvSpPr/>
            <p:nvPr/>
          </p:nvSpPr>
          <p:spPr>
            <a:xfrm>
              <a:off x="120522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A blue and black logo&#10;&#10;Description automatically generated" id="450" name="Google Shape;450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645801" y="1399884"/>
            <a:ext cx="558800" cy="58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ep 2 blue bkg">
  <p:cSld name="step 2 blue bkg">
    <p:bg>
      <p:bgPr>
        <a:solidFill>
          <a:schemeClr val="lt1"/>
        </a:solidFill>
      </p:bgPr>
    </p:bg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yellow circle on a black background&#10;&#10;Description automatically generated" id="452" name="Google Shape;452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350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22"/>
          <p:cNvSpPr/>
          <p:nvPr/>
        </p:nvSpPr>
        <p:spPr>
          <a:xfrm flipH="1">
            <a:off x="71589" y="6260464"/>
            <a:ext cx="470943" cy="470943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22"/>
          <p:cNvSpPr txBox="1"/>
          <p:nvPr>
            <p:ph idx="11" type="ftr"/>
          </p:nvPr>
        </p:nvSpPr>
        <p:spPr>
          <a:xfrm>
            <a:off x="4038600" y="64159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5" name="Google Shape;455;p22"/>
          <p:cNvSpPr txBox="1"/>
          <p:nvPr>
            <p:ph idx="12" type="sldNum"/>
          </p:nvPr>
        </p:nvSpPr>
        <p:spPr>
          <a:xfrm>
            <a:off x="231915" y="6415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56" name="Google Shape;45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87802" y="6341879"/>
            <a:ext cx="1816291" cy="428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7" name="Google Shape;457;p22"/>
          <p:cNvGrpSpPr/>
          <p:nvPr/>
        </p:nvGrpSpPr>
        <p:grpSpPr>
          <a:xfrm>
            <a:off x="0" y="1318491"/>
            <a:ext cx="1397812" cy="58002"/>
            <a:chOff x="0" y="1077191"/>
            <a:chExt cx="1397812" cy="58002"/>
          </a:xfrm>
        </p:grpSpPr>
        <p:sp>
          <p:nvSpPr>
            <p:cNvPr id="458" name="Google Shape;458;p22"/>
            <p:cNvSpPr/>
            <p:nvPr/>
          </p:nvSpPr>
          <p:spPr>
            <a:xfrm>
              <a:off x="1226931" y="1077191"/>
              <a:ext cx="170881" cy="58002"/>
            </a:xfrm>
            <a:prstGeom prst="flowChartTerminator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22"/>
            <p:cNvSpPr/>
            <p:nvPr/>
          </p:nvSpPr>
          <p:spPr>
            <a:xfrm>
              <a:off x="0" y="1077191"/>
              <a:ext cx="1288891" cy="580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0" name="Google Shape;460;p22"/>
          <p:cNvSpPr txBox="1"/>
          <p:nvPr/>
        </p:nvSpPr>
        <p:spPr>
          <a:xfrm>
            <a:off x="298676" y="381138"/>
            <a:ext cx="61165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STEP 2</a:t>
            </a:r>
            <a:endParaRPr/>
          </a:p>
        </p:txBody>
      </p:sp>
      <p:sp>
        <p:nvSpPr>
          <p:cNvPr id="461" name="Google Shape;461;p22"/>
          <p:cNvSpPr txBox="1"/>
          <p:nvPr>
            <p:ph type="title"/>
          </p:nvPr>
        </p:nvSpPr>
        <p:spPr>
          <a:xfrm>
            <a:off x="298676" y="750470"/>
            <a:ext cx="5156200" cy="510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  <a:defRPr b="1" i="0" sz="32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grpSp>
        <p:nvGrpSpPr>
          <p:cNvPr id="462" name="Google Shape;462;p22"/>
          <p:cNvGrpSpPr/>
          <p:nvPr/>
        </p:nvGrpSpPr>
        <p:grpSpPr>
          <a:xfrm>
            <a:off x="11436251" y="129884"/>
            <a:ext cx="661669" cy="1214119"/>
            <a:chOff x="11436251" y="129884"/>
            <a:chExt cx="661669" cy="1214119"/>
          </a:xfrm>
        </p:grpSpPr>
        <p:sp>
          <p:nvSpPr>
            <p:cNvPr id="463" name="Google Shape;463;p22"/>
            <p:cNvSpPr/>
            <p:nvPr/>
          </p:nvSpPr>
          <p:spPr>
            <a:xfrm>
              <a:off x="114362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22"/>
            <p:cNvSpPr/>
            <p:nvPr/>
          </p:nvSpPr>
          <p:spPr>
            <a:xfrm>
              <a:off x="118426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22"/>
            <p:cNvSpPr/>
            <p:nvPr/>
          </p:nvSpPr>
          <p:spPr>
            <a:xfrm>
              <a:off x="114362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22"/>
            <p:cNvSpPr/>
            <p:nvPr/>
          </p:nvSpPr>
          <p:spPr>
            <a:xfrm>
              <a:off x="118426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22"/>
            <p:cNvSpPr/>
            <p:nvPr/>
          </p:nvSpPr>
          <p:spPr>
            <a:xfrm>
              <a:off x="114362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22"/>
            <p:cNvSpPr/>
            <p:nvPr/>
          </p:nvSpPr>
          <p:spPr>
            <a:xfrm>
              <a:off x="118426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22"/>
            <p:cNvSpPr/>
            <p:nvPr/>
          </p:nvSpPr>
          <p:spPr>
            <a:xfrm>
              <a:off x="116394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22"/>
            <p:cNvSpPr/>
            <p:nvPr/>
          </p:nvSpPr>
          <p:spPr>
            <a:xfrm>
              <a:off x="116394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22"/>
            <p:cNvSpPr/>
            <p:nvPr/>
          </p:nvSpPr>
          <p:spPr>
            <a:xfrm>
              <a:off x="116394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22"/>
            <p:cNvSpPr/>
            <p:nvPr/>
          </p:nvSpPr>
          <p:spPr>
            <a:xfrm>
              <a:off x="120458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22"/>
            <p:cNvSpPr/>
            <p:nvPr/>
          </p:nvSpPr>
          <p:spPr>
            <a:xfrm>
              <a:off x="120458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22"/>
            <p:cNvSpPr/>
            <p:nvPr/>
          </p:nvSpPr>
          <p:spPr>
            <a:xfrm>
              <a:off x="120458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22"/>
            <p:cNvSpPr/>
            <p:nvPr/>
          </p:nvSpPr>
          <p:spPr>
            <a:xfrm>
              <a:off x="114394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22"/>
            <p:cNvSpPr/>
            <p:nvPr/>
          </p:nvSpPr>
          <p:spPr>
            <a:xfrm>
              <a:off x="118458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22"/>
            <p:cNvSpPr/>
            <p:nvPr/>
          </p:nvSpPr>
          <p:spPr>
            <a:xfrm>
              <a:off x="114394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22"/>
            <p:cNvSpPr/>
            <p:nvPr/>
          </p:nvSpPr>
          <p:spPr>
            <a:xfrm>
              <a:off x="118458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22"/>
            <p:cNvSpPr/>
            <p:nvPr/>
          </p:nvSpPr>
          <p:spPr>
            <a:xfrm>
              <a:off x="114394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22"/>
            <p:cNvSpPr/>
            <p:nvPr/>
          </p:nvSpPr>
          <p:spPr>
            <a:xfrm>
              <a:off x="118458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22"/>
            <p:cNvSpPr/>
            <p:nvPr/>
          </p:nvSpPr>
          <p:spPr>
            <a:xfrm>
              <a:off x="116426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22"/>
            <p:cNvSpPr/>
            <p:nvPr/>
          </p:nvSpPr>
          <p:spPr>
            <a:xfrm>
              <a:off x="116426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22"/>
            <p:cNvSpPr/>
            <p:nvPr/>
          </p:nvSpPr>
          <p:spPr>
            <a:xfrm>
              <a:off x="116426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22"/>
            <p:cNvSpPr/>
            <p:nvPr/>
          </p:nvSpPr>
          <p:spPr>
            <a:xfrm>
              <a:off x="120490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22"/>
            <p:cNvSpPr/>
            <p:nvPr/>
          </p:nvSpPr>
          <p:spPr>
            <a:xfrm>
              <a:off x="120490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22"/>
            <p:cNvSpPr/>
            <p:nvPr/>
          </p:nvSpPr>
          <p:spPr>
            <a:xfrm>
              <a:off x="120490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2"/>
            <p:cNvSpPr/>
            <p:nvPr/>
          </p:nvSpPr>
          <p:spPr>
            <a:xfrm>
              <a:off x="114426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22"/>
            <p:cNvSpPr/>
            <p:nvPr/>
          </p:nvSpPr>
          <p:spPr>
            <a:xfrm>
              <a:off x="118490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22"/>
            <p:cNvSpPr/>
            <p:nvPr/>
          </p:nvSpPr>
          <p:spPr>
            <a:xfrm>
              <a:off x="116458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22"/>
            <p:cNvSpPr/>
            <p:nvPr/>
          </p:nvSpPr>
          <p:spPr>
            <a:xfrm>
              <a:off x="120522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A blue and black striped background&#10;&#10;Description automatically generated" id="491" name="Google Shape;491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747500" y="1506427"/>
            <a:ext cx="444500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ep 3 blue bkg">
  <p:cSld name="step 3 blue bkg">
    <p:bg>
      <p:bgPr>
        <a:solidFill>
          <a:schemeClr val="lt1"/>
        </a:solidFill>
      </p:bgPr>
    </p:bg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yellow circle on a black background&#10;&#10;Description automatically generated" id="493" name="Google Shape;493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350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23"/>
          <p:cNvSpPr/>
          <p:nvPr/>
        </p:nvSpPr>
        <p:spPr>
          <a:xfrm flipH="1">
            <a:off x="71589" y="6260464"/>
            <a:ext cx="470943" cy="470943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23"/>
          <p:cNvSpPr txBox="1"/>
          <p:nvPr>
            <p:ph idx="11" type="ftr"/>
          </p:nvPr>
        </p:nvSpPr>
        <p:spPr>
          <a:xfrm>
            <a:off x="4038600" y="64159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6" name="Google Shape;496;p23"/>
          <p:cNvSpPr txBox="1"/>
          <p:nvPr>
            <p:ph idx="12" type="sldNum"/>
          </p:nvPr>
        </p:nvSpPr>
        <p:spPr>
          <a:xfrm>
            <a:off x="231915" y="6415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97" name="Google Shape;49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87802" y="6341879"/>
            <a:ext cx="1816291" cy="428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8" name="Google Shape;498;p23"/>
          <p:cNvGrpSpPr/>
          <p:nvPr/>
        </p:nvGrpSpPr>
        <p:grpSpPr>
          <a:xfrm>
            <a:off x="0" y="1318491"/>
            <a:ext cx="1397812" cy="58002"/>
            <a:chOff x="0" y="1077191"/>
            <a:chExt cx="1397812" cy="58002"/>
          </a:xfrm>
        </p:grpSpPr>
        <p:sp>
          <p:nvSpPr>
            <p:cNvPr id="499" name="Google Shape;499;p23"/>
            <p:cNvSpPr/>
            <p:nvPr/>
          </p:nvSpPr>
          <p:spPr>
            <a:xfrm>
              <a:off x="1226931" y="1077191"/>
              <a:ext cx="170881" cy="58002"/>
            </a:xfrm>
            <a:prstGeom prst="flowChartTerminator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23"/>
            <p:cNvSpPr/>
            <p:nvPr/>
          </p:nvSpPr>
          <p:spPr>
            <a:xfrm>
              <a:off x="0" y="1077191"/>
              <a:ext cx="1288891" cy="580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1" name="Google Shape;501;p23"/>
          <p:cNvSpPr txBox="1"/>
          <p:nvPr/>
        </p:nvSpPr>
        <p:spPr>
          <a:xfrm>
            <a:off x="298676" y="381138"/>
            <a:ext cx="61165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STEP 3</a:t>
            </a:r>
            <a:endParaRPr/>
          </a:p>
        </p:txBody>
      </p:sp>
      <p:sp>
        <p:nvSpPr>
          <p:cNvPr id="502" name="Google Shape;502;p23"/>
          <p:cNvSpPr txBox="1"/>
          <p:nvPr>
            <p:ph type="title"/>
          </p:nvPr>
        </p:nvSpPr>
        <p:spPr>
          <a:xfrm>
            <a:off x="298676" y="750470"/>
            <a:ext cx="5156200" cy="510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  <a:defRPr b="1" i="0" sz="32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grpSp>
        <p:nvGrpSpPr>
          <p:cNvPr id="503" name="Google Shape;503;p23"/>
          <p:cNvGrpSpPr/>
          <p:nvPr/>
        </p:nvGrpSpPr>
        <p:grpSpPr>
          <a:xfrm>
            <a:off x="11436251" y="129884"/>
            <a:ext cx="661669" cy="1214119"/>
            <a:chOff x="11436251" y="129884"/>
            <a:chExt cx="661669" cy="1214119"/>
          </a:xfrm>
        </p:grpSpPr>
        <p:sp>
          <p:nvSpPr>
            <p:cNvPr id="504" name="Google Shape;504;p23"/>
            <p:cNvSpPr/>
            <p:nvPr/>
          </p:nvSpPr>
          <p:spPr>
            <a:xfrm>
              <a:off x="114362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23"/>
            <p:cNvSpPr/>
            <p:nvPr/>
          </p:nvSpPr>
          <p:spPr>
            <a:xfrm>
              <a:off x="118426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23"/>
            <p:cNvSpPr/>
            <p:nvPr/>
          </p:nvSpPr>
          <p:spPr>
            <a:xfrm>
              <a:off x="114362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23"/>
            <p:cNvSpPr/>
            <p:nvPr/>
          </p:nvSpPr>
          <p:spPr>
            <a:xfrm>
              <a:off x="118426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23"/>
            <p:cNvSpPr/>
            <p:nvPr/>
          </p:nvSpPr>
          <p:spPr>
            <a:xfrm>
              <a:off x="114362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23"/>
            <p:cNvSpPr/>
            <p:nvPr/>
          </p:nvSpPr>
          <p:spPr>
            <a:xfrm>
              <a:off x="118426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23"/>
            <p:cNvSpPr/>
            <p:nvPr/>
          </p:nvSpPr>
          <p:spPr>
            <a:xfrm>
              <a:off x="116394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23"/>
            <p:cNvSpPr/>
            <p:nvPr/>
          </p:nvSpPr>
          <p:spPr>
            <a:xfrm>
              <a:off x="116394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23"/>
            <p:cNvSpPr/>
            <p:nvPr/>
          </p:nvSpPr>
          <p:spPr>
            <a:xfrm>
              <a:off x="116394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23"/>
            <p:cNvSpPr/>
            <p:nvPr/>
          </p:nvSpPr>
          <p:spPr>
            <a:xfrm>
              <a:off x="120458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23"/>
            <p:cNvSpPr/>
            <p:nvPr/>
          </p:nvSpPr>
          <p:spPr>
            <a:xfrm>
              <a:off x="120458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23"/>
            <p:cNvSpPr/>
            <p:nvPr/>
          </p:nvSpPr>
          <p:spPr>
            <a:xfrm>
              <a:off x="120458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23"/>
            <p:cNvSpPr/>
            <p:nvPr/>
          </p:nvSpPr>
          <p:spPr>
            <a:xfrm>
              <a:off x="114394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23"/>
            <p:cNvSpPr/>
            <p:nvPr/>
          </p:nvSpPr>
          <p:spPr>
            <a:xfrm>
              <a:off x="118458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23"/>
            <p:cNvSpPr/>
            <p:nvPr/>
          </p:nvSpPr>
          <p:spPr>
            <a:xfrm>
              <a:off x="114394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23"/>
            <p:cNvSpPr/>
            <p:nvPr/>
          </p:nvSpPr>
          <p:spPr>
            <a:xfrm>
              <a:off x="118458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23"/>
            <p:cNvSpPr/>
            <p:nvPr/>
          </p:nvSpPr>
          <p:spPr>
            <a:xfrm>
              <a:off x="114394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23"/>
            <p:cNvSpPr/>
            <p:nvPr/>
          </p:nvSpPr>
          <p:spPr>
            <a:xfrm>
              <a:off x="118458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23"/>
            <p:cNvSpPr/>
            <p:nvPr/>
          </p:nvSpPr>
          <p:spPr>
            <a:xfrm>
              <a:off x="116426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23"/>
            <p:cNvSpPr/>
            <p:nvPr/>
          </p:nvSpPr>
          <p:spPr>
            <a:xfrm>
              <a:off x="116426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23"/>
            <p:cNvSpPr/>
            <p:nvPr/>
          </p:nvSpPr>
          <p:spPr>
            <a:xfrm>
              <a:off x="116426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23"/>
            <p:cNvSpPr/>
            <p:nvPr/>
          </p:nvSpPr>
          <p:spPr>
            <a:xfrm>
              <a:off x="120490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23"/>
            <p:cNvSpPr/>
            <p:nvPr/>
          </p:nvSpPr>
          <p:spPr>
            <a:xfrm>
              <a:off x="120490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23"/>
            <p:cNvSpPr/>
            <p:nvPr/>
          </p:nvSpPr>
          <p:spPr>
            <a:xfrm>
              <a:off x="120490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23"/>
            <p:cNvSpPr/>
            <p:nvPr/>
          </p:nvSpPr>
          <p:spPr>
            <a:xfrm>
              <a:off x="114426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23"/>
            <p:cNvSpPr/>
            <p:nvPr/>
          </p:nvSpPr>
          <p:spPr>
            <a:xfrm>
              <a:off x="118490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23"/>
            <p:cNvSpPr/>
            <p:nvPr/>
          </p:nvSpPr>
          <p:spPr>
            <a:xfrm>
              <a:off x="116458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23"/>
            <p:cNvSpPr/>
            <p:nvPr/>
          </p:nvSpPr>
          <p:spPr>
            <a:xfrm>
              <a:off x="120522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2" name="Google Shape;532;p23"/>
          <p:cNvSpPr/>
          <p:nvPr/>
        </p:nvSpPr>
        <p:spPr>
          <a:xfrm rot="10800000">
            <a:off x="11601449" y="-6278"/>
            <a:ext cx="590451" cy="590451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ep 4 blue bkg">
  <p:cSld name="step 4 blue bkg">
    <p:bg>
      <p:bgPr>
        <a:solidFill>
          <a:schemeClr val="lt1"/>
        </a:solidFill>
      </p:bgPr>
    </p:bg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yellow circle on a black background&#10;&#10;Description automatically generated" id="534" name="Google Shape;534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350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24"/>
          <p:cNvSpPr/>
          <p:nvPr/>
        </p:nvSpPr>
        <p:spPr>
          <a:xfrm flipH="1">
            <a:off x="71589" y="6260464"/>
            <a:ext cx="470943" cy="470943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24"/>
          <p:cNvSpPr txBox="1"/>
          <p:nvPr>
            <p:ph idx="11" type="ftr"/>
          </p:nvPr>
        </p:nvSpPr>
        <p:spPr>
          <a:xfrm>
            <a:off x="4038600" y="64159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7" name="Google Shape;537;p24"/>
          <p:cNvSpPr txBox="1"/>
          <p:nvPr>
            <p:ph idx="12" type="sldNum"/>
          </p:nvPr>
        </p:nvSpPr>
        <p:spPr>
          <a:xfrm>
            <a:off x="231915" y="6415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38" name="Google Shape;53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87802" y="6341879"/>
            <a:ext cx="1816291" cy="428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9" name="Google Shape;539;p24"/>
          <p:cNvGrpSpPr/>
          <p:nvPr/>
        </p:nvGrpSpPr>
        <p:grpSpPr>
          <a:xfrm>
            <a:off x="0" y="1318491"/>
            <a:ext cx="1397812" cy="58002"/>
            <a:chOff x="0" y="1077191"/>
            <a:chExt cx="1397812" cy="58002"/>
          </a:xfrm>
        </p:grpSpPr>
        <p:sp>
          <p:nvSpPr>
            <p:cNvPr id="540" name="Google Shape;540;p24"/>
            <p:cNvSpPr/>
            <p:nvPr/>
          </p:nvSpPr>
          <p:spPr>
            <a:xfrm>
              <a:off x="1226931" y="1077191"/>
              <a:ext cx="170881" cy="58002"/>
            </a:xfrm>
            <a:prstGeom prst="flowChartTerminator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24"/>
            <p:cNvSpPr/>
            <p:nvPr/>
          </p:nvSpPr>
          <p:spPr>
            <a:xfrm>
              <a:off x="0" y="1077191"/>
              <a:ext cx="1288891" cy="580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2" name="Google Shape;542;p24"/>
          <p:cNvSpPr txBox="1"/>
          <p:nvPr/>
        </p:nvSpPr>
        <p:spPr>
          <a:xfrm>
            <a:off x="298676" y="381138"/>
            <a:ext cx="61165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STEP 4</a:t>
            </a:r>
            <a:endParaRPr/>
          </a:p>
        </p:txBody>
      </p:sp>
      <p:sp>
        <p:nvSpPr>
          <p:cNvPr id="543" name="Google Shape;543;p24"/>
          <p:cNvSpPr txBox="1"/>
          <p:nvPr>
            <p:ph type="title"/>
          </p:nvPr>
        </p:nvSpPr>
        <p:spPr>
          <a:xfrm>
            <a:off x="298676" y="750470"/>
            <a:ext cx="5156200" cy="510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  <a:defRPr b="1" i="0" sz="32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grpSp>
        <p:nvGrpSpPr>
          <p:cNvPr id="544" name="Google Shape;544;p24"/>
          <p:cNvGrpSpPr/>
          <p:nvPr/>
        </p:nvGrpSpPr>
        <p:grpSpPr>
          <a:xfrm>
            <a:off x="11436251" y="129884"/>
            <a:ext cx="661669" cy="1214119"/>
            <a:chOff x="11436251" y="129884"/>
            <a:chExt cx="661669" cy="1214119"/>
          </a:xfrm>
        </p:grpSpPr>
        <p:sp>
          <p:nvSpPr>
            <p:cNvPr id="545" name="Google Shape;545;p24"/>
            <p:cNvSpPr/>
            <p:nvPr/>
          </p:nvSpPr>
          <p:spPr>
            <a:xfrm>
              <a:off x="114362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24"/>
            <p:cNvSpPr/>
            <p:nvPr/>
          </p:nvSpPr>
          <p:spPr>
            <a:xfrm>
              <a:off x="118426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24"/>
            <p:cNvSpPr/>
            <p:nvPr/>
          </p:nvSpPr>
          <p:spPr>
            <a:xfrm>
              <a:off x="114362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24"/>
            <p:cNvSpPr/>
            <p:nvPr/>
          </p:nvSpPr>
          <p:spPr>
            <a:xfrm>
              <a:off x="118426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24"/>
            <p:cNvSpPr/>
            <p:nvPr/>
          </p:nvSpPr>
          <p:spPr>
            <a:xfrm>
              <a:off x="114362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24"/>
            <p:cNvSpPr/>
            <p:nvPr/>
          </p:nvSpPr>
          <p:spPr>
            <a:xfrm>
              <a:off x="118426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24"/>
            <p:cNvSpPr/>
            <p:nvPr/>
          </p:nvSpPr>
          <p:spPr>
            <a:xfrm>
              <a:off x="116394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24"/>
            <p:cNvSpPr/>
            <p:nvPr/>
          </p:nvSpPr>
          <p:spPr>
            <a:xfrm>
              <a:off x="116394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24"/>
            <p:cNvSpPr/>
            <p:nvPr/>
          </p:nvSpPr>
          <p:spPr>
            <a:xfrm>
              <a:off x="116394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24"/>
            <p:cNvSpPr/>
            <p:nvPr/>
          </p:nvSpPr>
          <p:spPr>
            <a:xfrm>
              <a:off x="120458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24"/>
            <p:cNvSpPr/>
            <p:nvPr/>
          </p:nvSpPr>
          <p:spPr>
            <a:xfrm>
              <a:off x="120458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24"/>
            <p:cNvSpPr/>
            <p:nvPr/>
          </p:nvSpPr>
          <p:spPr>
            <a:xfrm>
              <a:off x="120458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24"/>
            <p:cNvSpPr/>
            <p:nvPr/>
          </p:nvSpPr>
          <p:spPr>
            <a:xfrm>
              <a:off x="114394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24"/>
            <p:cNvSpPr/>
            <p:nvPr/>
          </p:nvSpPr>
          <p:spPr>
            <a:xfrm>
              <a:off x="118458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24"/>
            <p:cNvSpPr/>
            <p:nvPr/>
          </p:nvSpPr>
          <p:spPr>
            <a:xfrm>
              <a:off x="114394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24"/>
            <p:cNvSpPr/>
            <p:nvPr/>
          </p:nvSpPr>
          <p:spPr>
            <a:xfrm>
              <a:off x="118458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24"/>
            <p:cNvSpPr/>
            <p:nvPr/>
          </p:nvSpPr>
          <p:spPr>
            <a:xfrm>
              <a:off x="114394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24"/>
            <p:cNvSpPr/>
            <p:nvPr/>
          </p:nvSpPr>
          <p:spPr>
            <a:xfrm>
              <a:off x="118458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24"/>
            <p:cNvSpPr/>
            <p:nvPr/>
          </p:nvSpPr>
          <p:spPr>
            <a:xfrm>
              <a:off x="116426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24"/>
            <p:cNvSpPr/>
            <p:nvPr/>
          </p:nvSpPr>
          <p:spPr>
            <a:xfrm>
              <a:off x="116426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24"/>
            <p:cNvSpPr/>
            <p:nvPr/>
          </p:nvSpPr>
          <p:spPr>
            <a:xfrm>
              <a:off x="116426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24"/>
            <p:cNvSpPr/>
            <p:nvPr/>
          </p:nvSpPr>
          <p:spPr>
            <a:xfrm>
              <a:off x="120490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24"/>
            <p:cNvSpPr/>
            <p:nvPr/>
          </p:nvSpPr>
          <p:spPr>
            <a:xfrm>
              <a:off x="120490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24"/>
            <p:cNvSpPr/>
            <p:nvPr/>
          </p:nvSpPr>
          <p:spPr>
            <a:xfrm>
              <a:off x="120490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24"/>
            <p:cNvSpPr/>
            <p:nvPr/>
          </p:nvSpPr>
          <p:spPr>
            <a:xfrm>
              <a:off x="114426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24"/>
            <p:cNvSpPr/>
            <p:nvPr/>
          </p:nvSpPr>
          <p:spPr>
            <a:xfrm>
              <a:off x="118490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24"/>
            <p:cNvSpPr/>
            <p:nvPr/>
          </p:nvSpPr>
          <p:spPr>
            <a:xfrm>
              <a:off x="116458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24"/>
            <p:cNvSpPr/>
            <p:nvPr/>
          </p:nvSpPr>
          <p:spPr>
            <a:xfrm>
              <a:off x="120522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A blue circle with black border&#10;&#10;Description automatically generated" id="573" name="Google Shape;573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782156" y="722319"/>
            <a:ext cx="424803" cy="1542707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24"/>
          <p:cNvSpPr/>
          <p:nvPr/>
        </p:nvSpPr>
        <p:spPr>
          <a:xfrm>
            <a:off x="11575781" y="807442"/>
            <a:ext cx="453047" cy="45304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ep 5 blue bkg">
  <p:cSld name="step 5 blue bkg">
    <p:bg>
      <p:bgPr>
        <a:solidFill>
          <a:schemeClr val="lt1"/>
        </a:solidFill>
      </p:bgPr>
    </p:bg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yellow circle on a black background&#10;&#10;Description automatically generated" id="576" name="Google Shape;57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350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7" name="Google Shape;577;p25"/>
          <p:cNvSpPr/>
          <p:nvPr/>
        </p:nvSpPr>
        <p:spPr>
          <a:xfrm flipH="1">
            <a:off x="71589" y="6260464"/>
            <a:ext cx="470943" cy="470943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25"/>
          <p:cNvSpPr txBox="1"/>
          <p:nvPr>
            <p:ph idx="11" type="ftr"/>
          </p:nvPr>
        </p:nvSpPr>
        <p:spPr>
          <a:xfrm>
            <a:off x="4038600" y="64159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9" name="Google Shape;579;p25"/>
          <p:cNvSpPr txBox="1"/>
          <p:nvPr>
            <p:ph idx="12" type="sldNum"/>
          </p:nvPr>
        </p:nvSpPr>
        <p:spPr>
          <a:xfrm>
            <a:off x="231915" y="6415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80" name="Google Shape;58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87802" y="6341879"/>
            <a:ext cx="1816291" cy="428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1" name="Google Shape;581;p25"/>
          <p:cNvGrpSpPr/>
          <p:nvPr/>
        </p:nvGrpSpPr>
        <p:grpSpPr>
          <a:xfrm>
            <a:off x="0" y="1318491"/>
            <a:ext cx="1397812" cy="58002"/>
            <a:chOff x="0" y="1077191"/>
            <a:chExt cx="1397812" cy="58002"/>
          </a:xfrm>
        </p:grpSpPr>
        <p:sp>
          <p:nvSpPr>
            <p:cNvPr id="582" name="Google Shape;582;p25"/>
            <p:cNvSpPr/>
            <p:nvPr/>
          </p:nvSpPr>
          <p:spPr>
            <a:xfrm>
              <a:off x="1226931" y="1077191"/>
              <a:ext cx="170881" cy="58002"/>
            </a:xfrm>
            <a:prstGeom prst="flowChartTerminator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25"/>
            <p:cNvSpPr/>
            <p:nvPr/>
          </p:nvSpPr>
          <p:spPr>
            <a:xfrm>
              <a:off x="0" y="1077191"/>
              <a:ext cx="1288891" cy="580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4" name="Google Shape;584;p25"/>
          <p:cNvSpPr txBox="1"/>
          <p:nvPr/>
        </p:nvSpPr>
        <p:spPr>
          <a:xfrm>
            <a:off x="298676" y="381138"/>
            <a:ext cx="61165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STEP 5</a:t>
            </a:r>
            <a:endParaRPr/>
          </a:p>
        </p:txBody>
      </p:sp>
      <p:sp>
        <p:nvSpPr>
          <p:cNvPr id="585" name="Google Shape;585;p25"/>
          <p:cNvSpPr txBox="1"/>
          <p:nvPr>
            <p:ph type="title"/>
          </p:nvPr>
        </p:nvSpPr>
        <p:spPr>
          <a:xfrm>
            <a:off x="298676" y="750470"/>
            <a:ext cx="5156200" cy="510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  <a:defRPr b="1" i="0" sz="32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grpSp>
        <p:nvGrpSpPr>
          <p:cNvPr id="586" name="Google Shape;586;p25"/>
          <p:cNvGrpSpPr/>
          <p:nvPr/>
        </p:nvGrpSpPr>
        <p:grpSpPr>
          <a:xfrm>
            <a:off x="11614051" y="129884"/>
            <a:ext cx="661669" cy="1214119"/>
            <a:chOff x="11436251" y="129884"/>
            <a:chExt cx="661669" cy="1214119"/>
          </a:xfrm>
        </p:grpSpPr>
        <p:sp>
          <p:nvSpPr>
            <p:cNvPr id="587" name="Google Shape;587;p25"/>
            <p:cNvSpPr/>
            <p:nvPr/>
          </p:nvSpPr>
          <p:spPr>
            <a:xfrm>
              <a:off x="114362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25"/>
            <p:cNvSpPr/>
            <p:nvPr/>
          </p:nvSpPr>
          <p:spPr>
            <a:xfrm>
              <a:off x="118426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25"/>
            <p:cNvSpPr/>
            <p:nvPr/>
          </p:nvSpPr>
          <p:spPr>
            <a:xfrm>
              <a:off x="114362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25"/>
            <p:cNvSpPr/>
            <p:nvPr/>
          </p:nvSpPr>
          <p:spPr>
            <a:xfrm>
              <a:off x="118426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25"/>
            <p:cNvSpPr/>
            <p:nvPr/>
          </p:nvSpPr>
          <p:spPr>
            <a:xfrm>
              <a:off x="114362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25"/>
            <p:cNvSpPr/>
            <p:nvPr/>
          </p:nvSpPr>
          <p:spPr>
            <a:xfrm>
              <a:off x="118426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25"/>
            <p:cNvSpPr/>
            <p:nvPr/>
          </p:nvSpPr>
          <p:spPr>
            <a:xfrm>
              <a:off x="116394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25"/>
            <p:cNvSpPr/>
            <p:nvPr/>
          </p:nvSpPr>
          <p:spPr>
            <a:xfrm>
              <a:off x="116394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25"/>
            <p:cNvSpPr/>
            <p:nvPr/>
          </p:nvSpPr>
          <p:spPr>
            <a:xfrm>
              <a:off x="116394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25"/>
            <p:cNvSpPr/>
            <p:nvPr/>
          </p:nvSpPr>
          <p:spPr>
            <a:xfrm>
              <a:off x="120458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25"/>
            <p:cNvSpPr/>
            <p:nvPr/>
          </p:nvSpPr>
          <p:spPr>
            <a:xfrm>
              <a:off x="120458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25"/>
            <p:cNvSpPr/>
            <p:nvPr/>
          </p:nvSpPr>
          <p:spPr>
            <a:xfrm>
              <a:off x="120458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25"/>
            <p:cNvSpPr/>
            <p:nvPr/>
          </p:nvSpPr>
          <p:spPr>
            <a:xfrm>
              <a:off x="114394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25"/>
            <p:cNvSpPr/>
            <p:nvPr/>
          </p:nvSpPr>
          <p:spPr>
            <a:xfrm>
              <a:off x="118458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25"/>
            <p:cNvSpPr/>
            <p:nvPr/>
          </p:nvSpPr>
          <p:spPr>
            <a:xfrm>
              <a:off x="114394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25"/>
            <p:cNvSpPr/>
            <p:nvPr/>
          </p:nvSpPr>
          <p:spPr>
            <a:xfrm>
              <a:off x="118458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25"/>
            <p:cNvSpPr/>
            <p:nvPr/>
          </p:nvSpPr>
          <p:spPr>
            <a:xfrm>
              <a:off x="114394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25"/>
            <p:cNvSpPr/>
            <p:nvPr/>
          </p:nvSpPr>
          <p:spPr>
            <a:xfrm>
              <a:off x="118458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25"/>
            <p:cNvSpPr/>
            <p:nvPr/>
          </p:nvSpPr>
          <p:spPr>
            <a:xfrm>
              <a:off x="116426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25"/>
            <p:cNvSpPr/>
            <p:nvPr/>
          </p:nvSpPr>
          <p:spPr>
            <a:xfrm>
              <a:off x="116426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25"/>
            <p:cNvSpPr/>
            <p:nvPr/>
          </p:nvSpPr>
          <p:spPr>
            <a:xfrm>
              <a:off x="116426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25"/>
            <p:cNvSpPr/>
            <p:nvPr/>
          </p:nvSpPr>
          <p:spPr>
            <a:xfrm>
              <a:off x="120490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25"/>
            <p:cNvSpPr/>
            <p:nvPr/>
          </p:nvSpPr>
          <p:spPr>
            <a:xfrm>
              <a:off x="120490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25"/>
            <p:cNvSpPr/>
            <p:nvPr/>
          </p:nvSpPr>
          <p:spPr>
            <a:xfrm>
              <a:off x="120490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25"/>
            <p:cNvSpPr/>
            <p:nvPr/>
          </p:nvSpPr>
          <p:spPr>
            <a:xfrm>
              <a:off x="114426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25"/>
            <p:cNvSpPr/>
            <p:nvPr/>
          </p:nvSpPr>
          <p:spPr>
            <a:xfrm>
              <a:off x="118490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25"/>
            <p:cNvSpPr/>
            <p:nvPr/>
          </p:nvSpPr>
          <p:spPr>
            <a:xfrm>
              <a:off x="116458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25"/>
            <p:cNvSpPr/>
            <p:nvPr/>
          </p:nvSpPr>
          <p:spPr>
            <a:xfrm>
              <a:off x="120522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A blue and black logo&#10;&#10;Description automatically generated" id="615" name="Google Shape;615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645801" y="1399884"/>
            <a:ext cx="558800" cy="58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lank">
  <p:cSld name="blue_blank">
    <p:bg>
      <p:bgPr>
        <a:solidFill>
          <a:schemeClr val="lt1"/>
        </a:solidFill>
      </p:bgPr>
    </p:bg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yellow circle on a black background&#10;&#10;Description automatically generated" id="617" name="Google Shape;617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350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26"/>
          <p:cNvSpPr/>
          <p:nvPr/>
        </p:nvSpPr>
        <p:spPr>
          <a:xfrm flipH="1">
            <a:off x="71589" y="6260464"/>
            <a:ext cx="470943" cy="470943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26"/>
          <p:cNvSpPr txBox="1"/>
          <p:nvPr>
            <p:ph idx="11" type="ftr"/>
          </p:nvPr>
        </p:nvSpPr>
        <p:spPr>
          <a:xfrm>
            <a:off x="4038600" y="64159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0" name="Google Shape;620;p26"/>
          <p:cNvSpPr txBox="1"/>
          <p:nvPr>
            <p:ph idx="12" type="sldNum"/>
          </p:nvPr>
        </p:nvSpPr>
        <p:spPr>
          <a:xfrm>
            <a:off x="231915" y="6415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21" name="Google Shape;62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87802" y="6341879"/>
            <a:ext cx="1816291" cy="428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White bkg 1">
  <p:cSld name="Text White bkg 1">
    <p:bg>
      <p:bgPr>
        <a:solidFill>
          <a:schemeClr val="dk2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yellow circle on a black background&#10;&#10;Description automatically generated" id="20" name="Google Shape;20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350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9"/>
          <p:cNvSpPr/>
          <p:nvPr/>
        </p:nvSpPr>
        <p:spPr>
          <a:xfrm flipH="1">
            <a:off x="71589" y="6260464"/>
            <a:ext cx="470943" cy="470943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9"/>
          <p:cNvSpPr txBox="1"/>
          <p:nvPr>
            <p:ph idx="11" type="ftr"/>
          </p:nvPr>
        </p:nvSpPr>
        <p:spPr>
          <a:xfrm>
            <a:off x="4038600" y="64159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9"/>
          <p:cNvSpPr txBox="1"/>
          <p:nvPr>
            <p:ph idx="12" type="sldNum"/>
          </p:nvPr>
        </p:nvSpPr>
        <p:spPr>
          <a:xfrm>
            <a:off x="231915" y="6415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" name="Google Shape;24;p9"/>
          <p:cNvSpPr/>
          <p:nvPr/>
        </p:nvSpPr>
        <p:spPr>
          <a:xfrm>
            <a:off x="1226931" y="1077191"/>
            <a:ext cx="170881" cy="58002"/>
          </a:xfrm>
          <a:prstGeom prst="flowChartTerminator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9"/>
          <p:cNvSpPr/>
          <p:nvPr/>
        </p:nvSpPr>
        <p:spPr>
          <a:xfrm>
            <a:off x="0" y="1077191"/>
            <a:ext cx="1288891" cy="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" name="Google Shape;2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89605" y="6341879"/>
            <a:ext cx="1807529" cy="426924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9"/>
          <p:cNvSpPr txBox="1"/>
          <p:nvPr>
            <p:ph type="title"/>
          </p:nvPr>
        </p:nvSpPr>
        <p:spPr>
          <a:xfrm>
            <a:off x="333515" y="472411"/>
            <a:ext cx="5156200" cy="5467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  <a:defRPr b="1" i="0" sz="32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grpSp>
        <p:nvGrpSpPr>
          <p:cNvPr id="28" name="Google Shape;28;p9"/>
          <p:cNvGrpSpPr/>
          <p:nvPr/>
        </p:nvGrpSpPr>
        <p:grpSpPr>
          <a:xfrm>
            <a:off x="11436251" y="129884"/>
            <a:ext cx="661669" cy="1214119"/>
            <a:chOff x="11436251" y="129884"/>
            <a:chExt cx="661669" cy="1214119"/>
          </a:xfrm>
        </p:grpSpPr>
        <p:sp>
          <p:nvSpPr>
            <p:cNvPr id="29" name="Google Shape;29;p9"/>
            <p:cNvSpPr/>
            <p:nvPr/>
          </p:nvSpPr>
          <p:spPr>
            <a:xfrm>
              <a:off x="114362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9"/>
            <p:cNvSpPr/>
            <p:nvPr/>
          </p:nvSpPr>
          <p:spPr>
            <a:xfrm>
              <a:off x="118426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9"/>
            <p:cNvSpPr/>
            <p:nvPr/>
          </p:nvSpPr>
          <p:spPr>
            <a:xfrm>
              <a:off x="114362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9"/>
            <p:cNvSpPr/>
            <p:nvPr/>
          </p:nvSpPr>
          <p:spPr>
            <a:xfrm>
              <a:off x="118426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9"/>
            <p:cNvSpPr/>
            <p:nvPr/>
          </p:nvSpPr>
          <p:spPr>
            <a:xfrm>
              <a:off x="114362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9"/>
            <p:cNvSpPr/>
            <p:nvPr/>
          </p:nvSpPr>
          <p:spPr>
            <a:xfrm>
              <a:off x="118426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9"/>
            <p:cNvSpPr/>
            <p:nvPr/>
          </p:nvSpPr>
          <p:spPr>
            <a:xfrm>
              <a:off x="116394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9"/>
            <p:cNvSpPr/>
            <p:nvPr/>
          </p:nvSpPr>
          <p:spPr>
            <a:xfrm>
              <a:off x="116394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9"/>
            <p:cNvSpPr/>
            <p:nvPr/>
          </p:nvSpPr>
          <p:spPr>
            <a:xfrm>
              <a:off x="116394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9"/>
            <p:cNvSpPr/>
            <p:nvPr/>
          </p:nvSpPr>
          <p:spPr>
            <a:xfrm>
              <a:off x="120458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9"/>
            <p:cNvSpPr/>
            <p:nvPr/>
          </p:nvSpPr>
          <p:spPr>
            <a:xfrm>
              <a:off x="120458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9"/>
            <p:cNvSpPr/>
            <p:nvPr/>
          </p:nvSpPr>
          <p:spPr>
            <a:xfrm>
              <a:off x="120458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9"/>
            <p:cNvSpPr/>
            <p:nvPr/>
          </p:nvSpPr>
          <p:spPr>
            <a:xfrm>
              <a:off x="114394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9"/>
            <p:cNvSpPr/>
            <p:nvPr/>
          </p:nvSpPr>
          <p:spPr>
            <a:xfrm>
              <a:off x="118458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9"/>
            <p:cNvSpPr/>
            <p:nvPr/>
          </p:nvSpPr>
          <p:spPr>
            <a:xfrm>
              <a:off x="114394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9"/>
            <p:cNvSpPr/>
            <p:nvPr/>
          </p:nvSpPr>
          <p:spPr>
            <a:xfrm>
              <a:off x="118458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9"/>
            <p:cNvSpPr/>
            <p:nvPr/>
          </p:nvSpPr>
          <p:spPr>
            <a:xfrm>
              <a:off x="114394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9"/>
            <p:cNvSpPr/>
            <p:nvPr/>
          </p:nvSpPr>
          <p:spPr>
            <a:xfrm>
              <a:off x="118458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9"/>
            <p:cNvSpPr/>
            <p:nvPr/>
          </p:nvSpPr>
          <p:spPr>
            <a:xfrm>
              <a:off x="116426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9"/>
            <p:cNvSpPr/>
            <p:nvPr/>
          </p:nvSpPr>
          <p:spPr>
            <a:xfrm>
              <a:off x="116426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9"/>
            <p:cNvSpPr/>
            <p:nvPr/>
          </p:nvSpPr>
          <p:spPr>
            <a:xfrm>
              <a:off x="116426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9"/>
            <p:cNvSpPr/>
            <p:nvPr/>
          </p:nvSpPr>
          <p:spPr>
            <a:xfrm>
              <a:off x="120490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9"/>
            <p:cNvSpPr/>
            <p:nvPr/>
          </p:nvSpPr>
          <p:spPr>
            <a:xfrm>
              <a:off x="120490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9"/>
            <p:cNvSpPr/>
            <p:nvPr/>
          </p:nvSpPr>
          <p:spPr>
            <a:xfrm>
              <a:off x="120490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9"/>
            <p:cNvSpPr/>
            <p:nvPr/>
          </p:nvSpPr>
          <p:spPr>
            <a:xfrm>
              <a:off x="114426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9"/>
            <p:cNvSpPr/>
            <p:nvPr/>
          </p:nvSpPr>
          <p:spPr>
            <a:xfrm>
              <a:off x="118490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9"/>
            <p:cNvSpPr/>
            <p:nvPr/>
          </p:nvSpPr>
          <p:spPr>
            <a:xfrm>
              <a:off x="116458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9"/>
            <p:cNvSpPr/>
            <p:nvPr/>
          </p:nvSpPr>
          <p:spPr>
            <a:xfrm>
              <a:off x="120522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" name="Google Shape;57;p9"/>
          <p:cNvSpPr/>
          <p:nvPr/>
        </p:nvSpPr>
        <p:spPr>
          <a:xfrm rot="7200000">
            <a:off x="11962234" y="79286"/>
            <a:ext cx="179933" cy="17993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9"/>
          <p:cNvSpPr/>
          <p:nvPr/>
        </p:nvSpPr>
        <p:spPr>
          <a:xfrm rot="7200000">
            <a:off x="11756296" y="285948"/>
            <a:ext cx="179933" cy="17993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_blank">
  <p:cSld name="white_blank"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3" name="Google Shape;623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089605" y="6341879"/>
            <a:ext cx="1807529" cy="4269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yellow circle on a black background&#10;&#10;Description automatically generated" id="624" name="Google Shape;62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350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5" name="Google Shape;625;p27"/>
          <p:cNvSpPr/>
          <p:nvPr/>
        </p:nvSpPr>
        <p:spPr>
          <a:xfrm flipH="1">
            <a:off x="71589" y="6260464"/>
            <a:ext cx="470943" cy="470943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Google Shape;626;p27"/>
          <p:cNvSpPr txBox="1"/>
          <p:nvPr>
            <p:ph idx="11" type="ftr"/>
          </p:nvPr>
        </p:nvSpPr>
        <p:spPr>
          <a:xfrm>
            <a:off x="4038600" y="64159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7" name="Google Shape;627;p27"/>
          <p:cNvSpPr txBox="1"/>
          <p:nvPr>
            <p:ph idx="12" type="sldNum"/>
          </p:nvPr>
        </p:nvSpPr>
        <p:spPr>
          <a:xfrm>
            <a:off x="231915" y="6415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2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30" name="Google Shape;630;p2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C97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C9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97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C9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97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C9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97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C9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97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C9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97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C9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97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C9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97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C9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97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C9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31" name="Google Shape;631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089605" y="6341879"/>
            <a:ext cx="1807529" cy="426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34" name="Google Shape;634;p2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5" name="Google Shape;635;p2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36" name="Google Shape;636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089605" y="6341879"/>
            <a:ext cx="1807529" cy="426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3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39" name="Google Shape;639;p3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0" name="Google Shape;640;p3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1" name="Google Shape;641;p3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2" name="Google Shape;642;p3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43" name="Google Shape;643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089605" y="6341879"/>
            <a:ext cx="1807529" cy="426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646" name="Google Shape;646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089605" y="6341879"/>
            <a:ext cx="1807529" cy="426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9" name="Google Shape;649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0" name="Google Shape;650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3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53" name="Google Shape;653;p3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4" name="Google Shape;654;p3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5" name="Google Shape;655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6" name="Google Shape;656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7" name="Google Shape;657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ep 1">
  <p:cSld name="step 1">
    <p:bg>
      <p:bgPr>
        <a:solidFill>
          <a:schemeClr val="dk2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yellow circle on a black background&#10;&#10;Description automatically generated" id="60" name="Google Shape;60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350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0"/>
          <p:cNvSpPr/>
          <p:nvPr/>
        </p:nvSpPr>
        <p:spPr>
          <a:xfrm flipH="1">
            <a:off x="71589" y="6260464"/>
            <a:ext cx="470943" cy="470943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0"/>
          <p:cNvSpPr txBox="1"/>
          <p:nvPr>
            <p:ph idx="11" type="ftr"/>
          </p:nvPr>
        </p:nvSpPr>
        <p:spPr>
          <a:xfrm>
            <a:off x="4038600" y="64159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2" type="sldNum"/>
          </p:nvPr>
        </p:nvSpPr>
        <p:spPr>
          <a:xfrm>
            <a:off x="231915" y="6415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64" name="Google Shape;64;p10"/>
          <p:cNvGrpSpPr/>
          <p:nvPr/>
        </p:nvGrpSpPr>
        <p:grpSpPr>
          <a:xfrm>
            <a:off x="0" y="1318491"/>
            <a:ext cx="1397812" cy="58002"/>
            <a:chOff x="0" y="1077191"/>
            <a:chExt cx="1397812" cy="58002"/>
          </a:xfrm>
        </p:grpSpPr>
        <p:sp>
          <p:nvSpPr>
            <p:cNvPr id="65" name="Google Shape;65;p10"/>
            <p:cNvSpPr/>
            <p:nvPr/>
          </p:nvSpPr>
          <p:spPr>
            <a:xfrm>
              <a:off x="1226931" y="1077191"/>
              <a:ext cx="170881" cy="58002"/>
            </a:xfrm>
            <a:prstGeom prst="flowChartTerminator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10"/>
            <p:cNvSpPr/>
            <p:nvPr/>
          </p:nvSpPr>
          <p:spPr>
            <a:xfrm>
              <a:off x="0" y="1077191"/>
              <a:ext cx="1288891" cy="580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" name="Google Shape;67;p10"/>
          <p:cNvSpPr txBox="1"/>
          <p:nvPr/>
        </p:nvSpPr>
        <p:spPr>
          <a:xfrm>
            <a:off x="298676" y="381138"/>
            <a:ext cx="61165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STEP 1</a:t>
            </a:r>
            <a:endParaRPr/>
          </a:p>
        </p:txBody>
      </p:sp>
      <p:sp>
        <p:nvSpPr>
          <p:cNvPr id="68" name="Google Shape;68;p10"/>
          <p:cNvSpPr txBox="1"/>
          <p:nvPr>
            <p:ph type="title"/>
          </p:nvPr>
        </p:nvSpPr>
        <p:spPr>
          <a:xfrm>
            <a:off x="298676" y="750470"/>
            <a:ext cx="5156200" cy="510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  <a:defRPr b="1" i="0" sz="32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69" name="Google Shape;6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89605" y="6341879"/>
            <a:ext cx="1807529" cy="4269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" name="Google Shape;70;p10"/>
          <p:cNvGrpSpPr/>
          <p:nvPr/>
        </p:nvGrpSpPr>
        <p:grpSpPr>
          <a:xfrm>
            <a:off x="11436251" y="129884"/>
            <a:ext cx="661669" cy="1214119"/>
            <a:chOff x="11436251" y="129884"/>
            <a:chExt cx="661669" cy="1214119"/>
          </a:xfrm>
        </p:grpSpPr>
        <p:sp>
          <p:nvSpPr>
            <p:cNvPr id="71" name="Google Shape;71;p10"/>
            <p:cNvSpPr/>
            <p:nvPr/>
          </p:nvSpPr>
          <p:spPr>
            <a:xfrm>
              <a:off x="114362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10"/>
            <p:cNvSpPr/>
            <p:nvPr/>
          </p:nvSpPr>
          <p:spPr>
            <a:xfrm>
              <a:off x="118426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10"/>
            <p:cNvSpPr/>
            <p:nvPr/>
          </p:nvSpPr>
          <p:spPr>
            <a:xfrm>
              <a:off x="114362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10"/>
            <p:cNvSpPr/>
            <p:nvPr/>
          </p:nvSpPr>
          <p:spPr>
            <a:xfrm>
              <a:off x="118426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10"/>
            <p:cNvSpPr/>
            <p:nvPr/>
          </p:nvSpPr>
          <p:spPr>
            <a:xfrm>
              <a:off x="114362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10"/>
            <p:cNvSpPr/>
            <p:nvPr/>
          </p:nvSpPr>
          <p:spPr>
            <a:xfrm>
              <a:off x="118426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10"/>
            <p:cNvSpPr/>
            <p:nvPr/>
          </p:nvSpPr>
          <p:spPr>
            <a:xfrm>
              <a:off x="116394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10"/>
            <p:cNvSpPr/>
            <p:nvPr/>
          </p:nvSpPr>
          <p:spPr>
            <a:xfrm>
              <a:off x="116394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10"/>
            <p:cNvSpPr/>
            <p:nvPr/>
          </p:nvSpPr>
          <p:spPr>
            <a:xfrm>
              <a:off x="116394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10"/>
            <p:cNvSpPr/>
            <p:nvPr/>
          </p:nvSpPr>
          <p:spPr>
            <a:xfrm>
              <a:off x="120458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10"/>
            <p:cNvSpPr/>
            <p:nvPr/>
          </p:nvSpPr>
          <p:spPr>
            <a:xfrm>
              <a:off x="120458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10"/>
            <p:cNvSpPr/>
            <p:nvPr/>
          </p:nvSpPr>
          <p:spPr>
            <a:xfrm>
              <a:off x="120458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10"/>
            <p:cNvSpPr/>
            <p:nvPr/>
          </p:nvSpPr>
          <p:spPr>
            <a:xfrm>
              <a:off x="114394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10"/>
            <p:cNvSpPr/>
            <p:nvPr/>
          </p:nvSpPr>
          <p:spPr>
            <a:xfrm>
              <a:off x="118458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10"/>
            <p:cNvSpPr/>
            <p:nvPr/>
          </p:nvSpPr>
          <p:spPr>
            <a:xfrm>
              <a:off x="114394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0"/>
            <p:cNvSpPr/>
            <p:nvPr/>
          </p:nvSpPr>
          <p:spPr>
            <a:xfrm>
              <a:off x="118458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0"/>
            <p:cNvSpPr/>
            <p:nvPr/>
          </p:nvSpPr>
          <p:spPr>
            <a:xfrm>
              <a:off x="114394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0"/>
            <p:cNvSpPr/>
            <p:nvPr/>
          </p:nvSpPr>
          <p:spPr>
            <a:xfrm>
              <a:off x="118458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0"/>
            <p:cNvSpPr/>
            <p:nvPr/>
          </p:nvSpPr>
          <p:spPr>
            <a:xfrm>
              <a:off x="116426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0"/>
            <p:cNvSpPr/>
            <p:nvPr/>
          </p:nvSpPr>
          <p:spPr>
            <a:xfrm>
              <a:off x="116426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0"/>
            <p:cNvSpPr/>
            <p:nvPr/>
          </p:nvSpPr>
          <p:spPr>
            <a:xfrm>
              <a:off x="116426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0"/>
            <p:cNvSpPr/>
            <p:nvPr/>
          </p:nvSpPr>
          <p:spPr>
            <a:xfrm>
              <a:off x="120490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0"/>
            <p:cNvSpPr/>
            <p:nvPr/>
          </p:nvSpPr>
          <p:spPr>
            <a:xfrm>
              <a:off x="120490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0"/>
            <p:cNvSpPr/>
            <p:nvPr/>
          </p:nvSpPr>
          <p:spPr>
            <a:xfrm>
              <a:off x="120490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0"/>
            <p:cNvSpPr/>
            <p:nvPr/>
          </p:nvSpPr>
          <p:spPr>
            <a:xfrm>
              <a:off x="114426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0"/>
            <p:cNvSpPr/>
            <p:nvPr/>
          </p:nvSpPr>
          <p:spPr>
            <a:xfrm>
              <a:off x="118490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0"/>
            <p:cNvSpPr/>
            <p:nvPr/>
          </p:nvSpPr>
          <p:spPr>
            <a:xfrm>
              <a:off x="116458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0"/>
            <p:cNvSpPr/>
            <p:nvPr/>
          </p:nvSpPr>
          <p:spPr>
            <a:xfrm>
              <a:off x="120522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A blue circle with black border&#10;&#10;Description automatically generated" id="99" name="Google Shape;9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782156" y="722319"/>
            <a:ext cx="424803" cy="15427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circle with black border&#10;&#10;Description automatically generated" id="100" name="Google Shape;100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5400000">
            <a:off x="10529476" y="-425736"/>
            <a:ext cx="323559" cy="1175031"/>
          </a:xfrm>
          <a:prstGeom prst="rect">
            <a:avLst/>
          </a:prstGeom>
          <a:solidFill>
            <a:schemeClr val="dk2"/>
          </a:solidFill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ep 2">
  <p:cSld name="step 2">
    <p:bg>
      <p:bgPr>
        <a:solidFill>
          <a:schemeClr val="dk2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yellow circle on a black background&#10;&#10;Description automatically generated" id="102" name="Google Shape;10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350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1"/>
          <p:cNvSpPr/>
          <p:nvPr/>
        </p:nvSpPr>
        <p:spPr>
          <a:xfrm flipH="1">
            <a:off x="71589" y="6260464"/>
            <a:ext cx="470943" cy="470943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1"/>
          <p:cNvSpPr txBox="1"/>
          <p:nvPr>
            <p:ph idx="11" type="ftr"/>
          </p:nvPr>
        </p:nvSpPr>
        <p:spPr>
          <a:xfrm>
            <a:off x="4038600" y="64159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1"/>
          <p:cNvSpPr txBox="1"/>
          <p:nvPr>
            <p:ph idx="12" type="sldNum"/>
          </p:nvPr>
        </p:nvSpPr>
        <p:spPr>
          <a:xfrm>
            <a:off x="231915" y="6415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06" name="Google Shape;106;p11"/>
          <p:cNvGrpSpPr/>
          <p:nvPr/>
        </p:nvGrpSpPr>
        <p:grpSpPr>
          <a:xfrm>
            <a:off x="0" y="1318491"/>
            <a:ext cx="1397812" cy="58002"/>
            <a:chOff x="0" y="1077191"/>
            <a:chExt cx="1397812" cy="58002"/>
          </a:xfrm>
        </p:grpSpPr>
        <p:sp>
          <p:nvSpPr>
            <p:cNvPr id="107" name="Google Shape;107;p11"/>
            <p:cNvSpPr/>
            <p:nvPr/>
          </p:nvSpPr>
          <p:spPr>
            <a:xfrm>
              <a:off x="1226931" y="1077191"/>
              <a:ext cx="170881" cy="58002"/>
            </a:xfrm>
            <a:prstGeom prst="flowChartTerminator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11"/>
            <p:cNvSpPr/>
            <p:nvPr/>
          </p:nvSpPr>
          <p:spPr>
            <a:xfrm>
              <a:off x="0" y="1077191"/>
              <a:ext cx="1288891" cy="580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" name="Google Shape;109;p11"/>
          <p:cNvSpPr txBox="1"/>
          <p:nvPr/>
        </p:nvSpPr>
        <p:spPr>
          <a:xfrm>
            <a:off x="298676" y="381138"/>
            <a:ext cx="61165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STEP 2</a:t>
            </a:r>
            <a:endParaRPr/>
          </a:p>
        </p:txBody>
      </p:sp>
      <p:sp>
        <p:nvSpPr>
          <p:cNvPr id="110" name="Google Shape;110;p11"/>
          <p:cNvSpPr txBox="1"/>
          <p:nvPr>
            <p:ph type="title"/>
          </p:nvPr>
        </p:nvSpPr>
        <p:spPr>
          <a:xfrm>
            <a:off x="298676" y="750470"/>
            <a:ext cx="5156200" cy="510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  <a:defRPr b="1" i="0" sz="32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111" name="Google Shape;11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89605" y="6341879"/>
            <a:ext cx="1807529" cy="4269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2" name="Google Shape;112;p11"/>
          <p:cNvGrpSpPr/>
          <p:nvPr/>
        </p:nvGrpSpPr>
        <p:grpSpPr>
          <a:xfrm>
            <a:off x="11436251" y="129884"/>
            <a:ext cx="661669" cy="1214119"/>
            <a:chOff x="11436251" y="129884"/>
            <a:chExt cx="661669" cy="1214119"/>
          </a:xfrm>
        </p:grpSpPr>
        <p:sp>
          <p:nvSpPr>
            <p:cNvPr id="113" name="Google Shape;113;p11"/>
            <p:cNvSpPr/>
            <p:nvPr/>
          </p:nvSpPr>
          <p:spPr>
            <a:xfrm>
              <a:off x="114362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118426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11"/>
            <p:cNvSpPr/>
            <p:nvPr/>
          </p:nvSpPr>
          <p:spPr>
            <a:xfrm>
              <a:off x="114362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11"/>
            <p:cNvSpPr/>
            <p:nvPr/>
          </p:nvSpPr>
          <p:spPr>
            <a:xfrm>
              <a:off x="118426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114362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118426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1"/>
            <p:cNvSpPr/>
            <p:nvPr/>
          </p:nvSpPr>
          <p:spPr>
            <a:xfrm>
              <a:off x="116394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1"/>
            <p:cNvSpPr/>
            <p:nvPr/>
          </p:nvSpPr>
          <p:spPr>
            <a:xfrm>
              <a:off x="116394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11"/>
            <p:cNvSpPr/>
            <p:nvPr/>
          </p:nvSpPr>
          <p:spPr>
            <a:xfrm>
              <a:off x="116394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11"/>
            <p:cNvSpPr/>
            <p:nvPr/>
          </p:nvSpPr>
          <p:spPr>
            <a:xfrm>
              <a:off x="120458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11"/>
            <p:cNvSpPr/>
            <p:nvPr/>
          </p:nvSpPr>
          <p:spPr>
            <a:xfrm>
              <a:off x="120458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11"/>
            <p:cNvSpPr/>
            <p:nvPr/>
          </p:nvSpPr>
          <p:spPr>
            <a:xfrm>
              <a:off x="120458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11"/>
            <p:cNvSpPr/>
            <p:nvPr/>
          </p:nvSpPr>
          <p:spPr>
            <a:xfrm>
              <a:off x="114394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1"/>
            <p:cNvSpPr/>
            <p:nvPr/>
          </p:nvSpPr>
          <p:spPr>
            <a:xfrm>
              <a:off x="118458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1"/>
            <p:cNvSpPr/>
            <p:nvPr/>
          </p:nvSpPr>
          <p:spPr>
            <a:xfrm>
              <a:off x="114394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1"/>
            <p:cNvSpPr/>
            <p:nvPr/>
          </p:nvSpPr>
          <p:spPr>
            <a:xfrm>
              <a:off x="118458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1"/>
            <p:cNvSpPr/>
            <p:nvPr/>
          </p:nvSpPr>
          <p:spPr>
            <a:xfrm>
              <a:off x="114394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1"/>
            <p:cNvSpPr/>
            <p:nvPr/>
          </p:nvSpPr>
          <p:spPr>
            <a:xfrm>
              <a:off x="118458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1"/>
            <p:cNvSpPr/>
            <p:nvPr/>
          </p:nvSpPr>
          <p:spPr>
            <a:xfrm>
              <a:off x="116426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1"/>
            <p:cNvSpPr/>
            <p:nvPr/>
          </p:nvSpPr>
          <p:spPr>
            <a:xfrm>
              <a:off x="116426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1"/>
            <p:cNvSpPr/>
            <p:nvPr/>
          </p:nvSpPr>
          <p:spPr>
            <a:xfrm>
              <a:off x="116426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1"/>
            <p:cNvSpPr/>
            <p:nvPr/>
          </p:nvSpPr>
          <p:spPr>
            <a:xfrm>
              <a:off x="120490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1"/>
            <p:cNvSpPr/>
            <p:nvPr/>
          </p:nvSpPr>
          <p:spPr>
            <a:xfrm>
              <a:off x="120490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11"/>
            <p:cNvSpPr/>
            <p:nvPr/>
          </p:nvSpPr>
          <p:spPr>
            <a:xfrm>
              <a:off x="120490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11"/>
            <p:cNvSpPr/>
            <p:nvPr/>
          </p:nvSpPr>
          <p:spPr>
            <a:xfrm>
              <a:off x="114426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1"/>
            <p:cNvSpPr/>
            <p:nvPr/>
          </p:nvSpPr>
          <p:spPr>
            <a:xfrm>
              <a:off x="118490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1"/>
            <p:cNvSpPr/>
            <p:nvPr/>
          </p:nvSpPr>
          <p:spPr>
            <a:xfrm>
              <a:off x="116458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1"/>
            <p:cNvSpPr/>
            <p:nvPr/>
          </p:nvSpPr>
          <p:spPr>
            <a:xfrm>
              <a:off x="120522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" name="Google Shape;141;p11"/>
          <p:cNvSpPr/>
          <p:nvPr/>
        </p:nvSpPr>
        <p:spPr>
          <a:xfrm rot="10800000">
            <a:off x="11564883" y="-8638"/>
            <a:ext cx="659674" cy="659674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ep 3">
  <p:cSld name="step 3">
    <p:bg>
      <p:bgPr>
        <a:solidFill>
          <a:schemeClr val="dk2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yellow circle on a black background&#10;&#10;Description automatically generated" id="143" name="Google Shape;14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350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2"/>
          <p:cNvSpPr/>
          <p:nvPr/>
        </p:nvSpPr>
        <p:spPr>
          <a:xfrm flipH="1">
            <a:off x="85237" y="6260464"/>
            <a:ext cx="470943" cy="470943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2"/>
          <p:cNvSpPr txBox="1"/>
          <p:nvPr>
            <p:ph idx="11" type="ftr"/>
          </p:nvPr>
        </p:nvSpPr>
        <p:spPr>
          <a:xfrm>
            <a:off x="4038600" y="64159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12"/>
          <p:cNvSpPr txBox="1"/>
          <p:nvPr>
            <p:ph idx="12" type="sldNum"/>
          </p:nvPr>
        </p:nvSpPr>
        <p:spPr>
          <a:xfrm>
            <a:off x="231915" y="6415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47" name="Google Shape;147;p12"/>
          <p:cNvGrpSpPr/>
          <p:nvPr/>
        </p:nvGrpSpPr>
        <p:grpSpPr>
          <a:xfrm>
            <a:off x="0" y="1318491"/>
            <a:ext cx="1397812" cy="58002"/>
            <a:chOff x="0" y="1077191"/>
            <a:chExt cx="1397812" cy="58002"/>
          </a:xfrm>
        </p:grpSpPr>
        <p:sp>
          <p:nvSpPr>
            <p:cNvPr id="148" name="Google Shape;148;p12"/>
            <p:cNvSpPr/>
            <p:nvPr/>
          </p:nvSpPr>
          <p:spPr>
            <a:xfrm>
              <a:off x="1226931" y="1077191"/>
              <a:ext cx="170881" cy="58002"/>
            </a:xfrm>
            <a:prstGeom prst="flowChartTerminator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12"/>
            <p:cNvSpPr/>
            <p:nvPr/>
          </p:nvSpPr>
          <p:spPr>
            <a:xfrm>
              <a:off x="0" y="1077191"/>
              <a:ext cx="1288891" cy="580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0" name="Google Shape;150;p12"/>
          <p:cNvSpPr txBox="1"/>
          <p:nvPr/>
        </p:nvSpPr>
        <p:spPr>
          <a:xfrm>
            <a:off x="298676" y="381138"/>
            <a:ext cx="61165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STEP 3</a:t>
            </a:r>
            <a:endParaRPr/>
          </a:p>
        </p:txBody>
      </p:sp>
      <p:sp>
        <p:nvSpPr>
          <p:cNvPr id="151" name="Google Shape;151;p12"/>
          <p:cNvSpPr txBox="1"/>
          <p:nvPr>
            <p:ph type="title"/>
          </p:nvPr>
        </p:nvSpPr>
        <p:spPr>
          <a:xfrm>
            <a:off x="298676" y="750470"/>
            <a:ext cx="5156200" cy="510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  <a:defRPr b="1" i="0" sz="32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152" name="Google Shape;15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89605" y="6341879"/>
            <a:ext cx="1807529" cy="4269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p12"/>
          <p:cNvGrpSpPr/>
          <p:nvPr/>
        </p:nvGrpSpPr>
        <p:grpSpPr>
          <a:xfrm>
            <a:off x="11436251" y="129884"/>
            <a:ext cx="661669" cy="1214119"/>
            <a:chOff x="11436251" y="129884"/>
            <a:chExt cx="661669" cy="1214119"/>
          </a:xfrm>
        </p:grpSpPr>
        <p:sp>
          <p:nvSpPr>
            <p:cNvPr id="154" name="Google Shape;154;p12"/>
            <p:cNvSpPr/>
            <p:nvPr/>
          </p:nvSpPr>
          <p:spPr>
            <a:xfrm>
              <a:off x="114362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2"/>
            <p:cNvSpPr/>
            <p:nvPr/>
          </p:nvSpPr>
          <p:spPr>
            <a:xfrm>
              <a:off x="118426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2"/>
            <p:cNvSpPr/>
            <p:nvPr/>
          </p:nvSpPr>
          <p:spPr>
            <a:xfrm>
              <a:off x="114362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12"/>
            <p:cNvSpPr/>
            <p:nvPr/>
          </p:nvSpPr>
          <p:spPr>
            <a:xfrm>
              <a:off x="118426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12"/>
            <p:cNvSpPr/>
            <p:nvPr/>
          </p:nvSpPr>
          <p:spPr>
            <a:xfrm>
              <a:off x="114362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12"/>
            <p:cNvSpPr/>
            <p:nvPr/>
          </p:nvSpPr>
          <p:spPr>
            <a:xfrm>
              <a:off x="118426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12"/>
            <p:cNvSpPr/>
            <p:nvPr/>
          </p:nvSpPr>
          <p:spPr>
            <a:xfrm>
              <a:off x="116394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12"/>
            <p:cNvSpPr/>
            <p:nvPr/>
          </p:nvSpPr>
          <p:spPr>
            <a:xfrm>
              <a:off x="116394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2"/>
            <p:cNvSpPr/>
            <p:nvPr/>
          </p:nvSpPr>
          <p:spPr>
            <a:xfrm>
              <a:off x="116394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12"/>
            <p:cNvSpPr/>
            <p:nvPr/>
          </p:nvSpPr>
          <p:spPr>
            <a:xfrm>
              <a:off x="12045851" y="1298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12"/>
            <p:cNvSpPr/>
            <p:nvPr/>
          </p:nvSpPr>
          <p:spPr>
            <a:xfrm>
              <a:off x="12045851" y="3235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12"/>
            <p:cNvSpPr/>
            <p:nvPr/>
          </p:nvSpPr>
          <p:spPr>
            <a:xfrm>
              <a:off x="12045851" y="5172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12"/>
            <p:cNvSpPr/>
            <p:nvPr/>
          </p:nvSpPr>
          <p:spPr>
            <a:xfrm>
              <a:off x="114394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12"/>
            <p:cNvSpPr/>
            <p:nvPr/>
          </p:nvSpPr>
          <p:spPr>
            <a:xfrm>
              <a:off x="118458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12"/>
            <p:cNvSpPr/>
            <p:nvPr/>
          </p:nvSpPr>
          <p:spPr>
            <a:xfrm>
              <a:off x="114394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12"/>
            <p:cNvSpPr/>
            <p:nvPr/>
          </p:nvSpPr>
          <p:spPr>
            <a:xfrm>
              <a:off x="118458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2"/>
            <p:cNvSpPr/>
            <p:nvPr/>
          </p:nvSpPr>
          <p:spPr>
            <a:xfrm>
              <a:off x="114394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2"/>
            <p:cNvSpPr/>
            <p:nvPr/>
          </p:nvSpPr>
          <p:spPr>
            <a:xfrm>
              <a:off x="118458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12"/>
            <p:cNvSpPr/>
            <p:nvPr/>
          </p:nvSpPr>
          <p:spPr>
            <a:xfrm>
              <a:off x="116426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2"/>
            <p:cNvSpPr/>
            <p:nvPr/>
          </p:nvSpPr>
          <p:spPr>
            <a:xfrm>
              <a:off x="116426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2"/>
            <p:cNvSpPr/>
            <p:nvPr/>
          </p:nvSpPr>
          <p:spPr>
            <a:xfrm>
              <a:off x="116426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2"/>
            <p:cNvSpPr/>
            <p:nvPr/>
          </p:nvSpPr>
          <p:spPr>
            <a:xfrm>
              <a:off x="12049026" y="71725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2"/>
            <p:cNvSpPr/>
            <p:nvPr/>
          </p:nvSpPr>
          <p:spPr>
            <a:xfrm>
              <a:off x="12049026" y="91093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12"/>
            <p:cNvSpPr/>
            <p:nvPr/>
          </p:nvSpPr>
          <p:spPr>
            <a:xfrm>
              <a:off x="12049026" y="1104609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12"/>
            <p:cNvSpPr/>
            <p:nvPr/>
          </p:nvSpPr>
          <p:spPr>
            <a:xfrm>
              <a:off x="114426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12"/>
            <p:cNvSpPr/>
            <p:nvPr/>
          </p:nvSpPr>
          <p:spPr>
            <a:xfrm>
              <a:off x="118490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12"/>
            <p:cNvSpPr/>
            <p:nvPr/>
          </p:nvSpPr>
          <p:spPr>
            <a:xfrm>
              <a:off x="116458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12"/>
            <p:cNvSpPr/>
            <p:nvPr/>
          </p:nvSpPr>
          <p:spPr>
            <a:xfrm>
              <a:off x="12052201" y="1298284"/>
              <a:ext cx="45719" cy="4571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A yellow and black striped sign&#10;&#10;Description automatically generated" id="182" name="Google Shape;182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759075" y="1053240"/>
            <a:ext cx="444500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white_blank">
  <p:cSld name="1_white_blank">
    <p:bg>
      <p:bgPr>
        <a:solidFill>
          <a:schemeClr val="dk1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logo with blue and yellow colors&#10;&#10;Description automatically generated" id="184" name="Google Shape;18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029700" y="5514927"/>
            <a:ext cx="2922386" cy="1162946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3"/>
          <p:cNvSpPr txBox="1"/>
          <p:nvPr/>
        </p:nvSpPr>
        <p:spPr>
          <a:xfrm>
            <a:off x="502311" y="4331682"/>
            <a:ext cx="4233461" cy="1404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view further frameworks please visit: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sng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www.b2bframeworks.com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sng">
              <a:solidFill>
                <a:schemeClr val="accen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Keep In touch:</a:t>
            </a:r>
            <a:endParaRPr/>
          </a:p>
        </p:txBody>
      </p:sp>
      <p:pic>
        <p:nvPicPr>
          <p:cNvPr descr="A black letter f in a white circle&#10;&#10;Description automatically generated" id="186" name="Google Shape;18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1212" y="6023422"/>
            <a:ext cx="370132" cy="3701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white circle with letters in it&#10;&#10;Description automatically generated" id="187" name="Google Shape;18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72044" y="6023422"/>
            <a:ext cx="370132" cy="3701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x in a white circle&#10;&#10;Description automatically generated" id="188" name="Google Shape;188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24742" y="5991392"/>
            <a:ext cx="433362" cy="4166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of a camera&#10;&#10;Description automatically generated" id="189" name="Google Shape;189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05574" y="5995316"/>
            <a:ext cx="433362" cy="416694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3"/>
          <p:cNvSpPr txBox="1"/>
          <p:nvPr>
            <p:ph type="title"/>
          </p:nvPr>
        </p:nvSpPr>
        <p:spPr>
          <a:xfrm>
            <a:off x="380563" y="3534859"/>
            <a:ext cx="5156200" cy="510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 SemiBold"/>
              <a:buNone/>
              <a:defRPr b="1" i="0" sz="36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3">
  <p:cSld name="Title Slide 3">
    <p:bg>
      <p:bgPr>
        <a:solidFill>
          <a:schemeClr val="dk1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logo with blue and yellow colors&#10;&#10;Description automatically generated" id="192" name="Google Shape;192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8000" y="307536"/>
            <a:ext cx="2922386" cy="1162946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4"/>
          <p:cNvSpPr txBox="1"/>
          <p:nvPr>
            <p:ph type="title"/>
          </p:nvPr>
        </p:nvSpPr>
        <p:spPr>
          <a:xfrm>
            <a:off x="508000" y="2459096"/>
            <a:ext cx="51562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Montserrat SemiBold"/>
              <a:buNone/>
              <a:defRPr b="1" i="0" sz="44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4" name="Google Shape;194;p14"/>
          <p:cNvSpPr txBox="1"/>
          <p:nvPr/>
        </p:nvSpPr>
        <p:spPr>
          <a:xfrm>
            <a:off x="521110" y="2024448"/>
            <a:ext cx="51562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</a:pPr>
            <a:r>
              <a:rPr b="0" i="0" lang="en-GB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B2B FRAMEWORKS</a:t>
            </a:r>
            <a:endParaRPr b="0" i="0"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5" name="Google Shape;195;p14"/>
          <p:cNvSpPr/>
          <p:nvPr/>
        </p:nvSpPr>
        <p:spPr>
          <a:xfrm>
            <a:off x="1226931" y="3172691"/>
            <a:ext cx="170881" cy="58002"/>
          </a:xfrm>
          <a:prstGeom prst="flowChartTerminator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4"/>
          <p:cNvSpPr/>
          <p:nvPr/>
        </p:nvSpPr>
        <p:spPr>
          <a:xfrm>
            <a:off x="0" y="3172691"/>
            <a:ext cx="1288891" cy="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omputer monitor and monitor with blue circles and black background&#10;&#10;Description automatically generated" id="197" name="Google Shape;19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00" y="1257300"/>
            <a:ext cx="7162800" cy="560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_2">
  <p:cSld name="Title Slide_2">
    <p:bg>
      <p:bgPr>
        <a:solidFill>
          <a:schemeClr val="lt1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5"/>
          <p:cNvSpPr txBox="1"/>
          <p:nvPr/>
        </p:nvSpPr>
        <p:spPr>
          <a:xfrm>
            <a:off x="521110" y="436948"/>
            <a:ext cx="51562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</a:pPr>
            <a:r>
              <a:rPr b="0" i="0" lang="en-GB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B2B FRAMEWORKS</a:t>
            </a:r>
            <a:endParaRPr b="0" i="0"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A logo with a black background&#10;&#10;Description automatically generated" id="200" name="Google Shape;200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014518" y="5514927"/>
            <a:ext cx="2946191" cy="1172419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5"/>
          <p:cNvSpPr txBox="1"/>
          <p:nvPr/>
        </p:nvSpPr>
        <p:spPr>
          <a:xfrm>
            <a:off x="673510" y="589348"/>
            <a:ext cx="51562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</a:pPr>
            <a:r>
              <a:rPr b="0" i="0" lang="en-GB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B2B FRAMEWORKS</a:t>
            </a:r>
            <a:endParaRPr b="0" i="0"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2" name="Google Shape;202;p15"/>
          <p:cNvSpPr/>
          <p:nvPr/>
        </p:nvSpPr>
        <p:spPr>
          <a:xfrm>
            <a:off x="1226931" y="1585191"/>
            <a:ext cx="170881" cy="58002"/>
          </a:xfrm>
          <a:prstGeom prst="flowChartTerminator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5"/>
          <p:cNvSpPr/>
          <p:nvPr/>
        </p:nvSpPr>
        <p:spPr>
          <a:xfrm>
            <a:off x="0" y="1585191"/>
            <a:ext cx="1288891" cy="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43908" y="1373995"/>
            <a:ext cx="7054161" cy="4344864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5"/>
          <p:cNvSpPr txBox="1"/>
          <p:nvPr>
            <p:ph type="title"/>
          </p:nvPr>
        </p:nvSpPr>
        <p:spPr>
          <a:xfrm>
            <a:off x="508000" y="871596"/>
            <a:ext cx="51562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Montserrat SemiBold"/>
              <a:buNone/>
              <a:defRPr b="1" i="0" sz="44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Blue bkg">
  <p:cSld name="Text Blue bkg"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yellow circle on a black background&#10;&#10;Description automatically generated" id="207" name="Google Shape;207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350000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6"/>
          <p:cNvSpPr/>
          <p:nvPr/>
        </p:nvSpPr>
        <p:spPr>
          <a:xfrm flipH="1">
            <a:off x="71589" y="6260464"/>
            <a:ext cx="470943" cy="470943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6"/>
          <p:cNvSpPr txBox="1"/>
          <p:nvPr>
            <p:ph idx="11" type="ftr"/>
          </p:nvPr>
        </p:nvSpPr>
        <p:spPr>
          <a:xfrm>
            <a:off x="4038600" y="64159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16"/>
          <p:cNvSpPr txBox="1"/>
          <p:nvPr>
            <p:ph idx="12" type="sldNum"/>
          </p:nvPr>
        </p:nvSpPr>
        <p:spPr>
          <a:xfrm>
            <a:off x="231915" y="6415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l">
              <a:spcBef>
                <a:spcPts val="0"/>
              </a:spcBef>
              <a:buNone/>
              <a:defRPr b="0" i="0" sz="10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11" name="Google Shape;21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87802" y="6341879"/>
            <a:ext cx="1816291" cy="42899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6"/>
          <p:cNvSpPr/>
          <p:nvPr/>
        </p:nvSpPr>
        <p:spPr>
          <a:xfrm>
            <a:off x="1226931" y="1077191"/>
            <a:ext cx="170881" cy="58002"/>
          </a:xfrm>
          <a:prstGeom prst="flowChartTerminator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6"/>
          <p:cNvSpPr/>
          <p:nvPr/>
        </p:nvSpPr>
        <p:spPr>
          <a:xfrm>
            <a:off x="0" y="1077191"/>
            <a:ext cx="1288891" cy="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6"/>
          <p:cNvSpPr txBox="1"/>
          <p:nvPr>
            <p:ph type="title"/>
          </p:nvPr>
        </p:nvSpPr>
        <p:spPr>
          <a:xfrm>
            <a:off x="333515" y="472411"/>
            <a:ext cx="5156200" cy="488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  <a:defRPr b="1" i="0" sz="32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grpSp>
        <p:nvGrpSpPr>
          <p:cNvPr id="215" name="Google Shape;215;p16"/>
          <p:cNvGrpSpPr/>
          <p:nvPr/>
        </p:nvGrpSpPr>
        <p:grpSpPr>
          <a:xfrm>
            <a:off x="11436251" y="129884"/>
            <a:ext cx="661669" cy="1214119"/>
            <a:chOff x="11436251" y="129884"/>
            <a:chExt cx="661669" cy="1214119"/>
          </a:xfrm>
        </p:grpSpPr>
        <p:sp>
          <p:nvSpPr>
            <p:cNvPr id="216" name="Google Shape;216;p16"/>
            <p:cNvSpPr/>
            <p:nvPr/>
          </p:nvSpPr>
          <p:spPr>
            <a:xfrm>
              <a:off x="114362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16"/>
            <p:cNvSpPr/>
            <p:nvPr/>
          </p:nvSpPr>
          <p:spPr>
            <a:xfrm>
              <a:off x="118426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16"/>
            <p:cNvSpPr/>
            <p:nvPr/>
          </p:nvSpPr>
          <p:spPr>
            <a:xfrm>
              <a:off x="114362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16"/>
            <p:cNvSpPr/>
            <p:nvPr/>
          </p:nvSpPr>
          <p:spPr>
            <a:xfrm>
              <a:off x="118426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16"/>
            <p:cNvSpPr/>
            <p:nvPr/>
          </p:nvSpPr>
          <p:spPr>
            <a:xfrm>
              <a:off x="114362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16"/>
            <p:cNvSpPr/>
            <p:nvPr/>
          </p:nvSpPr>
          <p:spPr>
            <a:xfrm>
              <a:off x="118426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16"/>
            <p:cNvSpPr/>
            <p:nvPr/>
          </p:nvSpPr>
          <p:spPr>
            <a:xfrm>
              <a:off x="116394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16"/>
            <p:cNvSpPr/>
            <p:nvPr/>
          </p:nvSpPr>
          <p:spPr>
            <a:xfrm>
              <a:off x="116394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116394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12045851" y="1298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16"/>
            <p:cNvSpPr/>
            <p:nvPr/>
          </p:nvSpPr>
          <p:spPr>
            <a:xfrm>
              <a:off x="12045851" y="3235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12045851" y="5172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16"/>
            <p:cNvSpPr/>
            <p:nvPr/>
          </p:nvSpPr>
          <p:spPr>
            <a:xfrm>
              <a:off x="114394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16"/>
            <p:cNvSpPr/>
            <p:nvPr/>
          </p:nvSpPr>
          <p:spPr>
            <a:xfrm>
              <a:off x="118458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16"/>
            <p:cNvSpPr/>
            <p:nvPr/>
          </p:nvSpPr>
          <p:spPr>
            <a:xfrm>
              <a:off x="114394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16"/>
            <p:cNvSpPr/>
            <p:nvPr/>
          </p:nvSpPr>
          <p:spPr>
            <a:xfrm>
              <a:off x="118458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16"/>
            <p:cNvSpPr/>
            <p:nvPr/>
          </p:nvSpPr>
          <p:spPr>
            <a:xfrm>
              <a:off x="114394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16"/>
            <p:cNvSpPr/>
            <p:nvPr/>
          </p:nvSpPr>
          <p:spPr>
            <a:xfrm>
              <a:off x="118458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16"/>
            <p:cNvSpPr/>
            <p:nvPr/>
          </p:nvSpPr>
          <p:spPr>
            <a:xfrm>
              <a:off x="116426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16"/>
            <p:cNvSpPr/>
            <p:nvPr/>
          </p:nvSpPr>
          <p:spPr>
            <a:xfrm>
              <a:off x="116426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16"/>
            <p:cNvSpPr/>
            <p:nvPr/>
          </p:nvSpPr>
          <p:spPr>
            <a:xfrm>
              <a:off x="116426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16"/>
            <p:cNvSpPr/>
            <p:nvPr/>
          </p:nvSpPr>
          <p:spPr>
            <a:xfrm>
              <a:off x="12049026" y="71725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16"/>
            <p:cNvSpPr/>
            <p:nvPr/>
          </p:nvSpPr>
          <p:spPr>
            <a:xfrm>
              <a:off x="12049026" y="91093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6"/>
            <p:cNvSpPr/>
            <p:nvPr/>
          </p:nvSpPr>
          <p:spPr>
            <a:xfrm>
              <a:off x="12049026" y="1104609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16"/>
            <p:cNvSpPr/>
            <p:nvPr/>
          </p:nvSpPr>
          <p:spPr>
            <a:xfrm>
              <a:off x="114426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118490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116458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12052201" y="1298284"/>
              <a:ext cx="45719" cy="45719"/>
            </a:xfrm>
            <a:prstGeom prst="ellipse">
              <a:avLst/>
            </a:pr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4" name="Google Shape;244;p16"/>
          <p:cNvSpPr/>
          <p:nvPr/>
        </p:nvSpPr>
        <p:spPr>
          <a:xfrm rot="1323502">
            <a:off x="11725925" y="845680"/>
            <a:ext cx="698270" cy="698270"/>
          </a:xfrm>
          <a:prstGeom prst="chord">
            <a:avLst>
              <a:gd fmla="val 2700000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C9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7"/>
          <p:cNvSpPr txBox="1"/>
          <p:nvPr>
            <p:ph idx="12" type="sldNum"/>
          </p:nvPr>
        </p:nvSpPr>
        <p:spPr>
          <a:xfrm>
            <a:off x="2159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C9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C9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C9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C9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C9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C9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C9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C9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C9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facebook.com/b2bframeworks" TargetMode="External"/><Relationship Id="rId4" Type="http://schemas.openxmlformats.org/officeDocument/2006/relationships/hyperlink" Target="https://www.linkedin.com/company/b2bframeworks/" TargetMode="External"/><Relationship Id="rId5" Type="http://schemas.openxmlformats.org/officeDocument/2006/relationships/hyperlink" Target="https://twitter.com/b2bframeworks" TargetMode="External"/><Relationship Id="rId6" Type="http://schemas.openxmlformats.org/officeDocument/2006/relationships/hyperlink" Target="https://www.instagram.com/b2bframeworks/" TargetMode="External"/><Relationship Id="rId7" Type="http://schemas.openxmlformats.org/officeDocument/2006/relationships/hyperlink" Target="https://www.b2bframeworks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1"/>
          <p:cNvSpPr txBox="1"/>
          <p:nvPr>
            <p:ph type="title"/>
          </p:nvPr>
        </p:nvSpPr>
        <p:spPr>
          <a:xfrm>
            <a:off x="507998" y="835248"/>
            <a:ext cx="10674351" cy="809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Montserrat SemiBold"/>
              <a:buNone/>
            </a:pPr>
            <a:r>
              <a:rPr lang="en-GB"/>
              <a:t>Theory X &amp; Theory Y</a:t>
            </a:r>
            <a:endParaRPr/>
          </a:p>
        </p:txBody>
      </p:sp>
      <p:pic>
        <p:nvPicPr>
          <p:cNvPr id="663" name="Google Shape;66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8475" y="2634524"/>
            <a:ext cx="2017376" cy="104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Google Shape;66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16450" y="3681126"/>
            <a:ext cx="1560311" cy="80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"/>
          <p:cNvSpPr txBox="1"/>
          <p:nvPr>
            <p:ph idx="11" type="ftr"/>
          </p:nvPr>
        </p:nvSpPr>
        <p:spPr>
          <a:xfrm>
            <a:off x="4038600" y="64159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Copyright © B2B Frameworks Ltd 2018</a:t>
            </a:r>
            <a:endParaRPr/>
          </a:p>
        </p:txBody>
      </p:sp>
      <p:sp>
        <p:nvSpPr>
          <p:cNvPr id="670" name="Google Shape;670;p2"/>
          <p:cNvSpPr txBox="1"/>
          <p:nvPr>
            <p:ph idx="12" type="sldNum"/>
          </p:nvPr>
        </p:nvSpPr>
        <p:spPr>
          <a:xfrm>
            <a:off x="231915" y="6415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71" name="Google Shape;671;p2"/>
          <p:cNvSpPr txBox="1"/>
          <p:nvPr>
            <p:ph type="title"/>
          </p:nvPr>
        </p:nvSpPr>
        <p:spPr>
          <a:xfrm>
            <a:off x="333514" y="472411"/>
            <a:ext cx="11453673" cy="5467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</a:pPr>
            <a:r>
              <a:rPr lang="en-GB" sz="3000"/>
              <a:t>A business tool to better understand people</a:t>
            </a:r>
            <a:r>
              <a:rPr lang="en-GB" sz="3000">
                <a:solidFill>
                  <a:schemeClr val="accent1"/>
                </a:solidFill>
              </a:rPr>
              <a:t>.</a:t>
            </a:r>
            <a:endParaRPr sz="3000"/>
          </a:p>
        </p:txBody>
      </p:sp>
      <p:sp>
        <p:nvSpPr>
          <p:cNvPr id="672" name="Google Shape;672;p2"/>
          <p:cNvSpPr txBox="1"/>
          <p:nvPr/>
        </p:nvSpPr>
        <p:spPr>
          <a:xfrm>
            <a:off x="489576" y="1976850"/>
            <a:ext cx="4380900" cy="41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u="none" cap="none" strike="noStrike">
                <a:solidFill>
                  <a:srgbClr val="37415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Theory X and Theory Y are management theories proposed by Douglas McGregor in the 1960s. They characterise two contrasting approaches to employee motivation and management.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7415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B394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 thoughtful integration of Theory X and Theory Y principles, based on the specific needs and context of the company, can contribute to its growth by optimising employee performance, fostering innovation, and creating a positive work culture.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B394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>
                <a:solidFill>
                  <a:srgbClr val="37415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While these theories were initially developed to understand human behaviour in the workplace, they can also be applied strategically to foster growth in a company by improving marketing communications.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B394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73" name="Google Shape;673;p2"/>
          <p:cNvSpPr txBox="1"/>
          <p:nvPr/>
        </p:nvSpPr>
        <p:spPr>
          <a:xfrm>
            <a:off x="442913" y="1328740"/>
            <a:ext cx="1130617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Use this framework to motivate employees and improve marketing coms</a:t>
            </a:r>
            <a:endParaRPr b="1" sz="16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674" name="Google Shape;67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09265" y="2129245"/>
            <a:ext cx="6211392" cy="3222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3"/>
          <p:cNvSpPr txBox="1"/>
          <p:nvPr>
            <p:ph idx="11" type="ftr"/>
          </p:nvPr>
        </p:nvSpPr>
        <p:spPr>
          <a:xfrm>
            <a:off x="4038600" y="64159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Copyright © B2B Frameworks Ltd 2018</a:t>
            </a:r>
            <a:endParaRPr/>
          </a:p>
        </p:txBody>
      </p:sp>
      <p:sp>
        <p:nvSpPr>
          <p:cNvPr id="680" name="Google Shape;680;p3"/>
          <p:cNvSpPr txBox="1"/>
          <p:nvPr>
            <p:ph idx="12" type="sldNum"/>
          </p:nvPr>
        </p:nvSpPr>
        <p:spPr>
          <a:xfrm>
            <a:off x="231915" y="6415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81" name="Google Shape;681;p3"/>
          <p:cNvSpPr txBox="1"/>
          <p:nvPr>
            <p:ph type="title"/>
          </p:nvPr>
        </p:nvSpPr>
        <p:spPr>
          <a:xfrm>
            <a:off x="298676" y="750470"/>
            <a:ext cx="815952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</a:pPr>
            <a:r>
              <a:rPr lang="en-GB" sz="3000"/>
              <a:t>Sort out the Theory X people</a:t>
            </a:r>
            <a:r>
              <a:rPr lang="en-GB" sz="3000">
                <a:solidFill>
                  <a:schemeClr val="accent3"/>
                </a:solidFill>
              </a:rPr>
              <a:t>.</a:t>
            </a:r>
            <a:endParaRPr sz="3000">
              <a:solidFill>
                <a:schemeClr val="accent3"/>
              </a:solidFill>
            </a:endParaRPr>
          </a:p>
        </p:txBody>
      </p:sp>
      <p:graphicFrame>
        <p:nvGraphicFramePr>
          <p:cNvPr id="682" name="Google Shape;682;p3"/>
          <p:cNvGraphicFramePr/>
          <p:nvPr/>
        </p:nvGraphicFramePr>
        <p:xfrm>
          <a:off x="1536839" y="350735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{663024E4-1089-4FDA-A76F-95992FB0F007}</a:tableStyleId>
              </a:tblPr>
              <a:tblGrid>
                <a:gridCol w="3805075"/>
                <a:gridCol w="5327875"/>
              </a:tblGrid>
              <a:tr h="577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87475" marL="8747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 </a:t>
                      </a:r>
                      <a:r>
                        <a:rPr b="1" i="0" lang="en-GB" sz="1300" u="none" cap="none" strike="noStrike">
                          <a:solidFill>
                            <a:schemeClr val="accen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Complete these boxes</a:t>
                      </a:r>
                      <a:endParaRPr b="1" i="0" sz="1300" u="none" cap="none" strike="noStrike">
                        <a:solidFill>
                          <a:schemeClr val="accent1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87475" marL="87475" anchor="ctr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572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200" u="none" cap="none" strike="noStrike">
                          <a:solidFill>
                            <a:schemeClr val="dk2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What processes in your company demand Theory X protocols?</a:t>
                      </a:r>
                      <a:endParaRPr b="0" i="0" sz="1200" u="none" cap="none" strike="noStrike">
                        <a:solidFill>
                          <a:schemeClr val="dk2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87475" marL="87475" anchor="ctr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87475" marL="8747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608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200" u="none" cap="none" strike="noStrike">
                          <a:solidFill>
                            <a:schemeClr val="dk2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How do your company’s products require a Theory X communication?</a:t>
                      </a:r>
                      <a:endParaRPr/>
                    </a:p>
                  </a:txBody>
                  <a:tcPr marT="0" marB="0" marR="87475" marL="87475" anchor="ctr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87475" marL="8747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58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200" u="none" cap="none" strike="noStrike">
                          <a:solidFill>
                            <a:schemeClr val="dk2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To what extent are leaders of your company Theory X people?</a:t>
                      </a:r>
                      <a:endParaRPr b="0" i="0" sz="1200" u="none" cap="none" strike="noStrike">
                        <a:solidFill>
                          <a:schemeClr val="dk2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87475" marL="87475" anchor="ctr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87475" marL="8747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sp>
        <p:nvSpPr>
          <p:cNvPr id="683" name="Google Shape;683;p3"/>
          <p:cNvSpPr txBox="1"/>
          <p:nvPr/>
        </p:nvSpPr>
        <p:spPr>
          <a:xfrm>
            <a:off x="395200" y="1485550"/>
            <a:ext cx="108915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Theory X assumes that employees and customers are inherently lazy.  In certain situations, a focus on efficiency and control can be beneficial for specific tasks or projects. For example, in manufacturing or production processes where precision and consistency are crucial. Theory X people like clear guidelines and a structured work environment. Theory X principles may be applied when there's a need for strict adherence to procedures, ensuring compliance with industry standards, or following instruction on a product they have purchased. In situations where tasks are routine and require minimal creativity or innovation, a Theory X approach can be effective. Management can adopt a task-oriented style to ensure that employees and customers follow established processes and meet predetermined targets.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4"/>
          <p:cNvSpPr txBox="1"/>
          <p:nvPr>
            <p:ph idx="11" type="ftr"/>
          </p:nvPr>
        </p:nvSpPr>
        <p:spPr>
          <a:xfrm>
            <a:off x="4038600" y="64159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Copyright © B2B Frameworks Ltd 2018</a:t>
            </a:r>
            <a:endParaRPr/>
          </a:p>
        </p:txBody>
      </p:sp>
      <p:sp>
        <p:nvSpPr>
          <p:cNvPr id="689" name="Google Shape;689;p4"/>
          <p:cNvSpPr txBox="1"/>
          <p:nvPr>
            <p:ph idx="12" type="sldNum"/>
          </p:nvPr>
        </p:nvSpPr>
        <p:spPr>
          <a:xfrm>
            <a:off x="231915" y="6415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90" name="Google Shape;690;p4"/>
          <p:cNvSpPr txBox="1"/>
          <p:nvPr>
            <p:ph type="title"/>
          </p:nvPr>
        </p:nvSpPr>
        <p:spPr>
          <a:xfrm>
            <a:off x="298676" y="750470"/>
            <a:ext cx="10191524" cy="510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</a:pPr>
            <a:r>
              <a:rPr lang="en-GB" sz="3000"/>
              <a:t>Sort out the Theory Y people</a:t>
            </a:r>
            <a:r>
              <a:rPr lang="en-GB" sz="3000">
                <a:solidFill>
                  <a:schemeClr val="accent2"/>
                </a:solidFill>
              </a:rPr>
              <a:t>.</a:t>
            </a:r>
            <a:r>
              <a:rPr lang="en-GB" sz="3000"/>
              <a:t> </a:t>
            </a:r>
            <a:endParaRPr sz="3000"/>
          </a:p>
        </p:txBody>
      </p:sp>
      <p:graphicFrame>
        <p:nvGraphicFramePr>
          <p:cNvPr id="691" name="Google Shape;691;p4"/>
          <p:cNvGraphicFramePr/>
          <p:nvPr/>
        </p:nvGraphicFramePr>
        <p:xfrm>
          <a:off x="906640" y="3429000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{329A41D1-68A1-4DC3-968A-20DA6A449BC7}</a:tableStyleId>
              </a:tblPr>
              <a:tblGrid>
                <a:gridCol w="4817975"/>
                <a:gridCol w="5143300"/>
              </a:tblGrid>
              <a:tr h="589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300"/>
                        <a:buFont typeface="Montserrat SemiBold"/>
                        <a:buNone/>
                      </a:pPr>
                      <a:r>
                        <a:rPr b="1" i="0" lang="en-GB" sz="1300" u="none" cap="none" strike="noStrike">
                          <a:solidFill>
                            <a:schemeClr val="accen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Complete these boxes</a:t>
                      </a:r>
                      <a:endParaRPr b="1" i="0" sz="1300" u="none" cap="none" strike="noStrike">
                        <a:solidFill>
                          <a:schemeClr val="accent1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68575" marL="68575" anchor="ctr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677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100" u="none" cap="none" strike="noStrike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How much responsibility are you prepared to give to your employees?  How much responsibility are they happy to take?</a:t>
                      </a:r>
                      <a:endParaRPr b="1" i="0" sz="1100" u="none" cap="none" strike="noStrike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68575" marL="68575" anchor="ctr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81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b="1" i="0" sz="1100" u="none" cap="none" strike="noStrike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Montserrat SemiBold"/>
                        <a:buNone/>
                      </a:pPr>
                      <a:r>
                        <a:rPr b="1" i="0" lang="en-GB" sz="1100" u="none" cap="none" strike="noStrike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How many and which of your customers are flexible and adaptable in buying and using your products?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100" u="none" cap="none" strike="noStrike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68575" marL="68575" anchor="ctr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701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100" u="none" cap="none" strike="noStrike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How do your communications with employees and customers treat them as “responsible people” who can make their own minds up about things?</a:t>
                      </a:r>
                      <a:endParaRPr/>
                    </a:p>
                  </a:txBody>
                  <a:tcPr marT="0" marB="0" marR="68575" marL="68575" anchor="ctr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sp>
        <p:nvSpPr>
          <p:cNvPr id="692" name="Google Shape;692;p4"/>
          <p:cNvSpPr txBox="1"/>
          <p:nvPr/>
        </p:nvSpPr>
        <p:spPr>
          <a:xfrm>
            <a:off x="406826" y="1605375"/>
            <a:ext cx="105276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Theory Y people enjoy taking responsibility. Applying Theory Y principles involves empowering employees and customers, providing them with autonomy, and fostering a sense of ownership. This approach can lead to higher engagement and creativity.  Theory Y is well-suited where there is innovation and adaptability. Theory Y emphasises the importance of developing someone’s potential. Investing in training and continuous learning can help here. Employees and customers may have diverse needs and preferences. This means Theory Y employees favour flexible work and Theory Y customers should be segmented on their needs.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5"/>
          <p:cNvSpPr txBox="1"/>
          <p:nvPr>
            <p:ph idx="11" type="ftr"/>
          </p:nvPr>
        </p:nvSpPr>
        <p:spPr>
          <a:xfrm>
            <a:off x="4038600" y="641598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Copyright © B2B Frameworks Ltd 2018</a:t>
            </a:r>
            <a:endParaRPr/>
          </a:p>
        </p:txBody>
      </p:sp>
      <p:sp>
        <p:nvSpPr>
          <p:cNvPr id="698" name="Google Shape;698;p5"/>
          <p:cNvSpPr txBox="1"/>
          <p:nvPr>
            <p:ph idx="12" type="sldNum"/>
          </p:nvPr>
        </p:nvSpPr>
        <p:spPr>
          <a:xfrm>
            <a:off x="231915" y="641598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99" name="Google Shape;699;p5"/>
          <p:cNvSpPr txBox="1"/>
          <p:nvPr>
            <p:ph type="title"/>
          </p:nvPr>
        </p:nvSpPr>
        <p:spPr>
          <a:xfrm>
            <a:off x="298676" y="750470"/>
            <a:ext cx="10597924" cy="510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</a:pPr>
            <a:r>
              <a:rPr lang="en-GB" sz="3000"/>
              <a:t>Recognise that both types of people are relevant</a:t>
            </a:r>
            <a:r>
              <a:rPr lang="en-GB" sz="3000">
                <a:solidFill>
                  <a:schemeClr val="accent1"/>
                </a:solidFill>
              </a:rPr>
              <a:t>.</a:t>
            </a:r>
            <a:endParaRPr sz="3000">
              <a:solidFill>
                <a:schemeClr val="accent1"/>
              </a:solidFill>
            </a:endParaRPr>
          </a:p>
        </p:txBody>
      </p:sp>
      <p:graphicFrame>
        <p:nvGraphicFramePr>
          <p:cNvPr id="700" name="Google Shape;700;p5"/>
          <p:cNvGraphicFramePr/>
          <p:nvPr/>
        </p:nvGraphicFramePr>
        <p:xfrm>
          <a:off x="1068463" y="2918347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{329A41D1-68A1-4DC3-968A-20DA6A449BC7}</a:tableStyleId>
              </a:tblPr>
              <a:tblGrid>
                <a:gridCol w="4817975"/>
                <a:gridCol w="5143300"/>
              </a:tblGrid>
              <a:tr h="589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300"/>
                        <a:buFont typeface="Montserrat SemiBold"/>
                        <a:buNone/>
                      </a:pPr>
                      <a:r>
                        <a:rPr b="1" i="0" lang="en-GB" sz="1300" u="none" cap="none" strike="noStrike">
                          <a:solidFill>
                            <a:schemeClr val="accent1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Complete these boxes</a:t>
                      </a:r>
                      <a:endParaRPr b="1" i="0" sz="1300" u="none" cap="none" strike="noStrike">
                        <a:solidFill>
                          <a:schemeClr val="accent1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68575" marL="68575" anchor="ctr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677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100" u="none" cap="none" strike="noStrike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Where within your company would Theory X and Theory Y help motivate and manage staff?</a:t>
                      </a:r>
                      <a:endParaRPr b="1" i="0" sz="1100" u="none" cap="none" strike="noStrike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68575" marL="68575" anchor="ctr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81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b="1" i="0" sz="1100" u="none" cap="none" strike="noStrike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Montserrat SemiBold"/>
                        <a:buNone/>
                      </a:pPr>
                      <a:r>
                        <a:rPr b="1" i="0" lang="en-GB" sz="1100" u="none" cap="none" strike="noStrike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How can Theory X and Theory Y be used to better communicate with segments of customers?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100" u="none" cap="none" strike="noStrike">
                        <a:solidFill>
                          <a:schemeClr val="dk2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68575" marL="68575" anchor="ctr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836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100" u="none" cap="none" strike="noStrike">
                          <a:solidFill>
                            <a:schemeClr val="dk2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How can you get feedback from employees and customers to find out if you have positioned them correctly and that your communications are effective?</a:t>
                      </a:r>
                      <a:endParaRPr/>
                    </a:p>
                  </a:txBody>
                  <a:tcPr marT="0" marB="0" marR="68575" marL="68575" anchor="ctr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sp>
        <p:nvSpPr>
          <p:cNvPr id="701" name="Google Shape;701;p5"/>
          <p:cNvSpPr txBox="1"/>
          <p:nvPr/>
        </p:nvSpPr>
        <p:spPr>
          <a:xfrm>
            <a:off x="395201" y="1502850"/>
            <a:ext cx="105393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Neither Theory X nor Theory Y is universally applicable. This involves adapting management styles based on the specific context, tasks at hand, and segmentation of your customers. Combining elements of both theories can create a balanced approach. For example, using Theory X principles for routine tasks that require precision and control, while applying Theory Y principles for fostering innovation and creativity in strategic projects.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1f0dc6ce1b7_0_0"/>
          <p:cNvSpPr txBox="1"/>
          <p:nvPr>
            <p:ph type="title"/>
          </p:nvPr>
        </p:nvSpPr>
        <p:spPr>
          <a:xfrm>
            <a:off x="333515" y="472411"/>
            <a:ext cx="51561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</a:pPr>
            <a:r>
              <a:rPr lang="en-GB" sz="2800"/>
              <a:t>Editable framework</a:t>
            </a:r>
            <a:r>
              <a:rPr lang="en-GB" sz="2800">
                <a:solidFill>
                  <a:schemeClr val="lt1"/>
                </a:solidFill>
              </a:rPr>
              <a:t>.</a:t>
            </a:r>
            <a:endParaRPr sz="2800">
              <a:solidFill>
                <a:schemeClr val="lt1"/>
              </a:solidFill>
            </a:endParaRPr>
          </a:p>
        </p:txBody>
      </p:sp>
      <p:sp>
        <p:nvSpPr>
          <p:cNvPr id="707" name="Google Shape;707;g1f0dc6ce1b7_0_0"/>
          <p:cNvSpPr txBox="1"/>
          <p:nvPr>
            <p:ph idx="11" type="ftr"/>
          </p:nvPr>
        </p:nvSpPr>
        <p:spPr>
          <a:xfrm>
            <a:off x="4038600" y="641598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Copyright © B2B Frameworks Ltd 2018</a:t>
            </a:r>
            <a:endParaRPr/>
          </a:p>
        </p:txBody>
      </p:sp>
      <p:sp>
        <p:nvSpPr>
          <p:cNvPr id="708" name="Google Shape;708;g1f0dc6ce1b7_0_0"/>
          <p:cNvSpPr txBox="1"/>
          <p:nvPr>
            <p:ph idx="12" type="sldNum"/>
          </p:nvPr>
        </p:nvSpPr>
        <p:spPr>
          <a:xfrm>
            <a:off x="231915" y="641598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09" name="Google Shape;709;g1f0dc6ce1b7_0_0"/>
          <p:cNvSpPr/>
          <p:nvPr/>
        </p:nvSpPr>
        <p:spPr>
          <a:xfrm>
            <a:off x="484600" y="1310350"/>
            <a:ext cx="7853400" cy="4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Use this to add your own text and edit to suit your own branding</a:t>
            </a:r>
            <a:endParaRPr sz="18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710" name="Google Shape;710;g1f0dc6ce1b7_0_0"/>
          <p:cNvGrpSpPr/>
          <p:nvPr/>
        </p:nvGrpSpPr>
        <p:grpSpPr>
          <a:xfrm>
            <a:off x="0" y="1100016"/>
            <a:ext cx="1397787" cy="57996"/>
            <a:chOff x="0" y="1077191"/>
            <a:chExt cx="1397787" cy="57996"/>
          </a:xfrm>
        </p:grpSpPr>
        <p:sp>
          <p:nvSpPr>
            <p:cNvPr id="711" name="Google Shape;711;g1f0dc6ce1b7_0_0"/>
            <p:cNvSpPr/>
            <p:nvPr/>
          </p:nvSpPr>
          <p:spPr>
            <a:xfrm>
              <a:off x="1226931" y="1077191"/>
              <a:ext cx="170856" cy="57996"/>
            </a:xfrm>
            <a:prstGeom prst="flowChartTerminator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g1f0dc6ce1b7_0_0"/>
            <p:cNvSpPr/>
            <p:nvPr/>
          </p:nvSpPr>
          <p:spPr>
            <a:xfrm>
              <a:off x="0" y="1077191"/>
              <a:ext cx="1288800" cy="57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13" name="Google Shape;713;g1f0dc6ce1b7_0_0"/>
          <p:cNvSpPr/>
          <p:nvPr/>
        </p:nvSpPr>
        <p:spPr>
          <a:xfrm>
            <a:off x="1739725" y="2246925"/>
            <a:ext cx="4163335" cy="517017"/>
          </a:xfrm>
          <a:custGeom>
            <a:rect b="b" l="l" r="r" t="t"/>
            <a:pathLst>
              <a:path extrusionOk="0" h="899160" w="5926455">
                <a:moveTo>
                  <a:pt x="5925972" y="0"/>
                </a:moveTo>
                <a:lnTo>
                  <a:pt x="211416" y="0"/>
                </a:lnTo>
                <a:lnTo>
                  <a:pt x="162940" y="5583"/>
                </a:lnTo>
                <a:lnTo>
                  <a:pt x="118440" y="21488"/>
                </a:lnTo>
                <a:lnTo>
                  <a:pt x="79185" y="46445"/>
                </a:lnTo>
                <a:lnTo>
                  <a:pt x="46445" y="79185"/>
                </a:lnTo>
                <a:lnTo>
                  <a:pt x="21488" y="118440"/>
                </a:lnTo>
                <a:lnTo>
                  <a:pt x="5583" y="162940"/>
                </a:lnTo>
                <a:lnTo>
                  <a:pt x="0" y="211416"/>
                </a:lnTo>
                <a:lnTo>
                  <a:pt x="0" y="898956"/>
                </a:lnTo>
                <a:lnTo>
                  <a:pt x="5925972" y="898956"/>
                </a:lnTo>
                <a:lnTo>
                  <a:pt x="5925972" y="0"/>
                </a:lnTo>
                <a:close/>
              </a:path>
            </a:pathLst>
          </a:custGeom>
          <a:solidFill>
            <a:srgbClr val="02315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714" name="Google Shape;714;g1f0dc6ce1b7_0_0"/>
          <p:cNvSpPr/>
          <p:nvPr/>
        </p:nvSpPr>
        <p:spPr>
          <a:xfrm>
            <a:off x="5967603" y="2246925"/>
            <a:ext cx="4163335" cy="517017"/>
          </a:xfrm>
          <a:custGeom>
            <a:rect b="b" l="l" r="r" t="t"/>
            <a:pathLst>
              <a:path extrusionOk="0" h="899160" w="5926455">
                <a:moveTo>
                  <a:pt x="5714568" y="0"/>
                </a:moveTo>
                <a:lnTo>
                  <a:pt x="0" y="0"/>
                </a:lnTo>
                <a:lnTo>
                  <a:pt x="0" y="898956"/>
                </a:lnTo>
                <a:lnTo>
                  <a:pt x="5925972" y="898956"/>
                </a:lnTo>
                <a:lnTo>
                  <a:pt x="5925972" y="211416"/>
                </a:lnTo>
                <a:lnTo>
                  <a:pt x="5920388" y="162940"/>
                </a:lnTo>
                <a:lnTo>
                  <a:pt x="5904484" y="118440"/>
                </a:lnTo>
                <a:lnTo>
                  <a:pt x="5879527" y="79185"/>
                </a:lnTo>
                <a:lnTo>
                  <a:pt x="5846788" y="46445"/>
                </a:lnTo>
                <a:lnTo>
                  <a:pt x="5807536" y="21488"/>
                </a:lnTo>
                <a:lnTo>
                  <a:pt x="5763039" y="5583"/>
                </a:lnTo>
                <a:lnTo>
                  <a:pt x="5714568" y="0"/>
                </a:lnTo>
                <a:close/>
              </a:path>
            </a:pathLst>
          </a:custGeom>
          <a:solidFill>
            <a:srgbClr val="02315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715" name="Google Shape;715;g1f0dc6ce1b7_0_0"/>
          <p:cNvSpPr txBox="1"/>
          <p:nvPr>
            <p:ph type="title"/>
          </p:nvPr>
        </p:nvSpPr>
        <p:spPr>
          <a:xfrm>
            <a:off x="3288894" y="2354126"/>
            <a:ext cx="1228200" cy="3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Theory X</a:t>
            </a:r>
            <a:endParaRPr sz="19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16" name="Google Shape;716;g1f0dc6ce1b7_0_0"/>
          <p:cNvSpPr txBox="1"/>
          <p:nvPr/>
        </p:nvSpPr>
        <p:spPr>
          <a:xfrm>
            <a:off x="7378922" y="2354126"/>
            <a:ext cx="1219500" cy="3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Theory Y</a:t>
            </a:r>
            <a:endParaRPr sz="19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17" name="Google Shape;717;g1f0dc6ce1b7_0_0"/>
          <p:cNvSpPr txBox="1"/>
          <p:nvPr/>
        </p:nvSpPr>
        <p:spPr>
          <a:xfrm>
            <a:off x="1739725" y="2827877"/>
            <a:ext cx="4148700" cy="502800"/>
          </a:xfrm>
          <a:prstGeom prst="rect">
            <a:avLst/>
          </a:prstGeom>
          <a:solidFill>
            <a:srgbClr val="EEF2F4"/>
          </a:solidFill>
          <a:ln>
            <a:noFill/>
          </a:ln>
        </p:spPr>
        <p:txBody>
          <a:bodyPr anchorCtr="0" anchor="t" bIns="0" lIns="0" spcFirstLastPara="1" rIns="0" wrap="square" tIns="71100">
            <a:spAutoFit/>
          </a:bodyPr>
          <a:lstStyle/>
          <a:p>
            <a:pPr indent="-381000" lvl="0" marL="952500" marR="609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33333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People need close supervision to do the job properly</a:t>
            </a:r>
            <a:endParaRPr sz="14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18" name="Google Shape;718;g1f0dc6ce1b7_0_0"/>
          <p:cNvSpPr txBox="1"/>
          <p:nvPr/>
        </p:nvSpPr>
        <p:spPr>
          <a:xfrm>
            <a:off x="1739725" y="3412896"/>
            <a:ext cx="4148700" cy="510300"/>
          </a:xfrm>
          <a:prstGeom prst="rect">
            <a:avLst/>
          </a:prstGeom>
          <a:solidFill>
            <a:srgbClr val="2B7AF9">
              <a:alpha val="24710"/>
            </a:srgbClr>
          </a:solidFill>
          <a:ln>
            <a:noFill/>
          </a:ln>
        </p:spPr>
        <p:txBody>
          <a:bodyPr anchorCtr="0" anchor="t" bIns="0" lIns="0" spcFirstLastPara="1" rIns="0" wrap="square" tIns="78500">
            <a:spAutoFit/>
          </a:bodyPr>
          <a:lstStyle/>
          <a:p>
            <a:pPr indent="-406400" lvl="0" marL="1041400" marR="635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33333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People are lazy and will avoid work when possible</a:t>
            </a:r>
            <a:endParaRPr sz="14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19" name="Google Shape;719;g1f0dc6ce1b7_0_0"/>
          <p:cNvSpPr txBox="1"/>
          <p:nvPr/>
        </p:nvSpPr>
        <p:spPr>
          <a:xfrm>
            <a:off x="1739725" y="3997914"/>
            <a:ext cx="4148700" cy="501900"/>
          </a:xfrm>
          <a:prstGeom prst="rect">
            <a:avLst/>
          </a:prstGeom>
          <a:solidFill>
            <a:srgbClr val="EEF2F4"/>
          </a:solidFill>
          <a:ln>
            <a:noFill/>
          </a:ln>
        </p:spPr>
        <p:txBody>
          <a:bodyPr anchorCtr="0" anchor="t" bIns="0" lIns="0" spcFirstLastPara="1" rIns="0" wrap="square" tIns="70275">
            <a:spAutoFit/>
          </a:bodyPr>
          <a:lstStyle/>
          <a:p>
            <a:pPr indent="241300" lvl="0" marL="393700" marR="4191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33333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People are not happy to take responsibility for their own actions</a:t>
            </a:r>
            <a:endParaRPr sz="14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20" name="Google Shape;720;g1f0dc6ce1b7_0_0"/>
          <p:cNvSpPr txBox="1"/>
          <p:nvPr/>
        </p:nvSpPr>
        <p:spPr>
          <a:xfrm>
            <a:off x="1739725" y="4582932"/>
            <a:ext cx="4148700" cy="510300"/>
          </a:xfrm>
          <a:prstGeom prst="rect">
            <a:avLst/>
          </a:prstGeom>
          <a:solidFill>
            <a:srgbClr val="2B7AF9">
              <a:alpha val="24710"/>
            </a:srgbClr>
          </a:solidFill>
          <a:ln>
            <a:noFill/>
          </a:ln>
        </p:spPr>
        <p:txBody>
          <a:bodyPr anchorCtr="0" anchor="t" bIns="0" lIns="0" spcFirstLastPara="1" rIns="0" wrap="square" tIns="78500">
            <a:spAutoFit/>
          </a:bodyPr>
          <a:lstStyle/>
          <a:p>
            <a:pPr indent="-393700" lvl="0" marL="1168400" marR="812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33333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The only thing that drives people is money</a:t>
            </a:r>
            <a:endParaRPr sz="14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21" name="Google Shape;721;g1f0dc6ce1b7_0_0"/>
          <p:cNvSpPr txBox="1"/>
          <p:nvPr/>
        </p:nvSpPr>
        <p:spPr>
          <a:xfrm>
            <a:off x="1739725" y="5167951"/>
            <a:ext cx="4148700" cy="493800"/>
          </a:xfrm>
          <a:prstGeom prst="rect">
            <a:avLst/>
          </a:prstGeom>
          <a:solidFill>
            <a:srgbClr val="EEF2F4"/>
          </a:solidFill>
          <a:ln>
            <a:noFill/>
          </a:ln>
        </p:spPr>
        <p:txBody>
          <a:bodyPr anchorCtr="0" anchor="t" bIns="0" lIns="0" spcFirstLastPara="1" rIns="0" wrap="square" tIns="62050">
            <a:spAutoFit/>
          </a:bodyPr>
          <a:lstStyle/>
          <a:p>
            <a:pPr indent="-114300" lvl="0" marL="1016000" marR="838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33333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People must be pushed if they are to perform</a:t>
            </a:r>
            <a:endParaRPr sz="14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22" name="Google Shape;722;g1f0dc6ce1b7_0_0"/>
          <p:cNvSpPr txBox="1"/>
          <p:nvPr/>
        </p:nvSpPr>
        <p:spPr>
          <a:xfrm>
            <a:off x="5967607" y="2827877"/>
            <a:ext cx="4148700" cy="502500"/>
          </a:xfrm>
          <a:prstGeom prst="rect">
            <a:avLst/>
          </a:prstGeom>
          <a:solidFill>
            <a:srgbClr val="EEF2F4"/>
          </a:solidFill>
          <a:ln>
            <a:noFill/>
          </a:ln>
        </p:spPr>
        <p:txBody>
          <a:bodyPr anchorCtr="0" anchor="t" bIns="0" lIns="0" spcFirstLastPara="1" rIns="0" wrap="square" tIns="70675">
            <a:spAutoFit/>
          </a:bodyPr>
          <a:lstStyle/>
          <a:p>
            <a:pPr indent="-63500" lvl="0" marL="990600" marR="1028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33333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People are motivated by doing a good job</a:t>
            </a:r>
            <a:endParaRPr sz="14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23" name="Google Shape;723;g1f0dc6ce1b7_0_0"/>
          <p:cNvSpPr txBox="1"/>
          <p:nvPr/>
        </p:nvSpPr>
        <p:spPr>
          <a:xfrm>
            <a:off x="5967607" y="3412896"/>
            <a:ext cx="4148700" cy="510300"/>
          </a:xfrm>
          <a:prstGeom prst="rect">
            <a:avLst/>
          </a:prstGeom>
          <a:solidFill>
            <a:srgbClr val="2B7AF9">
              <a:alpha val="24710"/>
            </a:srgbClr>
          </a:solidFill>
          <a:ln>
            <a:noFill/>
          </a:ln>
        </p:spPr>
        <p:txBody>
          <a:bodyPr anchorCtr="0" anchor="t" bIns="0" lIns="0" spcFirstLastPara="1" rIns="0" wrap="square" tIns="78500">
            <a:spAutoFit/>
          </a:bodyPr>
          <a:lstStyle/>
          <a:p>
            <a:pPr indent="-165100" lvl="0" marL="838200" marR="685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33333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People want to work and be praised for what they do</a:t>
            </a:r>
            <a:endParaRPr sz="14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24" name="Google Shape;724;g1f0dc6ce1b7_0_0"/>
          <p:cNvSpPr txBox="1"/>
          <p:nvPr/>
        </p:nvSpPr>
        <p:spPr>
          <a:xfrm>
            <a:off x="5967607" y="3997914"/>
            <a:ext cx="4148700" cy="501900"/>
          </a:xfrm>
          <a:prstGeom prst="rect">
            <a:avLst/>
          </a:prstGeom>
          <a:solidFill>
            <a:srgbClr val="EEF2F4"/>
          </a:solidFill>
          <a:ln>
            <a:noFill/>
          </a:ln>
        </p:spPr>
        <p:txBody>
          <a:bodyPr anchorCtr="0" anchor="t" bIns="0" lIns="0" spcFirstLastPara="1" rIns="0" wrap="square" tIns="70275">
            <a:spAutoFit/>
          </a:bodyPr>
          <a:lstStyle/>
          <a:p>
            <a:pPr indent="-152400" lvl="0" marL="254000" marR="127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33333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People enjoy making their own decisions and being left to get on with their job</a:t>
            </a:r>
            <a:endParaRPr sz="14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25" name="Google Shape;725;g1f0dc6ce1b7_0_0"/>
          <p:cNvSpPr txBox="1"/>
          <p:nvPr/>
        </p:nvSpPr>
        <p:spPr>
          <a:xfrm>
            <a:off x="5967607" y="4582932"/>
            <a:ext cx="4148700" cy="510300"/>
          </a:xfrm>
          <a:prstGeom prst="rect">
            <a:avLst/>
          </a:prstGeom>
          <a:solidFill>
            <a:srgbClr val="2B7AF9">
              <a:alpha val="24710"/>
            </a:srgbClr>
          </a:solidFill>
          <a:ln>
            <a:noFill/>
          </a:ln>
        </p:spPr>
        <p:txBody>
          <a:bodyPr anchorCtr="0" anchor="t" bIns="0" lIns="0" spcFirstLastPara="1" rIns="0" wrap="square" tIns="78500">
            <a:spAutoFit/>
          </a:bodyPr>
          <a:lstStyle/>
          <a:p>
            <a:pPr indent="0" lvl="0" marL="711200" marR="7239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33333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People are happy to accept responsibility for their work</a:t>
            </a:r>
            <a:endParaRPr sz="14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26" name="Google Shape;726;g1f0dc6ce1b7_0_0"/>
          <p:cNvSpPr txBox="1"/>
          <p:nvPr/>
        </p:nvSpPr>
        <p:spPr>
          <a:xfrm>
            <a:off x="5967607" y="5167951"/>
            <a:ext cx="4148700" cy="493800"/>
          </a:xfrm>
          <a:prstGeom prst="rect">
            <a:avLst/>
          </a:prstGeom>
          <a:solidFill>
            <a:srgbClr val="EEF2F4"/>
          </a:solidFill>
          <a:ln>
            <a:noFill/>
          </a:ln>
        </p:spPr>
        <p:txBody>
          <a:bodyPr anchorCtr="0" anchor="t" bIns="0" lIns="0" spcFirstLastPara="1" rIns="0" wrap="square" tIns="62050">
            <a:spAutoFit/>
          </a:bodyPr>
          <a:lstStyle/>
          <a:p>
            <a:pPr indent="-50800" lvl="0" marL="647700" marR="6223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33333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What matters more to people than money is self-fulﬁlment</a:t>
            </a:r>
            <a:endParaRPr sz="14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1f0dc6ce1b7_0_10"/>
          <p:cNvSpPr txBox="1"/>
          <p:nvPr>
            <p:ph type="title"/>
          </p:nvPr>
        </p:nvSpPr>
        <p:spPr>
          <a:xfrm>
            <a:off x="380563" y="3534859"/>
            <a:ext cx="5156100" cy="5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40"/>
              <a:buFont typeface="Montserrat SemiBold"/>
              <a:buNone/>
            </a:pPr>
            <a:r>
              <a:rPr lang="en-GB" sz="4240"/>
              <a:t>Thank you</a:t>
            </a:r>
            <a:r>
              <a:rPr lang="en-GB" sz="4240">
                <a:solidFill>
                  <a:schemeClr val="lt1"/>
                </a:solidFill>
              </a:rPr>
              <a:t>.</a:t>
            </a:r>
            <a:endParaRPr sz="4240"/>
          </a:p>
        </p:txBody>
      </p:sp>
      <p:sp>
        <p:nvSpPr>
          <p:cNvPr id="732" name="Google Shape;732;g1f0dc6ce1b7_0_10">
            <a:hlinkClick r:id="rId3"/>
          </p:cNvPr>
          <p:cNvSpPr/>
          <p:nvPr/>
        </p:nvSpPr>
        <p:spPr>
          <a:xfrm>
            <a:off x="579400" y="6025775"/>
            <a:ext cx="368700" cy="36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3" name="Google Shape;733;g1f0dc6ce1b7_0_10">
            <a:hlinkClick r:id="rId4"/>
          </p:cNvPr>
          <p:cNvSpPr/>
          <p:nvPr/>
        </p:nvSpPr>
        <p:spPr>
          <a:xfrm>
            <a:off x="1179875" y="6025775"/>
            <a:ext cx="368700" cy="3687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4" name="Google Shape;734;g1f0dc6ce1b7_0_10">
            <a:hlinkClick r:id="rId5"/>
          </p:cNvPr>
          <p:cNvSpPr/>
          <p:nvPr/>
        </p:nvSpPr>
        <p:spPr>
          <a:xfrm>
            <a:off x="1780350" y="6025775"/>
            <a:ext cx="368700" cy="3687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5" name="Google Shape;735;g1f0dc6ce1b7_0_10">
            <a:hlinkClick r:id="rId6"/>
          </p:cNvPr>
          <p:cNvSpPr/>
          <p:nvPr/>
        </p:nvSpPr>
        <p:spPr>
          <a:xfrm>
            <a:off x="2322875" y="6025775"/>
            <a:ext cx="368700" cy="3687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6" name="Google Shape;736;g1f0dc6ce1b7_0_10">
            <a:hlinkClick r:id="rId7"/>
          </p:cNvPr>
          <p:cNvSpPr/>
          <p:nvPr/>
        </p:nvSpPr>
        <p:spPr>
          <a:xfrm>
            <a:off x="537275" y="4687875"/>
            <a:ext cx="3192000" cy="31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Framework">
      <a:dk1>
        <a:srgbClr val="023053"/>
      </a:dk1>
      <a:lt1>
        <a:srgbClr val="2B79F8"/>
      </a:lt1>
      <a:dk2>
        <a:srgbClr val="FFFFFF"/>
      </a:dk2>
      <a:lt2>
        <a:srgbClr val="D1DBE0"/>
      </a:lt2>
      <a:accent1>
        <a:srgbClr val="FFC600"/>
      </a:accent1>
      <a:accent2>
        <a:srgbClr val="F24E4E"/>
      </a:accent2>
      <a:accent3>
        <a:srgbClr val="0EECEC"/>
      </a:accent3>
      <a:accent4>
        <a:srgbClr val="2C2BC6"/>
      </a:accent4>
      <a:accent5>
        <a:srgbClr val="1C1C1C"/>
      </a:accent5>
      <a:accent6>
        <a:srgbClr val="FFD033"/>
      </a:accent6>
      <a:hlink>
        <a:srgbClr val="F47070"/>
      </a:hlink>
      <a:folHlink>
        <a:srgbClr val="6FF3F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2023-10-26T17:10:16Z</dcterms:created>
  <dc:creator>Jayne Sanders</dc:creator>
</cp:coreProperties>
</file>