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hKqHjnMQsK8mK2pZwSkcBBfuwg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6B673A-5E32-4A72-B18B-5C3A637DA27D}">
  <a:tblStyle styleId="{FF6B673A-5E32-4A72-B18B-5C3A637DA27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0451AF8-C1E7-4C95-B0C5-28FF567FC76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f0d237104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g1f0d237104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f0d2371046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g1f0d237104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3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82" name="Shape 282"/>
        <p:cNvGrpSpPr/>
        <p:nvPr/>
      </p:nvGrpSpPr>
      <p:grpSpPr>
        <a:xfrm>
          <a:off x="0" y="0"/>
          <a:ext cx="0" cy="0"/>
          <a:chOff x="0" y="0"/>
          <a:chExt cx="0" cy="0"/>
        </a:xfrm>
      </p:grpSpPr>
      <p:sp>
        <p:nvSpPr>
          <p:cNvPr id="283" name="Google Shape;28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4" name="Google Shape;284;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5" name="Google Shape;285;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6" name="Google Shape;286;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9" name="Google Shape;289;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90" name="Shape 290"/>
        <p:cNvGrpSpPr/>
        <p:nvPr/>
      </p:nvGrpSpPr>
      <p:grpSpPr>
        <a:xfrm>
          <a:off x="0" y="0"/>
          <a:ext cx="0" cy="0"/>
          <a:chOff x="0" y="0"/>
          <a:chExt cx="0" cy="0"/>
        </a:xfrm>
      </p:grpSpPr>
      <p:pic>
        <p:nvPicPr>
          <p:cNvPr descr="A yellow circle on a black background&#10;&#10;Description automatically generated" id="291" name="Google Shape;29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2" name="Google Shape;292;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5" name="Google Shape;295;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6" name="Google Shape;29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9" name="Google Shape;299;p20"/>
          <p:cNvGrpSpPr/>
          <p:nvPr/>
        </p:nvGrpSpPr>
        <p:grpSpPr>
          <a:xfrm>
            <a:off x="11436251" y="129884"/>
            <a:ext cx="661669" cy="1214119"/>
            <a:chOff x="11436251" y="129884"/>
            <a:chExt cx="661669" cy="1214119"/>
          </a:xfrm>
        </p:grpSpPr>
        <p:sp>
          <p:nvSpPr>
            <p:cNvPr id="300" name="Google Shape;30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9" name="Shape 329"/>
        <p:cNvGrpSpPr/>
        <p:nvPr/>
      </p:nvGrpSpPr>
      <p:grpSpPr>
        <a:xfrm>
          <a:off x="0" y="0"/>
          <a:ext cx="0" cy="0"/>
          <a:chOff x="0" y="0"/>
          <a:chExt cx="0" cy="0"/>
        </a:xfrm>
      </p:grpSpPr>
      <p:pic>
        <p:nvPicPr>
          <p:cNvPr descr="A yellow circle on a black background&#10;&#10;Description automatically generated" id="330" name="Google Shape;33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1" name="Google Shape;33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34" name="Google Shape;33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7" name="Google Shape;337;p2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8" name="Google Shape;338;p21"/>
          <p:cNvGrpSpPr/>
          <p:nvPr/>
        </p:nvGrpSpPr>
        <p:grpSpPr>
          <a:xfrm>
            <a:off x="11436251" y="129884"/>
            <a:ext cx="661669" cy="1214119"/>
            <a:chOff x="11436251" y="129884"/>
            <a:chExt cx="661669" cy="1214119"/>
          </a:xfrm>
        </p:grpSpPr>
        <p:sp>
          <p:nvSpPr>
            <p:cNvPr id="339" name="Google Shape;33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7" name="Google Shape;367;p2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2"/>
          <p:cNvGrpSpPr/>
          <p:nvPr/>
        </p:nvGrpSpPr>
        <p:grpSpPr>
          <a:xfrm>
            <a:off x="0" y="1318491"/>
            <a:ext cx="1397812" cy="58002"/>
            <a:chOff x="0" y="1077191"/>
            <a:chExt cx="1397812" cy="58002"/>
          </a:xfrm>
        </p:grpSpPr>
        <p:sp>
          <p:nvSpPr>
            <p:cNvPr id="375" name="Google Shape;37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2"/>
          <p:cNvGrpSpPr/>
          <p:nvPr/>
        </p:nvGrpSpPr>
        <p:grpSpPr>
          <a:xfrm>
            <a:off x="116140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3"/>
          <p:cNvGrpSpPr/>
          <p:nvPr/>
        </p:nvGrpSpPr>
        <p:grpSpPr>
          <a:xfrm>
            <a:off x="0" y="1318491"/>
            <a:ext cx="1397812" cy="58002"/>
            <a:chOff x="0" y="1077191"/>
            <a:chExt cx="1397812" cy="58002"/>
          </a:xfrm>
        </p:grpSpPr>
        <p:sp>
          <p:nvSpPr>
            <p:cNvPr id="416" name="Google Shape;41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3"/>
          <p:cNvGrpSpPr/>
          <p:nvPr/>
        </p:nvGrpSpPr>
        <p:grpSpPr>
          <a:xfrm>
            <a:off x="11436251" y="129884"/>
            <a:ext cx="661669" cy="1214119"/>
            <a:chOff x="11436251" y="129884"/>
            <a:chExt cx="661669" cy="1214119"/>
          </a:xfrm>
        </p:grpSpPr>
        <p:sp>
          <p:nvSpPr>
            <p:cNvPr id="421" name="Google Shape;42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4"/>
          <p:cNvGrpSpPr/>
          <p:nvPr/>
        </p:nvGrpSpPr>
        <p:grpSpPr>
          <a:xfrm>
            <a:off x="0" y="1318491"/>
            <a:ext cx="1397812" cy="58002"/>
            <a:chOff x="0" y="1077191"/>
            <a:chExt cx="1397812" cy="58002"/>
          </a:xfrm>
        </p:grpSpPr>
        <p:sp>
          <p:nvSpPr>
            <p:cNvPr id="457" name="Google Shape;45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4"/>
          <p:cNvGrpSpPr/>
          <p:nvPr/>
        </p:nvGrpSpPr>
        <p:grpSpPr>
          <a:xfrm>
            <a:off x="11436251" y="129884"/>
            <a:ext cx="661669" cy="1214119"/>
            <a:chOff x="11436251" y="129884"/>
            <a:chExt cx="661669" cy="1214119"/>
          </a:xfrm>
        </p:grpSpPr>
        <p:sp>
          <p:nvSpPr>
            <p:cNvPr id="462" name="Google Shape;46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5"/>
          <p:cNvGrpSpPr/>
          <p:nvPr/>
        </p:nvGrpSpPr>
        <p:grpSpPr>
          <a:xfrm>
            <a:off x="0" y="1318491"/>
            <a:ext cx="1397812" cy="58002"/>
            <a:chOff x="0" y="1077191"/>
            <a:chExt cx="1397812" cy="58002"/>
          </a:xfrm>
        </p:grpSpPr>
        <p:sp>
          <p:nvSpPr>
            <p:cNvPr id="498" name="Google Shape;49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5"/>
          <p:cNvGrpSpPr/>
          <p:nvPr/>
        </p:nvGrpSpPr>
        <p:grpSpPr>
          <a:xfrm>
            <a:off x="11436251" y="129884"/>
            <a:ext cx="661669" cy="1214119"/>
            <a:chOff x="11436251" y="129884"/>
            <a:chExt cx="661669" cy="1214119"/>
          </a:xfrm>
        </p:grpSpPr>
        <p:sp>
          <p:nvSpPr>
            <p:cNvPr id="503" name="Google Shape;50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6140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6"/>
          <p:cNvGrpSpPr/>
          <p:nvPr/>
        </p:nvGrpSpPr>
        <p:grpSpPr>
          <a:xfrm>
            <a:off x="0" y="1318491"/>
            <a:ext cx="1397812" cy="58002"/>
            <a:chOff x="0" y="1077191"/>
            <a:chExt cx="1397812" cy="58002"/>
          </a:xfrm>
        </p:grpSpPr>
        <p:sp>
          <p:nvSpPr>
            <p:cNvPr id="231" name="Google Shape;23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6"/>
          <p:cNvGrpSpPr/>
          <p:nvPr/>
        </p:nvGrpSpPr>
        <p:grpSpPr>
          <a:xfrm>
            <a:off x="11436251" y="129884"/>
            <a:ext cx="661669" cy="1214119"/>
            <a:chOff x="11436251" y="129884"/>
            <a:chExt cx="661669" cy="1214119"/>
          </a:xfrm>
        </p:grpSpPr>
        <p:sp>
          <p:nvSpPr>
            <p:cNvPr id="237" name="Google Shape;23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9" name="Google Shape;269;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70" name="Google Shape;270;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71" name="Google Shape;271;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72" name="Google Shape;272;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3" name="Google Shape;273;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4" name="Google Shape;274;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5" name="Shape 275"/>
        <p:cNvGrpSpPr/>
        <p:nvPr/>
      </p:nvGrpSpPr>
      <p:grpSpPr>
        <a:xfrm>
          <a:off x="0" y="0"/>
          <a:ext cx="0" cy="0"/>
          <a:chOff x="0" y="0"/>
          <a:chExt cx="0" cy="0"/>
        </a:xfrm>
      </p:grpSpPr>
      <p:pic>
        <p:nvPicPr>
          <p:cNvPr descr="A logo with blue and yellow colors&#10;&#10;Description automatically generated" id="276" name="Google Shape;276;p18"/>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7" name="Google Shape;277;p18"/>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18"/>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t/>
            </a:r>
            <a:endParaRPr b="0" i="0" sz="2000">
              <a:solidFill>
                <a:schemeClr val="lt1"/>
              </a:solidFill>
              <a:latin typeface="Montserrat"/>
              <a:ea typeface="Montserrat"/>
              <a:cs typeface="Montserrat"/>
              <a:sym typeface="Montserrat"/>
            </a:endParaRPr>
          </a:p>
        </p:txBody>
      </p:sp>
      <p:sp>
        <p:nvSpPr>
          <p:cNvPr id="279" name="Google Shape;279;p18"/>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81" name="Google Shape;281;p18"/>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4.png"/><Relationship Id="rId7" Type="http://schemas.openxmlformats.org/officeDocument/2006/relationships/image" Target="../media/image26.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473125" y="1854671"/>
            <a:ext cx="5156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Chain of Derived Demand</a:t>
            </a:r>
            <a:endParaRPr/>
          </a:p>
        </p:txBody>
      </p:sp>
      <p:pic>
        <p:nvPicPr>
          <p:cNvPr id="621" name="Google Shape;621;p1"/>
          <p:cNvPicPr preferRelativeResize="0"/>
          <p:nvPr/>
        </p:nvPicPr>
        <p:blipFill rotWithShape="1">
          <a:blip r:embed="rId3">
            <a:alphaModFix/>
          </a:blip>
          <a:srcRect b="0" l="0" r="0" t="0"/>
          <a:stretch/>
        </p:blipFill>
        <p:spPr>
          <a:xfrm>
            <a:off x="8936824" y="2784174"/>
            <a:ext cx="1884875" cy="992775"/>
          </a:xfrm>
          <a:prstGeom prst="rect">
            <a:avLst/>
          </a:prstGeom>
          <a:noFill/>
          <a:ln>
            <a:noFill/>
          </a:ln>
        </p:spPr>
      </p:pic>
      <p:pic>
        <p:nvPicPr>
          <p:cNvPr id="622" name="Google Shape;622;p1"/>
          <p:cNvPicPr preferRelativeResize="0"/>
          <p:nvPr/>
        </p:nvPicPr>
        <p:blipFill rotWithShape="1">
          <a:blip r:embed="rId3">
            <a:alphaModFix/>
          </a:blip>
          <a:srcRect b="0" l="0" r="0" t="0"/>
          <a:stretch/>
        </p:blipFill>
        <p:spPr>
          <a:xfrm>
            <a:off x="6180672" y="3934350"/>
            <a:ext cx="1648551" cy="86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to improve your leverage</a:t>
            </a:r>
            <a:r>
              <a:rPr lang="en-GB" sz="3000">
                <a:solidFill>
                  <a:schemeClr val="accent1"/>
                </a:solidFill>
              </a:rPr>
              <a:t>.</a:t>
            </a:r>
            <a:endParaRPr sz="3000"/>
          </a:p>
        </p:txBody>
      </p:sp>
      <p:sp>
        <p:nvSpPr>
          <p:cNvPr id="630" name="Google Shape;630;p2"/>
          <p:cNvSpPr txBox="1"/>
          <p:nvPr/>
        </p:nvSpPr>
        <p:spPr>
          <a:xfrm>
            <a:off x="391607" y="1777834"/>
            <a:ext cx="1017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rgbClr val="2B3940"/>
                </a:solidFill>
                <a:latin typeface="Montserrat Light"/>
                <a:ea typeface="Montserrat Light"/>
                <a:cs typeface="Montserrat Light"/>
                <a:sym typeface="Montserrat Light"/>
              </a:rPr>
              <a:t>The chain of derived demand refers to the idea that the demand for a product or service is derived from the demand for another product or service further down the supply chain. Understanding this concept is crucial for businesses when developing a marketing strategy. You need to know where you stand so that you can find leverage which is to your advantage.</a:t>
            </a:r>
            <a:endParaRPr sz="1200">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875075" y="5778725"/>
            <a:ext cx="9656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2B3940"/>
                </a:solidFill>
                <a:latin typeface="Montserrat Light"/>
                <a:ea typeface="Montserrat Light"/>
                <a:cs typeface="Montserrat Light"/>
                <a:sym typeface="Montserrat Light"/>
              </a:rPr>
              <a:t>Think through the chain of derived demand in your industry.  Where do you sit in the chain?  Who is the “captain” of the chain (ie the main controller)? </a:t>
            </a:r>
            <a:endParaRPr/>
          </a:p>
        </p:txBody>
      </p:sp>
      <p:sp>
        <p:nvSpPr>
          <p:cNvPr id="632" name="Google Shape;632;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determine where to focus your marketing</a:t>
            </a:r>
            <a:endParaRPr/>
          </a:p>
        </p:txBody>
      </p:sp>
      <p:pic>
        <p:nvPicPr>
          <p:cNvPr id="633" name="Google Shape;633;p2"/>
          <p:cNvPicPr preferRelativeResize="0"/>
          <p:nvPr/>
        </p:nvPicPr>
        <p:blipFill rotWithShape="1">
          <a:blip r:embed="rId3">
            <a:alphaModFix/>
          </a:blip>
          <a:srcRect b="0" l="0" r="0" t="0"/>
          <a:stretch/>
        </p:blipFill>
        <p:spPr>
          <a:xfrm>
            <a:off x="2967186" y="2523566"/>
            <a:ext cx="5883998" cy="30991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9" name="Google Shape;63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0" name="Google Shape;640;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Identify key influencers</a:t>
            </a:r>
            <a:r>
              <a:rPr lang="en-GB" sz="3000">
                <a:solidFill>
                  <a:schemeClr val="accent3"/>
                </a:solidFill>
              </a:rPr>
              <a:t>.</a:t>
            </a:r>
            <a:endParaRPr sz="3000">
              <a:solidFill>
                <a:schemeClr val="accent3"/>
              </a:solidFill>
            </a:endParaRPr>
          </a:p>
        </p:txBody>
      </p:sp>
      <p:graphicFrame>
        <p:nvGraphicFramePr>
          <p:cNvPr id="641" name="Google Shape;641;p3"/>
          <p:cNvGraphicFramePr/>
          <p:nvPr/>
        </p:nvGraphicFramePr>
        <p:xfrm>
          <a:off x="1354995" y="2623518"/>
          <a:ext cx="3000000" cy="3000000"/>
        </p:xfrm>
        <a:graphic>
          <a:graphicData uri="http://schemas.openxmlformats.org/drawingml/2006/table">
            <a:tbl>
              <a:tblPr>
                <a:noFill/>
                <a:tableStyleId>{FF6B673A-5E32-4A72-B18B-5C3A637DA27D}</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924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Who is the final buyer of things that contain your product/service?</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391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do these final buyers value?  How much of that value is contributed by your products?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77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Who controls this chain?  Who makes the most profit? Where do you sit?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2" name="Google Shape;642;p3"/>
          <p:cNvSpPr txBox="1"/>
          <p:nvPr/>
        </p:nvSpPr>
        <p:spPr>
          <a:xfrm>
            <a:off x="346587" y="1608828"/>
            <a:ext cx="1027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Determine the products or services that influence the demand for your offerings.</a:t>
            </a:r>
            <a:br>
              <a:rPr lang="en-GB">
                <a:solidFill>
                  <a:schemeClr val="dk1"/>
                </a:solidFill>
                <a:latin typeface="Montserrat Light"/>
                <a:ea typeface="Montserrat Light"/>
                <a:cs typeface="Montserrat Light"/>
                <a:sym typeface="Montserrat Light"/>
              </a:rPr>
            </a:br>
            <a:r>
              <a:rPr lang="en-GB" sz="1400">
                <a:solidFill>
                  <a:schemeClr val="dk1"/>
                </a:solidFill>
                <a:latin typeface="Montserrat Light"/>
                <a:ea typeface="Montserrat Light"/>
                <a:cs typeface="Montserrat Light"/>
                <a:sym typeface="Montserrat Light"/>
              </a:rPr>
              <a:t>For example, if you sell components used in manufacturing, understand which end products are in high demand.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8" name="Google Shape;64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9" name="Google Shape;649;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Segment the market</a:t>
            </a:r>
            <a:r>
              <a:rPr lang="en-GB" sz="3000">
                <a:solidFill>
                  <a:schemeClr val="accent2"/>
                </a:solidFill>
              </a:rPr>
              <a:t>.</a:t>
            </a:r>
            <a:r>
              <a:rPr lang="en-GB" sz="3000"/>
              <a:t> </a:t>
            </a:r>
            <a:endParaRPr sz="3000"/>
          </a:p>
        </p:txBody>
      </p:sp>
      <p:graphicFrame>
        <p:nvGraphicFramePr>
          <p:cNvPr id="650" name="Google Shape;650;p4"/>
          <p:cNvGraphicFramePr/>
          <p:nvPr/>
        </p:nvGraphicFramePr>
        <p:xfrm>
          <a:off x="1030363" y="2368868"/>
          <a:ext cx="3000000" cy="3000000"/>
        </p:xfrm>
        <a:graphic>
          <a:graphicData uri="http://schemas.openxmlformats.org/drawingml/2006/table">
            <a:tbl>
              <a:tblPr bandRow="1" firstCol="1" firstRow="1">
                <a:noFill/>
                <a:tableStyleId>{10451AF8-C1E7-4C95-B0C5-28FF567FC767}</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Within the industries in the chain that you supply, how could you segment companies according to their needs?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What would happen to products in the chain if your product wasn’t available?</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people in the chain use the product?  How does your product help make the product attractive and easy to use?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15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 align your offer to meet the needs of the segments?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51" name="Google Shape;651;p4"/>
          <p:cNvSpPr txBox="1"/>
          <p:nvPr/>
        </p:nvSpPr>
        <p:spPr>
          <a:xfrm>
            <a:off x="1663054" y="5845176"/>
            <a:ext cx="8072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52" name="Google Shape;652;p4"/>
          <p:cNvSpPr txBox="1"/>
          <p:nvPr/>
        </p:nvSpPr>
        <p:spPr>
          <a:xfrm>
            <a:off x="395200" y="1579000"/>
            <a:ext cx="10303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Segment your target market based on the industries or businesses that heavily rely on the products or services you provide. Tailor your marketing messages to address the specific needs and challenges faced by these segments.</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8" name="Google Shape;65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9" name="Google Shape;65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Develop marketing messages that resonate</a:t>
            </a:r>
            <a:r>
              <a:rPr lang="en-GB" sz="3000">
                <a:solidFill>
                  <a:schemeClr val="accent1"/>
                </a:solidFill>
              </a:rPr>
              <a:t>.</a:t>
            </a:r>
            <a:endParaRPr sz="3000">
              <a:solidFill>
                <a:schemeClr val="accent1"/>
              </a:solidFill>
            </a:endParaRPr>
          </a:p>
        </p:txBody>
      </p:sp>
      <p:graphicFrame>
        <p:nvGraphicFramePr>
          <p:cNvPr id="660" name="Google Shape;660;p5"/>
          <p:cNvGraphicFramePr/>
          <p:nvPr/>
        </p:nvGraphicFramePr>
        <p:xfrm>
          <a:off x="814660" y="2626402"/>
          <a:ext cx="3000000" cy="3000000"/>
        </p:xfrm>
        <a:graphic>
          <a:graphicData uri="http://schemas.openxmlformats.org/drawingml/2006/table">
            <a:tbl>
              <a:tblPr bandRow="1" firstCol="1" firstRow="1">
                <a:noFill/>
                <a:tableStyleId>{10451AF8-C1E7-4C95-B0C5-28FF567FC767}</a:tableStyleId>
              </a:tblPr>
              <a:tblGrid>
                <a:gridCol w="3683775"/>
                <a:gridCol w="60909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marketing messages would communicate to end users the benefits of your products?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578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your products improve the quality, longevity, ease of use of the final products?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monetary value could be put on each of these benefits?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433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To what extent is your product perceived to be better or worse than competitors’ products?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61" name="Google Shape;661;p5"/>
          <p:cNvSpPr txBox="1"/>
          <p:nvPr/>
        </p:nvSpPr>
        <p:spPr>
          <a:xfrm>
            <a:off x="1713854" y="5804157"/>
            <a:ext cx="8072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62" name="Google Shape;662;p5"/>
          <p:cNvSpPr txBox="1"/>
          <p:nvPr/>
        </p:nvSpPr>
        <p:spPr>
          <a:xfrm>
            <a:off x="389416" y="1597589"/>
            <a:ext cx="10278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Since the demand for your product is derived from the demand for another product, educate your target audience about the benefits and value your product adds to the final product or service. Clearly communicate how your offerings contribute to the overall quality, efficiency, or cost-effectiveness of the end product.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8" name="Google Shape;668;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9" name="Google Shape;669;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Integrate your offer with the supply chain</a:t>
            </a:r>
            <a:r>
              <a:rPr lang="en-GB" sz="3000">
                <a:solidFill>
                  <a:schemeClr val="accent1"/>
                </a:solidFill>
              </a:rPr>
              <a:t>.</a:t>
            </a:r>
            <a:endParaRPr sz="3000"/>
          </a:p>
        </p:txBody>
      </p:sp>
      <p:graphicFrame>
        <p:nvGraphicFramePr>
          <p:cNvPr id="670" name="Google Shape;670;p6"/>
          <p:cNvGraphicFramePr/>
          <p:nvPr/>
        </p:nvGraphicFramePr>
        <p:xfrm>
          <a:off x="941130" y="2629110"/>
          <a:ext cx="3000000" cy="3000000"/>
        </p:xfrm>
        <a:graphic>
          <a:graphicData uri="http://schemas.openxmlformats.org/drawingml/2006/table">
            <a:tbl>
              <a:tblPr bandRow="1" firstCol="1" firstRow="1">
                <a:noFill/>
                <a:tableStyleId>{10451AF8-C1E7-4C95-B0C5-28FF567FC767}</a:tableStyleId>
              </a:tblPr>
              <a:tblGrid>
                <a:gridCol w="3510600"/>
                <a:gridCol w="576097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115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relationships do you have with companies down the chain? How can you improve those relationships?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9481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can you say to companies down the chain about your offer that will favour its inclusion with the product they sell?</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472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 get people down the line to say “Intel inside” (or at least the same thing for your brand)? </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71" name="Google Shape;671;p6"/>
          <p:cNvSpPr txBox="1"/>
          <p:nvPr/>
        </p:nvSpPr>
        <p:spPr>
          <a:xfrm>
            <a:off x="1641312" y="5768976"/>
            <a:ext cx="83566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72" name="Google Shape;672;p6"/>
          <p:cNvSpPr txBox="1"/>
          <p:nvPr/>
        </p:nvSpPr>
        <p:spPr>
          <a:xfrm>
            <a:off x="341874" y="1575350"/>
            <a:ext cx="10998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Collaborate with partners in the supply chain to ensure seamless integration. Work closely with suppliers, distributors, and retailers to optimise the flow of goods and information. This collaboration can lead to better visibility, efficiency, and customer satisfaction.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8" name="Google Shape;678;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9" name="Google Shape;679;p7"/>
          <p:cNvSpPr txBox="1"/>
          <p:nvPr>
            <p:ph type="title"/>
          </p:nvPr>
        </p:nvSpPr>
        <p:spPr>
          <a:xfrm>
            <a:off x="298676" y="750470"/>
            <a:ext cx="94676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Consider customised offers</a:t>
            </a:r>
            <a:r>
              <a:rPr lang="en-GB" sz="3000">
                <a:solidFill>
                  <a:schemeClr val="lt1"/>
                </a:solidFill>
              </a:rPr>
              <a:t>.</a:t>
            </a:r>
            <a:endParaRPr sz="3000"/>
          </a:p>
        </p:txBody>
      </p:sp>
      <p:graphicFrame>
        <p:nvGraphicFramePr>
          <p:cNvPr id="680" name="Google Shape;680;p7"/>
          <p:cNvGraphicFramePr/>
          <p:nvPr/>
        </p:nvGraphicFramePr>
        <p:xfrm>
          <a:off x="1206910" y="2281386"/>
          <a:ext cx="3000000" cy="3000000"/>
        </p:xfrm>
        <a:graphic>
          <a:graphicData uri="http://schemas.openxmlformats.org/drawingml/2006/table">
            <a:tbl>
              <a:tblPr bandRow="1" firstCol="1" firstRow="1">
                <a:noFill/>
                <a:tableStyleId>{10451AF8-C1E7-4C95-B0C5-28FF567FC767}</a:tableStyleId>
              </a:tblPr>
              <a:tblGrid>
                <a:gridCol w="3376300"/>
                <a:gridCol w="6189900"/>
              </a:tblGrid>
              <a:tr h="543875">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865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changes to your product or messages about it can you develop for specific companies down the chain?</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18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penetration of the channels  have you achieved?</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240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opportunities for finding new routes to market – i.e. alternative channels?</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40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does each of the organisations in the channel require in terms of margin and service support?</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81" name="Google Shape;681;p7"/>
          <p:cNvSpPr txBox="1"/>
          <p:nvPr/>
        </p:nvSpPr>
        <p:spPr>
          <a:xfrm>
            <a:off x="1665024" y="5970388"/>
            <a:ext cx="8356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82" name="Google Shape;682;p7"/>
          <p:cNvSpPr txBox="1"/>
          <p:nvPr/>
        </p:nvSpPr>
        <p:spPr>
          <a:xfrm>
            <a:off x="344130" y="1545939"/>
            <a:ext cx="10581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Develop customised solutions that address the specific needs of businesses in the supply chain. Tailor your products or services to enhance the performance or features of the final product, making it more appealing to end consumers.</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1f0d2371046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Editable framework</a:t>
            </a:r>
            <a:r>
              <a:rPr lang="en-GB" sz="3000">
                <a:solidFill>
                  <a:schemeClr val="lt1"/>
                </a:solidFill>
              </a:rPr>
              <a:t>.</a:t>
            </a:r>
            <a:endParaRPr sz="3000">
              <a:solidFill>
                <a:schemeClr val="lt1"/>
              </a:solidFill>
            </a:endParaRPr>
          </a:p>
        </p:txBody>
      </p:sp>
      <p:sp>
        <p:nvSpPr>
          <p:cNvPr id="688" name="Google Shape;688;g1f0d2371046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g1f0d2371046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a:ea typeface="Montserrat"/>
                <a:cs typeface="Montserrat"/>
                <a:sym typeface="Montserrat"/>
              </a:rPr>
              <a:t>‹#›</a:t>
            </a:fld>
            <a:endParaRPr>
              <a:latin typeface="Montserrat"/>
              <a:ea typeface="Montserrat"/>
              <a:cs typeface="Montserrat"/>
              <a:sym typeface="Montserrat"/>
            </a:endParaRPr>
          </a:p>
        </p:txBody>
      </p:sp>
      <p:sp>
        <p:nvSpPr>
          <p:cNvPr id="690" name="Google Shape;690;g1f0d2371046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91" name="Google Shape;691;g1f0d2371046_0_0"/>
          <p:cNvGrpSpPr/>
          <p:nvPr/>
        </p:nvGrpSpPr>
        <p:grpSpPr>
          <a:xfrm>
            <a:off x="0" y="1100016"/>
            <a:ext cx="1397787" cy="57996"/>
            <a:chOff x="0" y="1077191"/>
            <a:chExt cx="1397787" cy="57996"/>
          </a:xfrm>
        </p:grpSpPr>
        <p:sp>
          <p:nvSpPr>
            <p:cNvPr id="692" name="Google Shape;692;g1f0d2371046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3" name="Google Shape;693;g1f0d2371046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94" name="Google Shape;694;g1f0d2371046_0_0"/>
          <p:cNvGrpSpPr/>
          <p:nvPr/>
        </p:nvGrpSpPr>
        <p:grpSpPr>
          <a:xfrm>
            <a:off x="1781924" y="1955687"/>
            <a:ext cx="8595657" cy="1270555"/>
            <a:chOff x="523962" y="286441"/>
            <a:chExt cx="11470052" cy="1959221"/>
          </a:xfrm>
        </p:grpSpPr>
        <p:sp>
          <p:nvSpPr>
            <p:cNvPr id="695" name="Google Shape;695;g1f0d2371046_0_0"/>
            <p:cNvSpPr/>
            <p:nvPr/>
          </p:nvSpPr>
          <p:spPr>
            <a:xfrm>
              <a:off x="9411469" y="353434"/>
              <a:ext cx="2566670" cy="1854835"/>
            </a:xfrm>
            <a:custGeom>
              <a:rect b="b" l="l" r="r" t="t"/>
              <a:pathLst>
                <a:path extrusionOk="0" h="1854835" w="2566670">
                  <a:moveTo>
                    <a:pt x="1857857" y="0"/>
                  </a:moveTo>
                  <a:lnTo>
                    <a:pt x="1857857" y="211632"/>
                  </a:lnTo>
                  <a:lnTo>
                    <a:pt x="206616" y="211632"/>
                  </a:lnTo>
                  <a:lnTo>
                    <a:pt x="159301" y="217099"/>
                  </a:lnTo>
                  <a:lnTo>
                    <a:pt x="115835" y="232667"/>
                  </a:lnTo>
                  <a:lnTo>
                    <a:pt x="77468" y="257085"/>
                  </a:lnTo>
                  <a:lnTo>
                    <a:pt x="45451" y="289104"/>
                  </a:lnTo>
                  <a:lnTo>
                    <a:pt x="21034" y="327473"/>
                  </a:lnTo>
                  <a:lnTo>
                    <a:pt x="5466" y="370942"/>
                  </a:lnTo>
                  <a:lnTo>
                    <a:pt x="0" y="418261"/>
                  </a:lnTo>
                  <a:lnTo>
                    <a:pt x="0" y="1409522"/>
                  </a:lnTo>
                  <a:lnTo>
                    <a:pt x="5466" y="1456841"/>
                  </a:lnTo>
                  <a:lnTo>
                    <a:pt x="21034" y="1500310"/>
                  </a:lnTo>
                  <a:lnTo>
                    <a:pt x="45451" y="1538679"/>
                  </a:lnTo>
                  <a:lnTo>
                    <a:pt x="77468" y="1570698"/>
                  </a:lnTo>
                  <a:lnTo>
                    <a:pt x="115835" y="1595116"/>
                  </a:lnTo>
                  <a:lnTo>
                    <a:pt x="159301" y="1610684"/>
                  </a:lnTo>
                  <a:lnTo>
                    <a:pt x="206616" y="1616151"/>
                  </a:lnTo>
                  <a:lnTo>
                    <a:pt x="1857857" y="1616151"/>
                  </a:lnTo>
                  <a:lnTo>
                    <a:pt x="1857857" y="1854619"/>
                  </a:lnTo>
                  <a:lnTo>
                    <a:pt x="2566466" y="927315"/>
                  </a:lnTo>
                  <a:lnTo>
                    <a:pt x="2007349" y="195618"/>
                  </a:lnTo>
                  <a:lnTo>
                    <a:pt x="2007349" y="170459"/>
                  </a:lnTo>
                  <a:lnTo>
                    <a:pt x="1988108" y="170459"/>
                  </a:lnTo>
                  <a:lnTo>
                    <a:pt x="185785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6" name="Google Shape;696;g1f0d2371046_0_0"/>
            <p:cNvSpPr/>
            <p:nvPr/>
          </p:nvSpPr>
          <p:spPr>
            <a:xfrm>
              <a:off x="9398769" y="315894"/>
              <a:ext cx="2595245" cy="1929764"/>
            </a:xfrm>
            <a:custGeom>
              <a:rect b="b" l="l" r="r" t="t"/>
              <a:pathLst>
                <a:path extrusionOk="0" h="1929764" w="2595245">
                  <a:moveTo>
                    <a:pt x="1857857" y="0"/>
                  </a:moveTo>
                  <a:lnTo>
                    <a:pt x="1857857" y="236474"/>
                  </a:lnTo>
                  <a:lnTo>
                    <a:pt x="219329" y="236474"/>
                  </a:lnTo>
                  <a:lnTo>
                    <a:pt x="175181" y="240937"/>
                  </a:lnTo>
                  <a:lnTo>
                    <a:pt x="134036" y="253736"/>
                  </a:lnTo>
                  <a:lnTo>
                    <a:pt x="96783" y="273982"/>
                  </a:lnTo>
                  <a:lnTo>
                    <a:pt x="64311" y="300785"/>
                  </a:lnTo>
                  <a:lnTo>
                    <a:pt x="37508" y="333257"/>
                  </a:lnTo>
                  <a:lnTo>
                    <a:pt x="17261" y="370514"/>
                  </a:lnTo>
                  <a:lnTo>
                    <a:pt x="4463" y="411655"/>
                  </a:lnTo>
                  <a:lnTo>
                    <a:pt x="0" y="455803"/>
                  </a:lnTo>
                  <a:lnTo>
                    <a:pt x="0" y="1447063"/>
                  </a:lnTo>
                  <a:lnTo>
                    <a:pt x="4463" y="1491211"/>
                  </a:lnTo>
                  <a:lnTo>
                    <a:pt x="17262" y="1532356"/>
                  </a:lnTo>
                  <a:lnTo>
                    <a:pt x="37508" y="1569608"/>
                  </a:lnTo>
                  <a:lnTo>
                    <a:pt x="64311" y="1602081"/>
                  </a:lnTo>
                  <a:lnTo>
                    <a:pt x="96783" y="1628884"/>
                  </a:lnTo>
                  <a:lnTo>
                    <a:pt x="134036" y="1649129"/>
                  </a:lnTo>
                  <a:lnTo>
                    <a:pt x="175181" y="1661928"/>
                  </a:lnTo>
                  <a:lnTo>
                    <a:pt x="219329" y="1666392"/>
                  </a:lnTo>
                  <a:lnTo>
                    <a:pt x="1857857" y="1666392"/>
                  </a:lnTo>
                  <a:lnTo>
                    <a:pt x="1857857" y="1929701"/>
                  </a:lnTo>
                  <a:lnTo>
                    <a:pt x="1915222" y="1854631"/>
                  </a:lnTo>
                  <a:lnTo>
                    <a:pt x="1883257" y="1854631"/>
                  </a:lnTo>
                  <a:lnTo>
                    <a:pt x="1883257" y="1640992"/>
                  </a:lnTo>
                  <a:lnTo>
                    <a:pt x="219329" y="1640992"/>
                  </a:lnTo>
                  <a:lnTo>
                    <a:pt x="174860" y="1635870"/>
                  </a:lnTo>
                  <a:lnTo>
                    <a:pt x="134040" y="1621280"/>
                  </a:lnTo>
                  <a:lnTo>
                    <a:pt x="98033" y="1598386"/>
                  </a:lnTo>
                  <a:lnTo>
                    <a:pt x="68001" y="1568354"/>
                  </a:lnTo>
                  <a:lnTo>
                    <a:pt x="45109" y="1532346"/>
                  </a:lnTo>
                  <a:lnTo>
                    <a:pt x="30521" y="1491527"/>
                  </a:lnTo>
                  <a:lnTo>
                    <a:pt x="25400" y="1447063"/>
                  </a:lnTo>
                  <a:lnTo>
                    <a:pt x="25400" y="455803"/>
                  </a:lnTo>
                  <a:lnTo>
                    <a:pt x="30521" y="411334"/>
                  </a:lnTo>
                  <a:lnTo>
                    <a:pt x="45112" y="370510"/>
                  </a:lnTo>
                  <a:lnTo>
                    <a:pt x="68001" y="334507"/>
                  </a:lnTo>
                  <a:lnTo>
                    <a:pt x="98033" y="304475"/>
                  </a:lnTo>
                  <a:lnTo>
                    <a:pt x="134040" y="281583"/>
                  </a:lnTo>
                  <a:lnTo>
                    <a:pt x="174860" y="266995"/>
                  </a:lnTo>
                  <a:lnTo>
                    <a:pt x="219329" y="261874"/>
                  </a:lnTo>
                  <a:lnTo>
                    <a:pt x="1883257" y="261874"/>
                  </a:lnTo>
                  <a:lnTo>
                    <a:pt x="1883257" y="75069"/>
                  </a:lnTo>
                  <a:lnTo>
                    <a:pt x="1915220" y="75069"/>
                  </a:lnTo>
                  <a:lnTo>
                    <a:pt x="1857857" y="0"/>
                  </a:lnTo>
                  <a:close/>
                </a:path>
                <a:path extrusionOk="0" h="1929764" w="2595245">
                  <a:moveTo>
                    <a:pt x="1915220" y="75069"/>
                  </a:moveTo>
                  <a:lnTo>
                    <a:pt x="1883257" y="75069"/>
                  </a:lnTo>
                  <a:lnTo>
                    <a:pt x="1994535" y="220687"/>
                  </a:lnTo>
                  <a:lnTo>
                    <a:pt x="2007349" y="220687"/>
                  </a:lnTo>
                  <a:lnTo>
                    <a:pt x="2007349" y="237464"/>
                  </a:lnTo>
                  <a:lnTo>
                    <a:pt x="2563190" y="964844"/>
                  </a:lnTo>
                  <a:lnTo>
                    <a:pt x="1883257" y="1854631"/>
                  </a:lnTo>
                  <a:lnTo>
                    <a:pt x="1915222" y="1854631"/>
                  </a:lnTo>
                  <a:lnTo>
                    <a:pt x="2595156" y="964844"/>
                  </a:lnTo>
                  <a:lnTo>
                    <a:pt x="2032749" y="228866"/>
                  </a:lnTo>
                  <a:lnTo>
                    <a:pt x="2032749" y="195287"/>
                  </a:lnTo>
                  <a:lnTo>
                    <a:pt x="2007082" y="195287"/>
                  </a:lnTo>
                  <a:lnTo>
                    <a:pt x="1915220" y="75069"/>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7" name="Google Shape;697;g1f0d2371046_0_0"/>
            <p:cNvSpPr/>
            <p:nvPr/>
          </p:nvSpPr>
          <p:spPr>
            <a:xfrm>
              <a:off x="7687309" y="353434"/>
              <a:ext cx="2439670" cy="1854835"/>
            </a:xfrm>
            <a:custGeom>
              <a:rect b="b" l="l" r="r" t="t"/>
              <a:pathLst>
                <a:path extrusionOk="0" h="1854835" w="2439670">
                  <a:moveTo>
                    <a:pt x="1730857" y="0"/>
                  </a:moveTo>
                  <a:lnTo>
                    <a:pt x="1730857" y="211632"/>
                  </a:lnTo>
                  <a:lnTo>
                    <a:pt x="206616" y="211632"/>
                  </a:lnTo>
                  <a:lnTo>
                    <a:pt x="159301" y="217099"/>
                  </a:lnTo>
                  <a:lnTo>
                    <a:pt x="115835" y="232667"/>
                  </a:lnTo>
                  <a:lnTo>
                    <a:pt x="77468" y="257085"/>
                  </a:lnTo>
                  <a:lnTo>
                    <a:pt x="45451" y="289104"/>
                  </a:lnTo>
                  <a:lnTo>
                    <a:pt x="21034" y="327473"/>
                  </a:lnTo>
                  <a:lnTo>
                    <a:pt x="5466" y="370942"/>
                  </a:lnTo>
                  <a:lnTo>
                    <a:pt x="0" y="418261"/>
                  </a:lnTo>
                  <a:lnTo>
                    <a:pt x="0" y="1409522"/>
                  </a:lnTo>
                  <a:lnTo>
                    <a:pt x="5466" y="1456841"/>
                  </a:lnTo>
                  <a:lnTo>
                    <a:pt x="21034" y="1500310"/>
                  </a:lnTo>
                  <a:lnTo>
                    <a:pt x="45451" y="1538679"/>
                  </a:lnTo>
                  <a:lnTo>
                    <a:pt x="77468" y="1570698"/>
                  </a:lnTo>
                  <a:lnTo>
                    <a:pt x="115835" y="1595116"/>
                  </a:lnTo>
                  <a:lnTo>
                    <a:pt x="159301" y="1610684"/>
                  </a:lnTo>
                  <a:lnTo>
                    <a:pt x="206616" y="1616151"/>
                  </a:lnTo>
                  <a:lnTo>
                    <a:pt x="1730857" y="1616151"/>
                  </a:lnTo>
                  <a:lnTo>
                    <a:pt x="1730857" y="1854619"/>
                  </a:lnTo>
                  <a:lnTo>
                    <a:pt x="2439479" y="927315"/>
                  </a:lnTo>
                  <a:lnTo>
                    <a:pt x="1880349" y="195618"/>
                  </a:lnTo>
                  <a:lnTo>
                    <a:pt x="1880349" y="170459"/>
                  </a:lnTo>
                  <a:lnTo>
                    <a:pt x="1861108" y="170459"/>
                  </a:lnTo>
                  <a:lnTo>
                    <a:pt x="173085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8" name="Google Shape;698;g1f0d2371046_0_0"/>
            <p:cNvSpPr/>
            <p:nvPr/>
          </p:nvSpPr>
          <p:spPr>
            <a:xfrm>
              <a:off x="7674609" y="315894"/>
              <a:ext cx="2468245" cy="1929764"/>
            </a:xfrm>
            <a:custGeom>
              <a:rect b="b" l="l" r="r" t="t"/>
              <a:pathLst>
                <a:path extrusionOk="0" h="1929764" w="2468245">
                  <a:moveTo>
                    <a:pt x="1730857" y="0"/>
                  </a:moveTo>
                  <a:lnTo>
                    <a:pt x="1730857" y="236474"/>
                  </a:lnTo>
                  <a:lnTo>
                    <a:pt x="219329" y="236474"/>
                  </a:lnTo>
                  <a:lnTo>
                    <a:pt x="175181" y="240937"/>
                  </a:lnTo>
                  <a:lnTo>
                    <a:pt x="134036" y="253736"/>
                  </a:lnTo>
                  <a:lnTo>
                    <a:pt x="96783" y="273982"/>
                  </a:lnTo>
                  <a:lnTo>
                    <a:pt x="64311" y="300785"/>
                  </a:lnTo>
                  <a:lnTo>
                    <a:pt x="37508" y="333257"/>
                  </a:lnTo>
                  <a:lnTo>
                    <a:pt x="17261" y="370514"/>
                  </a:lnTo>
                  <a:lnTo>
                    <a:pt x="4463" y="411655"/>
                  </a:lnTo>
                  <a:lnTo>
                    <a:pt x="0" y="455803"/>
                  </a:lnTo>
                  <a:lnTo>
                    <a:pt x="0" y="1447063"/>
                  </a:lnTo>
                  <a:lnTo>
                    <a:pt x="4463" y="1491211"/>
                  </a:lnTo>
                  <a:lnTo>
                    <a:pt x="17262" y="1532356"/>
                  </a:lnTo>
                  <a:lnTo>
                    <a:pt x="37508" y="1569608"/>
                  </a:lnTo>
                  <a:lnTo>
                    <a:pt x="64311" y="1602081"/>
                  </a:lnTo>
                  <a:lnTo>
                    <a:pt x="96783" y="1628884"/>
                  </a:lnTo>
                  <a:lnTo>
                    <a:pt x="134036" y="1649129"/>
                  </a:lnTo>
                  <a:lnTo>
                    <a:pt x="175181" y="1661928"/>
                  </a:lnTo>
                  <a:lnTo>
                    <a:pt x="219329" y="1666392"/>
                  </a:lnTo>
                  <a:lnTo>
                    <a:pt x="1730857" y="1666392"/>
                  </a:lnTo>
                  <a:lnTo>
                    <a:pt x="1730857" y="1929701"/>
                  </a:lnTo>
                  <a:lnTo>
                    <a:pt x="1788222" y="1854631"/>
                  </a:lnTo>
                  <a:lnTo>
                    <a:pt x="1756257" y="1854631"/>
                  </a:lnTo>
                  <a:lnTo>
                    <a:pt x="1756257" y="1640992"/>
                  </a:lnTo>
                  <a:lnTo>
                    <a:pt x="219329" y="1640992"/>
                  </a:lnTo>
                  <a:lnTo>
                    <a:pt x="174860" y="1635870"/>
                  </a:lnTo>
                  <a:lnTo>
                    <a:pt x="134040" y="1621280"/>
                  </a:lnTo>
                  <a:lnTo>
                    <a:pt x="98033" y="1598386"/>
                  </a:lnTo>
                  <a:lnTo>
                    <a:pt x="68001" y="1568354"/>
                  </a:lnTo>
                  <a:lnTo>
                    <a:pt x="45109" y="1532346"/>
                  </a:lnTo>
                  <a:lnTo>
                    <a:pt x="30521" y="1491527"/>
                  </a:lnTo>
                  <a:lnTo>
                    <a:pt x="25400" y="1447063"/>
                  </a:lnTo>
                  <a:lnTo>
                    <a:pt x="25400" y="455803"/>
                  </a:lnTo>
                  <a:lnTo>
                    <a:pt x="30521" y="411334"/>
                  </a:lnTo>
                  <a:lnTo>
                    <a:pt x="45112" y="370510"/>
                  </a:lnTo>
                  <a:lnTo>
                    <a:pt x="68001" y="334507"/>
                  </a:lnTo>
                  <a:lnTo>
                    <a:pt x="98033" y="304475"/>
                  </a:lnTo>
                  <a:lnTo>
                    <a:pt x="134040" y="281583"/>
                  </a:lnTo>
                  <a:lnTo>
                    <a:pt x="174860" y="266995"/>
                  </a:lnTo>
                  <a:lnTo>
                    <a:pt x="219329" y="261874"/>
                  </a:lnTo>
                  <a:lnTo>
                    <a:pt x="1756257" y="261874"/>
                  </a:lnTo>
                  <a:lnTo>
                    <a:pt x="1756257" y="75069"/>
                  </a:lnTo>
                  <a:lnTo>
                    <a:pt x="1788220" y="75069"/>
                  </a:lnTo>
                  <a:lnTo>
                    <a:pt x="1730857" y="0"/>
                  </a:lnTo>
                  <a:close/>
                </a:path>
                <a:path extrusionOk="0" h="1929764" w="2468245">
                  <a:moveTo>
                    <a:pt x="1788220" y="75069"/>
                  </a:moveTo>
                  <a:lnTo>
                    <a:pt x="1756257" y="75069"/>
                  </a:lnTo>
                  <a:lnTo>
                    <a:pt x="1867535" y="220687"/>
                  </a:lnTo>
                  <a:lnTo>
                    <a:pt x="1880349" y="220687"/>
                  </a:lnTo>
                  <a:lnTo>
                    <a:pt x="1880349" y="237464"/>
                  </a:lnTo>
                  <a:lnTo>
                    <a:pt x="2436190" y="964844"/>
                  </a:lnTo>
                  <a:lnTo>
                    <a:pt x="1756257" y="1854631"/>
                  </a:lnTo>
                  <a:lnTo>
                    <a:pt x="1788222" y="1854631"/>
                  </a:lnTo>
                  <a:lnTo>
                    <a:pt x="2468156" y="964844"/>
                  </a:lnTo>
                  <a:lnTo>
                    <a:pt x="1905749" y="228866"/>
                  </a:lnTo>
                  <a:lnTo>
                    <a:pt x="1905749" y="195287"/>
                  </a:lnTo>
                  <a:lnTo>
                    <a:pt x="1880082" y="195287"/>
                  </a:lnTo>
                  <a:lnTo>
                    <a:pt x="1788220" y="75069"/>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9" name="Google Shape;699;g1f0d2371046_0_0"/>
            <p:cNvSpPr/>
            <p:nvPr/>
          </p:nvSpPr>
          <p:spPr>
            <a:xfrm>
              <a:off x="5868975" y="323978"/>
              <a:ext cx="2439670" cy="1854835"/>
            </a:xfrm>
            <a:custGeom>
              <a:rect b="b" l="l" r="r" t="t"/>
              <a:pathLst>
                <a:path extrusionOk="0" h="1854835" w="2439670">
                  <a:moveTo>
                    <a:pt x="1730857" y="0"/>
                  </a:moveTo>
                  <a:lnTo>
                    <a:pt x="1730857" y="211632"/>
                  </a:lnTo>
                  <a:lnTo>
                    <a:pt x="206629" y="211632"/>
                  </a:lnTo>
                  <a:lnTo>
                    <a:pt x="159309" y="217099"/>
                  </a:lnTo>
                  <a:lnTo>
                    <a:pt x="115840" y="232667"/>
                  </a:lnTo>
                  <a:lnTo>
                    <a:pt x="77471" y="257085"/>
                  </a:lnTo>
                  <a:lnTo>
                    <a:pt x="45452" y="289104"/>
                  </a:lnTo>
                  <a:lnTo>
                    <a:pt x="21034" y="327473"/>
                  </a:lnTo>
                  <a:lnTo>
                    <a:pt x="5466" y="370942"/>
                  </a:lnTo>
                  <a:lnTo>
                    <a:pt x="0" y="418261"/>
                  </a:lnTo>
                  <a:lnTo>
                    <a:pt x="0" y="1409522"/>
                  </a:lnTo>
                  <a:lnTo>
                    <a:pt x="5466" y="1456841"/>
                  </a:lnTo>
                  <a:lnTo>
                    <a:pt x="21034" y="1500310"/>
                  </a:lnTo>
                  <a:lnTo>
                    <a:pt x="45452" y="1538679"/>
                  </a:lnTo>
                  <a:lnTo>
                    <a:pt x="77471" y="1570698"/>
                  </a:lnTo>
                  <a:lnTo>
                    <a:pt x="115840" y="1595116"/>
                  </a:lnTo>
                  <a:lnTo>
                    <a:pt x="159309" y="1610684"/>
                  </a:lnTo>
                  <a:lnTo>
                    <a:pt x="206629" y="1616151"/>
                  </a:lnTo>
                  <a:lnTo>
                    <a:pt x="1730857" y="1616151"/>
                  </a:lnTo>
                  <a:lnTo>
                    <a:pt x="1730857" y="1854619"/>
                  </a:lnTo>
                  <a:lnTo>
                    <a:pt x="2439479" y="927303"/>
                  </a:lnTo>
                  <a:lnTo>
                    <a:pt x="1880349" y="195618"/>
                  </a:lnTo>
                  <a:lnTo>
                    <a:pt x="1880349" y="170459"/>
                  </a:lnTo>
                  <a:lnTo>
                    <a:pt x="1861108" y="170459"/>
                  </a:lnTo>
                  <a:lnTo>
                    <a:pt x="173085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0" name="Google Shape;700;g1f0d2371046_0_0"/>
            <p:cNvSpPr/>
            <p:nvPr/>
          </p:nvSpPr>
          <p:spPr>
            <a:xfrm>
              <a:off x="5856275" y="286441"/>
              <a:ext cx="2468245" cy="1929764"/>
            </a:xfrm>
            <a:custGeom>
              <a:rect b="b" l="l" r="r" t="t"/>
              <a:pathLst>
                <a:path extrusionOk="0" h="1929764" w="2468245">
                  <a:moveTo>
                    <a:pt x="1730857" y="0"/>
                  </a:moveTo>
                  <a:lnTo>
                    <a:pt x="1730857" y="236461"/>
                  </a:lnTo>
                  <a:lnTo>
                    <a:pt x="219329" y="236461"/>
                  </a:lnTo>
                  <a:lnTo>
                    <a:pt x="175181" y="240925"/>
                  </a:lnTo>
                  <a:lnTo>
                    <a:pt x="134036" y="253725"/>
                  </a:lnTo>
                  <a:lnTo>
                    <a:pt x="96783" y="273972"/>
                  </a:lnTo>
                  <a:lnTo>
                    <a:pt x="64311" y="300777"/>
                  </a:lnTo>
                  <a:lnTo>
                    <a:pt x="37508" y="333250"/>
                  </a:lnTo>
                  <a:lnTo>
                    <a:pt x="17261" y="370507"/>
                  </a:lnTo>
                  <a:lnTo>
                    <a:pt x="4463" y="411646"/>
                  </a:lnTo>
                  <a:lnTo>
                    <a:pt x="0" y="455790"/>
                  </a:lnTo>
                  <a:lnTo>
                    <a:pt x="0" y="1447063"/>
                  </a:lnTo>
                  <a:lnTo>
                    <a:pt x="4463" y="1491211"/>
                  </a:lnTo>
                  <a:lnTo>
                    <a:pt x="17262" y="1532356"/>
                  </a:lnTo>
                  <a:lnTo>
                    <a:pt x="37508" y="1569608"/>
                  </a:lnTo>
                  <a:lnTo>
                    <a:pt x="64311" y="1602081"/>
                  </a:lnTo>
                  <a:lnTo>
                    <a:pt x="96783" y="1628884"/>
                  </a:lnTo>
                  <a:lnTo>
                    <a:pt x="134036" y="1649129"/>
                  </a:lnTo>
                  <a:lnTo>
                    <a:pt x="175181" y="1661928"/>
                  </a:lnTo>
                  <a:lnTo>
                    <a:pt x="219329" y="1666392"/>
                  </a:lnTo>
                  <a:lnTo>
                    <a:pt x="1730857" y="1666392"/>
                  </a:lnTo>
                  <a:lnTo>
                    <a:pt x="1730857" y="1929688"/>
                  </a:lnTo>
                  <a:lnTo>
                    <a:pt x="1788223" y="1854619"/>
                  </a:lnTo>
                  <a:lnTo>
                    <a:pt x="1756257" y="1854619"/>
                  </a:lnTo>
                  <a:lnTo>
                    <a:pt x="1756257" y="1640992"/>
                  </a:lnTo>
                  <a:lnTo>
                    <a:pt x="219329" y="1640992"/>
                  </a:lnTo>
                  <a:lnTo>
                    <a:pt x="174864" y="1635870"/>
                  </a:lnTo>
                  <a:lnTo>
                    <a:pt x="134046" y="1621280"/>
                  </a:lnTo>
                  <a:lnTo>
                    <a:pt x="98038" y="1598386"/>
                  </a:lnTo>
                  <a:lnTo>
                    <a:pt x="68005" y="1568354"/>
                  </a:lnTo>
                  <a:lnTo>
                    <a:pt x="45112" y="1532346"/>
                  </a:lnTo>
                  <a:lnTo>
                    <a:pt x="30522" y="1491527"/>
                  </a:lnTo>
                  <a:lnTo>
                    <a:pt x="25400" y="1447063"/>
                  </a:lnTo>
                  <a:lnTo>
                    <a:pt x="25400" y="455790"/>
                  </a:lnTo>
                  <a:lnTo>
                    <a:pt x="30522" y="411325"/>
                  </a:lnTo>
                  <a:lnTo>
                    <a:pt x="45114" y="370503"/>
                  </a:lnTo>
                  <a:lnTo>
                    <a:pt x="68005" y="334499"/>
                  </a:lnTo>
                  <a:lnTo>
                    <a:pt x="98038" y="304466"/>
                  </a:lnTo>
                  <a:lnTo>
                    <a:pt x="134046" y="281573"/>
                  </a:lnTo>
                  <a:lnTo>
                    <a:pt x="174864" y="266983"/>
                  </a:lnTo>
                  <a:lnTo>
                    <a:pt x="219329" y="261861"/>
                  </a:lnTo>
                  <a:lnTo>
                    <a:pt x="1756257" y="261861"/>
                  </a:lnTo>
                  <a:lnTo>
                    <a:pt x="1756257" y="75069"/>
                  </a:lnTo>
                  <a:lnTo>
                    <a:pt x="1788225" y="75069"/>
                  </a:lnTo>
                  <a:lnTo>
                    <a:pt x="1730857" y="0"/>
                  </a:lnTo>
                  <a:close/>
                </a:path>
                <a:path extrusionOk="0" h="1929764" w="2468245">
                  <a:moveTo>
                    <a:pt x="1788225" y="75069"/>
                  </a:moveTo>
                  <a:lnTo>
                    <a:pt x="1756257" y="75069"/>
                  </a:lnTo>
                  <a:lnTo>
                    <a:pt x="1867535" y="220687"/>
                  </a:lnTo>
                  <a:lnTo>
                    <a:pt x="1880349" y="220687"/>
                  </a:lnTo>
                  <a:lnTo>
                    <a:pt x="1880349" y="237451"/>
                  </a:lnTo>
                  <a:lnTo>
                    <a:pt x="2436190" y="964844"/>
                  </a:lnTo>
                  <a:lnTo>
                    <a:pt x="1756257" y="1854619"/>
                  </a:lnTo>
                  <a:lnTo>
                    <a:pt x="1788223" y="1854619"/>
                  </a:lnTo>
                  <a:lnTo>
                    <a:pt x="2468156" y="964844"/>
                  </a:lnTo>
                  <a:lnTo>
                    <a:pt x="1905749" y="228866"/>
                  </a:lnTo>
                  <a:lnTo>
                    <a:pt x="1905749" y="195287"/>
                  </a:lnTo>
                  <a:lnTo>
                    <a:pt x="1880095" y="195287"/>
                  </a:lnTo>
                  <a:lnTo>
                    <a:pt x="1788225" y="75069"/>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1" name="Google Shape;701;g1f0d2371046_0_0"/>
            <p:cNvSpPr/>
            <p:nvPr/>
          </p:nvSpPr>
          <p:spPr>
            <a:xfrm>
              <a:off x="4111985" y="353434"/>
              <a:ext cx="2439670" cy="1854835"/>
            </a:xfrm>
            <a:custGeom>
              <a:rect b="b" l="l" r="r" t="t"/>
              <a:pathLst>
                <a:path extrusionOk="0" h="1854835" w="2439670">
                  <a:moveTo>
                    <a:pt x="1730857" y="0"/>
                  </a:moveTo>
                  <a:lnTo>
                    <a:pt x="1730857" y="211632"/>
                  </a:lnTo>
                  <a:lnTo>
                    <a:pt x="206629" y="211632"/>
                  </a:lnTo>
                  <a:lnTo>
                    <a:pt x="159309" y="217099"/>
                  </a:lnTo>
                  <a:lnTo>
                    <a:pt x="115840" y="232667"/>
                  </a:lnTo>
                  <a:lnTo>
                    <a:pt x="77471" y="257085"/>
                  </a:lnTo>
                  <a:lnTo>
                    <a:pt x="45452" y="289104"/>
                  </a:lnTo>
                  <a:lnTo>
                    <a:pt x="21034" y="327473"/>
                  </a:lnTo>
                  <a:lnTo>
                    <a:pt x="5466" y="370942"/>
                  </a:lnTo>
                  <a:lnTo>
                    <a:pt x="0" y="418261"/>
                  </a:lnTo>
                  <a:lnTo>
                    <a:pt x="0" y="1409522"/>
                  </a:lnTo>
                  <a:lnTo>
                    <a:pt x="5466" y="1456841"/>
                  </a:lnTo>
                  <a:lnTo>
                    <a:pt x="21034" y="1500310"/>
                  </a:lnTo>
                  <a:lnTo>
                    <a:pt x="45452" y="1538679"/>
                  </a:lnTo>
                  <a:lnTo>
                    <a:pt x="77471" y="1570698"/>
                  </a:lnTo>
                  <a:lnTo>
                    <a:pt x="115840" y="1595116"/>
                  </a:lnTo>
                  <a:lnTo>
                    <a:pt x="159309" y="1610684"/>
                  </a:lnTo>
                  <a:lnTo>
                    <a:pt x="206629" y="1616151"/>
                  </a:lnTo>
                  <a:lnTo>
                    <a:pt x="1730857" y="1616151"/>
                  </a:lnTo>
                  <a:lnTo>
                    <a:pt x="1730857" y="1854619"/>
                  </a:lnTo>
                  <a:lnTo>
                    <a:pt x="2439479" y="927315"/>
                  </a:lnTo>
                  <a:lnTo>
                    <a:pt x="1880349" y="195618"/>
                  </a:lnTo>
                  <a:lnTo>
                    <a:pt x="1880349" y="170459"/>
                  </a:lnTo>
                  <a:lnTo>
                    <a:pt x="1861108" y="170459"/>
                  </a:lnTo>
                  <a:lnTo>
                    <a:pt x="173085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2" name="Google Shape;702;g1f0d2371046_0_0"/>
            <p:cNvSpPr/>
            <p:nvPr/>
          </p:nvSpPr>
          <p:spPr>
            <a:xfrm>
              <a:off x="4099285" y="315898"/>
              <a:ext cx="2468245" cy="1929764"/>
            </a:xfrm>
            <a:custGeom>
              <a:rect b="b" l="l" r="r" t="t"/>
              <a:pathLst>
                <a:path extrusionOk="0" h="1929764" w="2468245">
                  <a:moveTo>
                    <a:pt x="1730857" y="0"/>
                  </a:moveTo>
                  <a:lnTo>
                    <a:pt x="1730857" y="236461"/>
                  </a:lnTo>
                  <a:lnTo>
                    <a:pt x="219329" y="236461"/>
                  </a:lnTo>
                  <a:lnTo>
                    <a:pt x="175181" y="240925"/>
                  </a:lnTo>
                  <a:lnTo>
                    <a:pt x="134036" y="253725"/>
                  </a:lnTo>
                  <a:lnTo>
                    <a:pt x="96783" y="273972"/>
                  </a:lnTo>
                  <a:lnTo>
                    <a:pt x="64311" y="300777"/>
                  </a:lnTo>
                  <a:lnTo>
                    <a:pt x="37508" y="333250"/>
                  </a:lnTo>
                  <a:lnTo>
                    <a:pt x="17261" y="370507"/>
                  </a:lnTo>
                  <a:lnTo>
                    <a:pt x="4463" y="411646"/>
                  </a:lnTo>
                  <a:lnTo>
                    <a:pt x="0" y="455790"/>
                  </a:lnTo>
                  <a:lnTo>
                    <a:pt x="0" y="1447063"/>
                  </a:lnTo>
                  <a:lnTo>
                    <a:pt x="4463" y="1491211"/>
                  </a:lnTo>
                  <a:lnTo>
                    <a:pt x="17262" y="1532356"/>
                  </a:lnTo>
                  <a:lnTo>
                    <a:pt x="37508" y="1569608"/>
                  </a:lnTo>
                  <a:lnTo>
                    <a:pt x="64311" y="1602081"/>
                  </a:lnTo>
                  <a:lnTo>
                    <a:pt x="96783" y="1628884"/>
                  </a:lnTo>
                  <a:lnTo>
                    <a:pt x="134036" y="1649129"/>
                  </a:lnTo>
                  <a:lnTo>
                    <a:pt x="175181" y="1661928"/>
                  </a:lnTo>
                  <a:lnTo>
                    <a:pt x="219329" y="1666392"/>
                  </a:lnTo>
                  <a:lnTo>
                    <a:pt x="1730857" y="1666392"/>
                  </a:lnTo>
                  <a:lnTo>
                    <a:pt x="1730857" y="1929688"/>
                  </a:lnTo>
                  <a:lnTo>
                    <a:pt x="1788223" y="1854619"/>
                  </a:lnTo>
                  <a:lnTo>
                    <a:pt x="1756257" y="1854619"/>
                  </a:lnTo>
                  <a:lnTo>
                    <a:pt x="1756257" y="1640992"/>
                  </a:lnTo>
                  <a:lnTo>
                    <a:pt x="219329" y="1640992"/>
                  </a:lnTo>
                  <a:lnTo>
                    <a:pt x="174864" y="1635870"/>
                  </a:lnTo>
                  <a:lnTo>
                    <a:pt x="134046" y="1621280"/>
                  </a:lnTo>
                  <a:lnTo>
                    <a:pt x="98038" y="1598386"/>
                  </a:lnTo>
                  <a:lnTo>
                    <a:pt x="68005" y="1568354"/>
                  </a:lnTo>
                  <a:lnTo>
                    <a:pt x="45112" y="1532346"/>
                  </a:lnTo>
                  <a:lnTo>
                    <a:pt x="30522" y="1491527"/>
                  </a:lnTo>
                  <a:lnTo>
                    <a:pt x="25400" y="1447063"/>
                  </a:lnTo>
                  <a:lnTo>
                    <a:pt x="25400" y="455790"/>
                  </a:lnTo>
                  <a:lnTo>
                    <a:pt x="30522" y="411325"/>
                  </a:lnTo>
                  <a:lnTo>
                    <a:pt x="45114" y="370503"/>
                  </a:lnTo>
                  <a:lnTo>
                    <a:pt x="68005" y="334499"/>
                  </a:lnTo>
                  <a:lnTo>
                    <a:pt x="98038" y="304466"/>
                  </a:lnTo>
                  <a:lnTo>
                    <a:pt x="134046" y="281573"/>
                  </a:lnTo>
                  <a:lnTo>
                    <a:pt x="174864" y="266983"/>
                  </a:lnTo>
                  <a:lnTo>
                    <a:pt x="219329" y="261861"/>
                  </a:lnTo>
                  <a:lnTo>
                    <a:pt x="1756257" y="261861"/>
                  </a:lnTo>
                  <a:lnTo>
                    <a:pt x="1756257" y="75069"/>
                  </a:lnTo>
                  <a:lnTo>
                    <a:pt x="1788225" y="75069"/>
                  </a:lnTo>
                  <a:lnTo>
                    <a:pt x="1730857" y="0"/>
                  </a:lnTo>
                  <a:close/>
                </a:path>
                <a:path extrusionOk="0" h="1929764" w="2468245">
                  <a:moveTo>
                    <a:pt x="1788225" y="75069"/>
                  </a:moveTo>
                  <a:lnTo>
                    <a:pt x="1756257" y="75069"/>
                  </a:lnTo>
                  <a:lnTo>
                    <a:pt x="1867535" y="220687"/>
                  </a:lnTo>
                  <a:lnTo>
                    <a:pt x="1880349" y="220687"/>
                  </a:lnTo>
                  <a:lnTo>
                    <a:pt x="1880349" y="237451"/>
                  </a:lnTo>
                  <a:lnTo>
                    <a:pt x="2436190" y="964844"/>
                  </a:lnTo>
                  <a:lnTo>
                    <a:pt x="1756257" y="1854619"/>
                  </a:lnTo>
                  <a:lnTo>
                    <a:pt x="1788223" y="1854619"/>
                  </a:lnTo>
                  <a:lnTo>
                    <a:pt x="2468156" y="964844"/>
                  </a:lnTo>
                  <a:lnTo>
                    <a:pt x="1905749" y="228866"/>
                  </a:lnTo>
                  <a:lnTo>
                    <a:pt x="1905749" y="195287"/>
                  </a:lnTo>
                  <a:lnTo>
                    <a:pt x="1880095" y="195287"/>
                  </a:lnTo>
                  <a:lnTo>
                    <a:pt x="1788225" y="75069"/>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3" name="Google Shape;703;g1f0d2371046_0_0"/>
            <p:cNvSpPr/>
            <p:nvPr/>
          </p:nvSpPr>
          <p:spPr>
            <a:xfrm>
              <a:off x="2324324" y="353434"/>
              <a:ext cx="2439670" cy="1854835"/>
            </a:xfrm>
            <a:custGeom>
              <a:rect b="b" l="l" r="r" t="t"/>
              <a:pathLst>
                <a:path extrusionOk="0" h="1854835" w="2439670">
                  <a:moveTo>
                    <a:pt x="1730857" y="0"/>
                  </a:moveTo>
                  <a:lnTo>
                    <a:pt x="1730857" y="211632"/>
                  </a:lnTo>
                  <a:lnTo>
                    <a:pt x="206629" y="211632"/>
                  </a:lnTo>
                  <a:lnTo>
                    <a:pt x="159309" y="217099"/>
                  </a:lnTo>
                  <a:lnTo>
                    <a:pt x="115840" y="232667"/>
                  </a:lnTo>
                  <a:lnTo>
                    <a:pt x="77471" y="257085"/>
                  </a:lnTo>
                  <a:lnTo>
                    <a:pt x="45452" y="289104"/>
                  </a:lnTo>
                  <a:lnTo>
                    <a:pt x="21034" y="327473"/>
                  </a:lnTo>
                  <a:lnTo>
                    <a:pt x="5466" y="370942"/>
                  </a:lnTo>
                  <a:lnTo>
                    <a:pt x="0" y="418261"/>
                  </a:lnTo>
                  <a:lnTo>
                    <a:pt x="0" y="1409522"/>
                  </a:lnTo>
                  <a:lnTo>
                    <a:pt x="5466" y="1456841"/>
                  </a:lnTo>
                  <a:lnTo>
                    <a:pt x="21034" y="1500310"/>
                  </a:lnTo>
                  <a:lnTo>
                    <a:pt x="45452" y="1538679"/>
                  </a:lnTo>
                  <a:lnTo>
                    <a:pt x="77471" y="1570698"/>
                  </a:lnTo>
                  <a:lnTo>
                    <a:pt x="115840" y="1595116"/>
                  </a:lnTo>
                  <a:lnTo>
                    <a:pt x="159309" y="1610684"/>
                  </a:lnTo>
                  <a:lnTo>
                    <a:pt x="206629" y="1616151"/>
                  </a:lnTo>
                  <a:lnTo>
                    <a:pt x="1730857" y="1616151"/>
                  </a:lnTo>
                  <a:lnTo>
                    <a:pt x="1730857" y="1854619"/>
                  </a:lnTo>
                  <a:lnTo>
                    <a:pt x="2439479" y="927315"/>
                  </a:lnTo>
                  <a:lnTo>
                    <a:pt x="1880349" y="195618"/>
                  </a:lnTo>
                  <a:lnTo>
                    <a:pt x="1880349" y="170459"/>
                  </a:lnTo>
                  <a:lnTo>
                    <a:pt x="1861108" y="170459"/>
                  </a:lnTo>
                  <a:lnTo>
                    <a:pt x="173085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4" name="Google Shape;704;g1f0d2371046_0_0"/>
            <p:cNvSpPr/>
            <p:nvPr/>
          </p:nvSpPr>
          <p:spPr>
            <a:xfrm>
              <a:off x="2311624" y="315898"/>
              <a:ext cx="2468245" cy="1929764"/>
            </a:xfrm>
            <a:custGeom>
              <a:rect b="b" l="l" r="r" t="t"/>
              <a:pathLst>
                <a:path extrusionOk="0" h="1929764" w="2468245">
                  <a:moveTo>
                    <a:pt x="1730857" y="0"/>
                  </a:moveTo>
                  <a:lnTo>
                    <a:pt x="1730857" y="236461"/>
                  </a:lnTo>
                  <a:lnTo>
                    <a:pt x="219329" y="236461"/>
                  </a:lnTo>
                  <a:lnTo>
                    <a:pt x="175181" y="240925"/>
                  </a:lnTo>
                  <a:lnTo>
                    <a:pt x="134036" y="253725"/>
                  </a:lnTo>
                  <a:lnTo>
                    <a:pt x="96783" y="273972"/>
                  </a:lnTo>
                  <a:lnTo>
                    <a:pt x="64311" y="300777"/>
                  </a:lnTo>
                  <a:lnTo>
                    <a:pt x="37508" y="333250"/>
                  </a:lnTo>
                  <a:lnTo>
                    <a:pt x="17261" y="370507"/>
                  </a:lnTo>
                  <a:lnTo>
                    <a:pt x="4463" y="411646"/>
                  </a:lnTo>
                  <a:lnTo>
                    <a:pt x="0" y="455790"/>
                  </a:lnTo>
                  <a:lnTo>
                    <a:pt x="0" y="1447063"/>
                  </a:lnTo>
                  <a:lnTo>
                    <a:pt x="4463" y="1491211"/>
                  </a:lnTo>
                  <a:lnTo>
                    <a:pt x="17262" y="1532356"/>
                  </a:lnTo>
                  <a:lnTo>
                    <a:pt x="37508" y="1569608"/>
                  </a:lnTo>
                  <a:lnTo>
                    <a:pt x="64311" y="1602081"/>
                  </a:lnTo>
                  <a:lnTo>
                    <a:pt x="96783" y="1628884"/>
                  </a:lnTo>
                  <a:lnTo>
                    <a:pt x="134036" y="1649129"/>
                  </a:lnTo>
                  <a:lnTo>
                    <a:pt x="175181" y="1661928"/>
                  </a:lnTo>
                  <a:lnTo>
                    <a:pt x="219329" y="1666392"/>
                  </a:lnTo>
                  <a:lnTo>
                    <a:pt x="1730857" y="1666392"/>
                  </a:lnTo>
                  <a:lnTo>
                    <a:pt x="1730857" y="1929688"/>
                  </a:lnTo>
                  <a:lnTo>
                    <a:pt x="1788223" y="1854619"/>
                  </a:lnTo>
                  <a:lnTo>
                    <a:pt x="1756257" y="1854619"/>
                  </a:lnTo>
                  <a:lnTo>
                    <a:pt x="1756257" y="1640992"/>
                  </a:lnTo>
                  <a:lnTo>
                    <a:pt x="219329" y="1640992"/>
                  </a:lnTo>
                  <a:lnTo>
                    <a:pt x="174864" y="1635870"/>
                  </a:lnTo>
                  <a:lnTo>
                    <a:pt x="134046" y="1621280"/>
                  </a:lnTo>
                  <a:lnTo>
                    <a:pt x="98038" y="1598386"/>
                  </a:lnTo>
                  <a:lnTo>
                    <a:pt x="68005" y="1568354"/>
                  </a:lnTo>
                  <a:lnTo>
                    <a:pt x="45112" y="1532346"/>
                  </a:lnTo>
                  <a:lnTo>
                    <a:pt x="30522" y="1491527"/>
                  </a:lnTo>
                  <a:lnTo>
                    <a:pt x="25400" y="1447063"/>
                  </a:lnTo>
                  <a:lnTo>
                    <a:pt x="25400" y="455790"/>
                  </a:lnTo>
                  <a:lnTo>
                    <a:pt x="30522" y="411325"/>
                  </a:lnTo>
                  <a:lnTo>
                    <a:pt x="45114" y="370503"/>
                  </a:lnTo>
                  <a:lnTo>
                    <a:pt x="68005" y="334499"/>
                  </a:lnTo>
                  <a:lnTo>
                    <a:pt x="98038" y="304466"/>
                  </a:lnTo>
                  <a:lnTo>
                    <a:pt x="134046" y="281573"/>
                  </a:lnTo>
                  <a:lnTo>
                    <a:pt x="174864" y="266983"/>
                  </a:lnTo>
                  <a:lnTo>
                    <a:pt x="219329" y="261861"/>
                  </a:lnTo>
                  <a:lnTo>
                    <a:pt x="1756257" y="261861"/>
                  </a:lnTo>
                  <a:lnTo>
                    <a:pt x="1756257" y="75069"/>
                  </a:lnTo>
                  <a:lnTo>
                    <a:pt x="1788225" y="75069"/>
                  </a:lnTo>
                  <a:lnTo>
                    <a:pt x="1730857" y="0"/>
                  </a:lnTo>
                  <a:close/>
                </a:path>
                <a:path extrusionOk="0" h="1929764" w="2468245">
                  <a:moveTo>
                    <a:pt x="1788225" y="75069"/>
                  </a:moveTo>
                  <a:lnTo>
                    <a:pt x="1756257" y="75069"/>
                  </a:lnTo>
                  <a:lnTo>
                    <a:pt x="1867535" y="220687"/>
                  </a:lnTo>
                  <a:lnTo>
                    <a:pt x="1880349" y="220687"/>
                  </a:lnTo>
                  <a:lnTo>
                    <a:pt x="1880349" y="237451"/>
                  </a:lnTo>
                  <a:lnTo>
                    <a:pt x="2436190" y="964844"/>
                  </a:lnTo>
                  <a:lnTo>
                    <a:pt x="1756257" y="1854619"/>
                  </a:lnTo>
                  <a:lnTo>
                    <a:pt x="1788223" y="1854619"/>
                  </a:lnTo>
                  <a:lnTo>
                    <a:pt x="2468156" y="964844"/>
                  </a:lnTo>
                  <a:lnTo>
                    <a:pt x="1905749" y="228866"/>
                  </a:lnTo>
                  <a:lnTo>
                    <a:pt x="1905749" y="195287"/>
                  </a:lnTo>
                  <a:lnTo>
                    <a:pt x="1880095" y="195287"/>
                  </a:lnTo>
                  <a:lnTo>
                    <a:pt x="1788225" y="75069"/>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5" name="Google Shape;705;g1f0d2371046_0_0"/>
            <p:cNvSpPr/>
            <p:nvPr/>
          </p:nvSpPr>
          <p:spPr>
            <a:xfrm>
              <a:off x="536662" y="353434"/>
              <a:ext cx="2439670" cy="1854835"/>
            </a:xfrm>
            <a:custGeom>
              <a:rect b="b" l="l" r="r" t="t"/>
              <a:pathLst>
                <a:path extrusionOk="0" h="1854835" w="2439670">
                  <a:moveTo>
                    <a:pt x="1730857" y="0"/>
                  </a:moveTo>
                  <a:lnTo>
                    <a:pt x="1730857" y="211632"/>
                  </a:lnTo>
                  <a:lnTo>
                    <a:pt x="206629" y="211632"/>
                  </a:lnTo>
                  <a:lnTo>
                    <a:pt x="159309" y="217099"/>
                  </a:lnTo>
                  <a:lnTo>
                    <a:pt x="115840" y="232667"/>
                  </a:lnTo>
                  <a:lnTo>
                    <a:pt x="77471" y="257085"/>
                  </a:lnTo>
                  <a:lnTo>
                    <a:pt x="45452" y="289104"/>
                  </a:lnTo>
                  <a:lnTo>
                    <a:pt x="21034" y="327473"/>
                  </a:lnTo>
                  <a:lnTo>
                    <a:pt x="5466" y="370942"/>
                  </a:lnTo>
                  <a:lnTo>
                    <a:pt x="0" y="418261"/>
                  </a:lnTo>
                  <a:lnTo>
                    <a:pt x="0" y="1409522"/>
                  </a:lnTo>
                  <a:lnTo>
                    <a:pt x="5466" y="1456841"/>
                  </a:lnTo>
                  <a:lnTo>
                    <a:pt x="21034" y="1500310"/>
                  </a:lnTo>
                  <a:lnTo>
                    <a:pt x="45452" y="1538679"/>
                  </a:lnTo>
                  <a:lnTo>
                    <a:pt x="77471" y="1570698"/>
                  </a:lnTo>
                  <a:lnTo>
                    <a:pt x="115840" y="1595116"/>
                  </a:lnTo>
                  <a:lnTo>
                    <a:pt x="159309" y="1610684"/>
                  </a:lnTo>
                  <a:lnTo>
                    <a:pt x="206629" y="1616151"/>
                  </a:lnTo>
                  <a:lnTo>
                    <a:pt x="1730857" y="1616151"/>
                  </a:lnTo>
                  <a:lnTo>
                    <a:pt x="1730857" y="1854619"/>
                  </a:lnTo>
                  <a:lnTo>
                    <a:pt x="2439479" y="927315"/>
                  </a:lnTo>
                  <a:lnTo>
                    <a:pt x="1880349" y="195618"/>
                  </a:lnTo>
                  <a:lnTo>
                    <a:pt x="1880349" y="170459"/>
                  </a:lnTo>
                  <a:lnTo>
                    <a:pt x="1861108" y="170459"/>
                  </a:lnTo>
                  <a:lnTo>
                    <a:pt x="173085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6" name="Google Shape;706;g1f0d2371046_0_0"/>
            <p:cNvSpPr/>
            <p:nvPr/>
          </p:nvSpPr>
          <p:spPr>
            <a:xfrm>
              <a:off x="523962" y="315898"/>
              <a:ext cx="2468245" cy="1929764"/>
            </a:xfrm>
            <a:custGeom>
              <a:rect b="b" l="l" r="r" t="t"/>
              <a:pathLst>
                <a:path extrusionOk="0" h="1929764" w="2468245">
                  <a:moveTo>
                    <a:pt x="1730857" y="0"/>
                  </a:moveTo>
                  <a:lnTo>
                    <a:pt x="1730857" y="236461"/>
                  </a:lnTo>
                  <a:lnTo>
                    <a:pt x="219329" y="236461"/>
                  </a:lnTo>
                  <a:lnTo>
                    <a:pt x="175181" y="240925"/>
                  </a:lnTo>
                  <a:lnTo>
                    <a:pt x="134036" y="253725"/>
                  </a:lnTo>
                  <a:lnTo>
                    <a:pt x="96783" y="273972"/>
                  </a:lnTo>
                  <a:lnTo>
                    <a:pt x="64311" y="300777"/>
                  </a:lnTo>
                  <a:lnTo>
                    <a:pt x="37508" y="333250"/>
                  </a:lnTo>
                  <a:lnTo>
                    <a:pt x="17261" y="370507"/>
                  </a:lnTo>
                  <a:lnTo>
                    <a:pt x="4463" y="411646"/>
                  </a:lnTo>
                  <a:lnTo>
                    <a:pt x="0" y="455790"/>
                  </a:lnTo>
                  <a:lnTo>
                    <a:pt x="0" y="1447063"/>
                  </a:lnTo>
                  <a:lnTo>
                    <a:pt x="4463" y="1491211"/>
                  </a:lnTo>
                  <a:lnTo>
                    <a:pt x="17262" y="1532356"/>
                  </a:lnTo>
                  <a:lnTo>
                    <a:pt x="37508" y="1569608"/>
                  </a:lnTo>
                  <a:lnTo>
                    <a:pt x="64311" y="1602081"/>
                  </a:lnTo>
                  <a:lnTo>
                    <a:pt x="96783" y="1628884"/>
                  </a:lnTo>
                  <a:lnTo>
                    <a:pt x="134036" y="1649129"/>
                  </a:lnTo>
                  <a:lnTo>
                    <a:pt x="175181" y="1661928"/>
                  </a:lnTo>
                  <a:lnTo>
                    <a:pt x="219329" y="1666392"/>
                  </a:lnTo>
                  <a:lnTo>
                    <a:pt x="1730857" y="1666392"/>
                  </a:lnTo>
                  <a:lnTo>
                    <a:pt x="1730857" y="1929688"/>
                  </a:lnTo>
                  <a:lnTo>
                    <a:pt x="1788223" y="1854619"/>
                  </a:lnTo>
                  <a:lnTo>
                    <a:pt x="1756257" y="1854619"/>
                  </a:lnTo>
                  <a:lnTo>
                    <a:pt x="1756257" y="1640992"/>
                  </a:lnTo>
                  <a:lnTo>
                    <a:pt x="219329" y="1640992"/>
                  </a:lnTo>
                  <a:lnTo>
                    <a:pt x="174864" y="1635870"/>
                  </a:lnTo>
                  <a:lnTo>
                    <a:pt x="134046" y="1621280"/>
                  </a:lnTo>
                  <a:lnTo>
                    <a:pt x="98038" y="1598386"/>
                  </a:lnTo>
                  <a:lnTo>
                    <a:pt x="68005" y="1568354"/>
                  </a:lnTo>
                  <a:lnTo>
                    <a:pt x="45112" y="1532346"/>
                  </a:lnTo>
                  <a:lnTo>
                    <a:pt x="30522" y="1491527"/>
                  </a:lnTo>
                  <a:lnTo>
                    <a:pt x="25400" y="1447063"/>
                  </a:lnTo>
                  <a:lnTo>
                    <a:pt x="25400" y="455790"/>
                  </a:lnTo>
                  <a:lnTo>
                    <a:pt x="30522" y="411325"/>
                  </a:lnTo>
                  <a:lnTo>
                    <a:pt x="45114" y="370503"/>
                  </a:lnTo>
                  <a:lnTo>
                    <a:pt x="68005" y="334499"/>
                  </a:lnTo>
                  <a:lnTo>
                    <a:pt x="98038" y="304466"/>
                  </a:lnTo>
                  <a:lnTo>
                    <a:pt x="134046" y="281573"/>
                  </a:lnTo>
                  <a:lnTo>
                    <a:pt x="174864" y="266983"/>
                  </a:lnTo>
                  <a:lnTo>
                    <a:pt x="219329" y="261861"/>
                  </a:lnTo>
                  <a:lnTo>
                    <a:pt x="1756257" y="261861"/>
                  </a:lnTo>
                  <a:lnTo>
                    <a:pt x="1756257" y="75069"/>
                  </a:lnTo>
                  <a:lnTo>
                    <a:pt x="1788225" y="75069"/>
                  </a:lnTo>
                  <a:lnTo>
                    <a:pt x="1730857" y="0"/>
                  </a:lnTo>
                  <a:close/>
                </a:path>
                <a:path extrusionOk="0" h="1929764" w="2468245">
                  <a:moveTo>
                    <a:pt x="1788225" y="75069"/>
                  </a:moveTo>
                  <a:lnTo>
                    <a:pt x="1756257" y="75069"/>
                  </a:lnTo>
                  <a:lnTo>
                    <a:pt x="1867535" y="220687"/>
                  </a:lnTo>
                  <a:lnTo>
                    <a:pt x="1880349" y="220687"/>
                  </a:lnTo>
                  <a:lnTo>
                    <a:pt x="1880349" y="237451"/>
                  </a:lnTo>
                  <a:lnTo>
                    <a:pt x="2436190" y="964844"/>
                  </a:lnTo>
                  <a:lnTo>
                    <a:pt x="1756257" y="1854619"/>
                  </a:lnTo>
                  <a:lnTo>
                    <a:pt x="1788223" y="1854619"/>
                  </a:lnTo>
                  <a:lnTo>
                    <a:pt x="2468156" y="964844"/>
                  </a:lnTo>
                  <a:lnTo>
                    <a:pt x="1905749" y="228866"/>
                  </a:lnTo>
                  <a:lnTo>
                    <a:pt x="1905749" y="195287"/>
                  </a:lnTo>
                  <a:lnTo>
                    <a:pt x="1880095" y="195287"/>
                  </a:lnTo>
                  <a:lnTo>
                    <a:pt x="1788225" y="75069"/>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07" name="Google Shape;707;g1f0d2371046_0_0"/>
          <p:cNvSpPr txBox="1"/>
          <p:nvPr/>
        </p:nvSpPr>
        <p:spPr>
          <a:xfrm>
            <a:off x="2203233" y="3379059"/>
            <a:ext cx="11502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Raw material</a:t>
            </a:r>
            <a:endParaRPr sz="1200">
              <a:latin typeface="Montserrat"/>
              <a:ea typeface="Montserrat"/>
              <a:cs typeface="Montserrat"/>
              <a:sym typeface="Montserrat"/>
            </a:endParaRPr>
          </a:p>
        </p:txBody>
      </p:sp>
      <p:sp>
        <p:nvSpPr>
          <p:cNvPr id="708" name="Google Shape;708;g1f0d2371046_0_0"/>
          <p:cNvSpPr txBox="1"/>
          <p:nvPr/>
        </p:nvSpPr>
        <p:spPr>
          <a:xfrm>
            <a:off x="1880644" y="3749701"/>
            <a:ext cx="14727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Low added value</a:t>
            </a:r>
            <a:endParaRPr sz="1200">
              <a:latin typeface="Montserrat"/>
              <a:ea typeface="Montserrat"/>
              <a:cs typeface="Montserrat"/>
              <a:sym typeface="Montserrat"/>
            </a:endParaRPr>
          </a:p>
        </p:txBody>
      </p:sp>
      <p:sp>
        <p:nvSpPr>
          <p:cNvPr id="709" name="Google Shape;709;g1f0d2371046_0_0"/>
          <p:cNvSpPr txBox="1"/>
          <p:nvPr/>
        </p:nvSpPr>
        <p:spPr>
          <a:xfrm>
            <a:off x="1708985" y="4120343"/>
            <a:ext cx="16446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Low level of design</a:t>
            </a:r>
            <a:endParaRPr sz="1200">
              <a:latin typeface="Montserrat"/>
              <a:ea typeface="Montserrat"/>
              <a:cs typeface="Montserrat"/>
              <a:sym typeface="Montserrat"/>
            </a:endParaRPr>
          </a:p>
        </p:txBody>
      </p:sp>
      <p:sp>
        <p:nvSpPr>
          <p:cNvPr id="710" name="Google Shape;710;g1f0d2371046_0_0"/>
          <p:cNvSpPr txBox="1"/>
          <p:nvPr/>
        </p:nvSpPr>
        <p:spPr>
          <a:xfrm>
            <a:off x="1550175" y="4490984"/>
            <a:ext cx="18036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High price sensitivity</a:t>
            </a:r>
            <a:endParaRPr sz="1200">
              <a:latin typeface="Montserrat"/>
              <a:ea typeface="Montserrat"/>
              <a:cs typeface="Montserrat"/>
              <a:sym typeface="Montserrat"/>
            </a:endParaRPr>
          </a:p>
        </p:txBody>
      </p:sp>
      <p:sp>
        <p:nvSpPr>
          <p:cNvPr id="711" name="Google Shape;711;g1f0d2371046_0_0"/>
          <p:cNvSpPr txBox="1"/>
          <p:nvPr/>
        </p:nvSpPr>
        <p:spPr>
          <a:xfrm>
            <a:off x="1830449" y="4861626"/>
            <a:ext cx="15234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Low brand loyalty</a:t>
            </a:r>
            <a:endParaRPr sz="1200">
              <a:latin typeface="Montserrat"/>
              <a:ea typeface="Montserrat"/>
              <a:cs typeface="Montserrat"/>
              <a:sym typeface="Montserrat"/>
            </a:endParaRPr>
          </a:p>
        </p:txBody>
      </p:sp>
      <p:sp>
        <p:nvSpPr>
          <p:cNvPr id="712" name="Google Shape;712;g1f0d2371046_0_0"/>
          <p:cNvSpPr txBox="1"/>
          <p:nvPr/>
        </p:nvSpPr>
        <p:spPr>
          <a:xfrm>
            <a:off x="1816915" y="5232268"/>
            <a:ext cx="15366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Regular purchase</a:t>
            </a:r>
            <a:endParaRPr sz="1200">
              <a:latin typeface="Montserrat"/>
              <a:ea typeface="Montserrat"/>
              <a:cs typeface="Montserrat"/>
              <a:sym typeface="Montserrat"/>
            </a:endParaRPr>
          </a:p>
        </p:txBody>
      </p:sp>
      <p:sp>
        <p:nvSpPr>
          <p:cNvPr id="713" name="Google Shape;713;g1f0d2371046_0_0"/>
          <p:cNvSpPr txBox="1"/>
          <p:nvPr/>
        </p:nvSpPr>
        <p:spPr>
          <a:xfrm>
            <a:off x="8636679" y="3379059"/>
            <a:ext cx="14880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Finished product</a:t>
            </a:r>
            <a:endParaRPr sz="1200">
              <a:latin typeface="Montserrat"/>
              <a:ea typeface="Montserrat"/>
              <a:cs typeface="Montserrat"/>
              <a:sym typeface="Montserrat"/>
            </a:endParaRPr>
          </a:p>
        </p:txBody>
      </p:sp>
      <p:sp>
        <p:nvSpPr>
          <p:cNvPr id="714" name="Google Shape;714;g1f0d2371046_0_0"/>
          <p:cNvSpPr txBox="1"/>
          <p:nvPr/>
        </p:nvSpPr>
        <p:spPr>
          <a:xfrm>
            <a:off x="8636679" y="3749701"/>
            <a:ext cx="15366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High added value</a:t>
            </a:r>
            <a:endParaRPr sz="1200">
              <a:latin typeface="Montserrat"/>
              <a:ea typeface="Montserrat"/>
              <a:cs typeface="Montserrat"/>
              <a:sym typeface="Montserrat"/>
            </a:endParaRPr>
          </a:p>
        </p:txBody>
      </p:sp>
      <p:sp>
        <p:nvSpPr>
          <p:cNvPr id="715" name="Google Shape;715;g1f0d2371046_0_0"/>
          <p:cNvSpPr txBox="1"/>
          <p:nvPr/>
        </p:nvSpPr>
        <p:spPr>
          <a:xfrm>
            <a:off x="8636679" y="4120343"/>
            <a:ext cx="17079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High level of design</a:t>
            </a:r>
            <a:endParaRPr sz="1200">
              <a:latin typeface="Montserrat"/>
              <a:ea typeface="Montserrat"/>
              <a:cs typeface="Montserrat"/>
              <a:sym typeface="Montserrat"/>
            </a:endParaRPr>
          </a:p>
        </p:txBody>
      </p:sp>
      <p:sp>
        <p:nvSpPr>
          <p:cNvPr id="716" name="Google Shape;716;g1f0d2371046_0_0"/>
          <p:cNvSpPr txBox="1"/>
          <p:nvPr/>
        </p:nvSpPr>
        <p:spPr>
          <a:xfrm>
            <a:off x="8636679" y="4490984"/>
            <a:ext cx="17397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Low price sensitivity</a:t>
            </a:r>
            <a:endParaRPr sz="1200">
              <a:latin typeface="Montserrat"/>
              <a:ea typeface="Montserrat"/>
              <a:cs typeface="Montserrat"/>
              <a:sym typeface="Montserrat"/>
            </a:endParaRPr>
          </a:p>
        </p:txBody>
      </p:sp>
      <p:sp>
        <p:nvSpPr>
          <p:cNvPr id="717" name="Google Shape;717;g1f0d2371046_0_0"/>
          <p:cNvSpPr txBox="1"/>
          <p:nvPr/>
        </p:nvSpPr>
        <p:spPr>
          <a:xfrm>
            <a:off x="8636679" y="4861626"/>
            <a:ext cx="15867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High brand loyalty</a:t>
            </a:r>
            <a:endParaRPr sz="1200">
              <a:latin typeface="Montserrat"/>
              <a:ea typeface="Montserrat"/>
              <a:cs typeface="Montserrat"/>
              <a:sym typeface="Montserrat"/>
            </a:endParaRPr>
          </a:p>
        </p:txBody>
      </p:sp>
      <p:sp>
        <p:nvSpPr>
          <p:cNvPr id="718" name="Google Shape;718;g1f0d2371046_0_0"/>
          <p:cNvSpPr txBox="1"/>
          <p:nvPr/>
        </p:nvSpPr>
        <p:spPr>
          <a:xfrm>
            <a:off x="8636679" y="5232268"/>
            <a:ext cx="15984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a:ea typeface="Montserrat"/>
                <a:cs typeface="Montserrat"/>
                <a:sym typeface="Montserrat"/>
              </a:rPr>
              <a:t>Irregular purchase</a:t>
            </a:r>
            <a:endParaRPr sz="1200">
              <a:latin typeface="Montserrat"/>
              <a:ea typeface="Montserrat"/>
              <a:cs typeface="Montserrat"/>
              <a:sym typeface="Montserrat"/>
            </a:endParaRPr>
          </a:p>
        </p:txBody>
      </p:sp>
      <p:sp>
        <p:nvSpPr>
          <p:cNvPr id="719" name="Google Shape;719;g1f0d2371046_0_0"/>
          <p:cNvSpPr txBox="1"/>
          <p:nvPr/>
        </p:nvSpPr>
        <p:spPr>
          <a:xfrm>
            <a:off x="2277242" y="2746596"/>
            <a:ext cx="6186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FFFFFF"/>
                </a:solidFill>
                <a:latin typeface="Montserrat SemiBold"/>
                <a:ea typeface="Montserrat SemiBold"/>
                <a:cs typeface="Montserrat SemiBold"/>
                <a:sym typeface="Montserrat SemiBold"/>
              </a:rPr>
              <a:t>Cotton</a:t>
            </a:r>
            <a:endParaRPr sz="1200">
              <a:latin typeface="Montserrat SemiBold"/>
              <a:ea typeface="Montserrat SemiBold"/>
              <a:cs typeface="Montserrat SemiBold"/>
              <a:sym typeface="Montserrat SemiBold"/>
            </a:endParaRPr>
          </a:p>
        </p:txBody>
      </p:sp>
      <p:sp>
        <p:nvSpPr>
          <p:cNvPr id="720" name="Google Shape;720;g1f0d2371046_0_0"/>
          <p:cNvSpPr/>
          <p:nvPr/>
        </p:nvSpPr>
        <p:spPr>
          <a:xfrm>
            <a:off x="8480460" y="5583095"/>
            <a:ext cx="1775459" cy="302545"/>
          </a:xfrm>
          <a:custGeom>
            <a:rect b="b" l="l" r="r" t="t"/>
            <a:pathLst>
              <a:path extrusionOk="0" h="465454" w="2367279">
                <a:moveTo>
                  <a:pt x="2264448" y="0"/>
                </a:moveTo>
                <a:lnTo>
                  <a:pt x="102235" y="0"/>
                </a:lnTo>
                <a:lnTo>
                  <a:pt x="62439" y="8033"/>
                </a:lnTo>
                <a:lnTo>
                  <a:pt x="29943" y="29943"/>
                </a:lnTo>
                <a:lnTo>
                  <a:pt x="8033" y="62439"/>
                </a:lnTo>
                <a:lnTo>
                  <a:pt x="0" y="102234"/>
                </a:lnTo>
                <a:lnTo>
                  <a:pt x="0" y="363143"/>
                </a:lnTo>
                <a:lnTo>
                  <a:pt x="8033" y="402938"/>
                </a:lnTo>
                <a:lnTo>
                  <a:pt x="29943" y="435435"/>
                </a:lnTo>
                <a:lnTo>
                  <a:pt x="62439" y="457344"/>
                </a:lnTo>
                <a:lnTo>
                  <a:pt x="102235" y="465378"/>
                </a:lnTo>
                <a:lnTo>
                  <a:pt x="2264448" y="465378"/>
                </a:lnTo>
                <a:lnTo>
                  <a:pt x="2304243" y="457344"/>
                </a:lnTo>
                <a:lnTo>
                  <a:pt x="2336739" y="435435"/>
                </a:lnTo>
                <a:lnTo>
                  <a:pt x="2358649" y="402938"/>
                </a:lnTo>
                <a:lnTo>
                  <a:pt x="2366683" y="363143"/>
                </a:lnTo>
                <a:lnTo>
                  <a:pt x="2366683" y="102234"/>
                </a:lnTo>
                <a:lnTo>
                  <a:pt x="2358649" y="62439"/>
                </a:lnTo>
                <a:lnTo>
                  <a:pt x="2336739" y="29943"/>
                </a:lnTo>
                <a:lnTo>
                  <a:pt x="2304243" y="8033"/>
                </a:lnTo>
                <a:lnTo>
                  <a:pt x="2264448" y="0"/>
                </a:lnTo>
                <a:close/>
              </a:path>
            </a:pathLst>
          </a:custGeom>
          <a:solidFill>
            <a:srgbClr val="F24E4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1" name="Google Shape;721;g1f0d2371046_0_0"/>
          <p:cNvSpPr/>
          <p:nvPr/>
        </p:nvSpPr>
        <p:spPr>
          <a:xfrm>
            <a:off x="1703944" y="5583095"/>
            <a:ext cx="1775460" cy="302545"/>
          </a:xfrm>
          <a:custGeom>
            <a:rect b="b" l="l" r="r" t="t"/>
            <a:pathLst>
              <a:path extrusionOk="0" h="465454" w="2367280">
                <a:moveTo>
                  <a:pt x="2264448" y="0"/>
                </a:moveTo>
                <a:lnTo>
                  <a:pt x="102235" y="0"/>
                </a:lnTo>
                <a:lnTo>
                  <a:pt x="62439" y="8033"/>
                </a:lnTo>
                <a:lnTo>
                  <a:pt x="29943" y="29943"/>
                </a:lnTo>
                <a:lnTo>
                  <a:pt x="8033" y="62439"/>
                </a:lnTo>
                <a:lnTo>
                  <a:pt x="0" y="102234"/>
                </a:lnTo>
                <a:lnTo>
                  <a:pt x="0" y="363143"/>
                </a:lnTo>
                <a:lnTo>
                  <a:pt x="8033" y="402938"/>
                </a:lnTo>
                <a:lnTo>
                  <a:pt x="29943" y="435435"/>
                </a:lnTo>
                <a:lnTo>
                  <a:pt x="62439" y="457344"/>
                </a:lnTo>
                <a:lnTo>
                  <a:pt x="102235" y="465378"/>
                </a:lnTo>
                <a:lnTo>
                  <a:pt x="2264448" y="465378"/>
                </a:lnTo>
                <a:lnTo>
                  <a:pt x="2304243" y="457344"/>
                </a:lnTo>
                <a:lnTo>
                  <a:pt x="2336739" y="435435"/>
                </a:lnTo>
                <a:lnTo>
                  <a:pt x="2358649" y="402938"/>
                </a:lnTo>
                <a:lnTo>
                  <a:pt x="2366683" y="363143"/>
                </a:lnTo>
                <a:lnTo>
                  <a:pt x="2366683" y="102234"/>
                </a:lnTo>
                <a:lnTo>
                  <a:pt x="2358649" y="62439"/>
                </a:lnTo>
                <a:lnTo>
                  <a:pt x="2336739" y="29943"/>
                </a:lnTo>
                <a:lnTo>
                  <a:pt x="2304243" y="8033"/>
                </a:lnTo>
                <a:lnTo>
                  <a:pt x="2264448"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2" name="Google Shape;722;g1f0d2371046_0_0"/>
          <p:cNvSpPr txBox="1"/>
          <p:nvPr/>
        </p:nvSpPr>
        <p:spPr>
          <a:xfrm>
            <a:off x="3646308" y="2746551"/>
            <a:ext cx="8148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FFFFFF"/>
                </a:solidFill>
                <a:latin typeface="Montserrat SemiBold"/>
                <a:ea typeface="Montserrat SemiBold"/>
                <a:cs typeface="Montserrat SemiBold"/>
                <a:sym typeface="Montserrat SemiBold"/>
              </a:rPr>
              <a:t>Spinning</a:t>
            </a:r>
            <a:endParaRPr sz="1200">
              <a:latin typeface="Montserrat SemiBold"/>
              <a:ea typeface="Montserrat SemiBold"/>
              <a:cs typeface="Montserrat SemiBold"/>
              <a:sym typeface="Montserrat SemiBold"/>
            </a:endParaRPr>
          </a:p>
        </p:txBody>
      </p:sp>
      <p:sp>
        <p:nvSpPr>
          <p:cNvPr id="723" name="Google Shape;723;g1f0d2371046_0_0"/>
          <p:cNvSpPr txBox="1"/>
          <p:nvPr/>
        </p:nvSpPr>
        <p:spPr>
          <a:xfrm>
            <a:off x="1880650" y="5624800"/>
            <a:ext cx="14271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FFFFFF"/>
                </a:solidFill>
                <a:latin typeface="Montserrat SemiBold"/>
                <a:ea typeface="Montserrat SemiBold"/>
                <a:cs typeface="Montserrat SemiBold"/>
                <a:sym typeface="Montserrat SemiBold"/>
              </a:rPr>
              <a:t>Undifferentiated</a:t>
            </a:r>
            <a:endParaRPr sz="1200">
              <a:latin typeface="Montserrat SemiBold"/>
              <a:ea typeface="Montserrat SemiBold"/>
              <a:cs typeface="Montserrat SemiBold"/>
              <a:sym typeface="Montserrat SemiBold"/>
            </a:endParaRPr>
          </a:p>
        </p:txBody>
      </p:sp>
      <p:sp>
        <p:nvSpPr>
          <p:cNvPr id="724" name="Google Shape;724;g1f0d2371046_0_0"/>
          <p:cNvSpPr txBox="1"/>
          <p:nvPr/>
        </p:nvSpPr>
        <p:spPr>
          <a:xfrm>
            <a:off x="8730294" y="5624806"/>
            <a:ext cx="12564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FFFFFF"/>
                </a:solidFill>
                <a:latin typeface="Montserrat SemiBold"/>
                <a:ea typeface="Montserrat SemiBold"/>
                <a:cs typeface="Montserrat SemiBold"/>
                <a:sym typeface="Montserrat SemiBold"/>
              </a:rPr>
              <a:t>Differentiated</a:t>
            </a:r>
            <a:endParaRPr sz="1200">
              <a:latin typeface="Montserrat SemiBold"/>
              <a:ea typeface="Montserrat SemiBold"/>
              <a:cs typeface="Montserrat SemiBold"/>
              <a:sym typeface="Montserrat SemiBold"/>
            </a:endParaRPr>
          </a:p>
        </p:txBody>
      </p:sp>
      <p:sp>
        <p:nvSpPr>
          <p:cNvPr id="725" name="Google Shape;725;g1f0d2371046_0_0"/>
          <p:cNvSpPr txBox="1"/>
          <p:nvPr/>
        </p:nvSpPr>
        <p:spPr>
          <a:xfrm>
            <a:off x="5026090" y="2746551"/>
            <a:ext cx="7971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FFFFFF"/>
                </a:solidFill>
                <a:latin typeface="Montserrat SemiBold"/>
                <a:ea typeface="Montserrat SemiBold"/>
                <a:cs typeface="Montserrat SemiBold"/>
                <a:sym typeface="Montserrat SemiBold"/>
              </a:rPr>
              <a:t>Weaving</a:t>
            </a:r>
            <a:endParaRPr sz="1200">
              <a:latin typeface="Montserrat SemiBold"/>
              <a:ea typeface="Montserrat SemiBold"/>
              <a:cs typeface="Montserrat SemiBold"/>
              <a:sym typeface="Montserrat SemiBold"/>
            </a:endParaRPr>
          </a:p>
        </p:txBody>
      </p:sp>
      <p:sp>
        <p:nvSpPr>
          <p:cNvPr id="726" name="Google Shape;726;g1f0d2371046_0_0"/>
          <p:cNvSpPr txBox="1"/>
          <p:nvPr/>
        </p:nvSpPr>
        <p:spPr>
          <a:xfrm>
            <a:off x="6313191" y="2746551"/>
            <a:ext cx="7881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FFFFFF"/>
                </a:solidFill>
                <a:latin typeface="Montserrat SemiBold"/>
                <a:ea typeface="Montserrat SemiBold"/>
                <a:cs typeface="Montserrat SemiBold"/>
                <a:sym typeface="Montserrat SemiBold"/>
              </a:rPr>
              <a:t>Tailoring</a:t>
            </a:r>
            <a:endParaRPr sz="1200">
              <a:latin typeface="Montserrat SemiBold"/>
              <a:ea typeface="Montserrat SemiBold"/>
              <a:cs typeface="Montserrat SemiBold"/>
              <a:sym typeface="Montserrat SemiBold"/>
            </a:endParaRPr>
          </a:p>
        </p:txBody>
      </p:sp>
      <p:sp>
        <p:nvSpPr>
          <p:cNvPr id="727" name="Google Shape;727;g1f0d2371046_0_0"/>
          <p:cNvSpPr txBox="1"/>
          <p:nvPr/>
        </p:nvSpPr>
        <p:spPr>
          <a:xfrm>
            <a:off x="7537761" y="2746551"/>
            <a:ext cx="10761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FFFFFF"/>
                </a:solidFill>
                <a:latin typeface="Montserrat SemiBold"/>
                <a:ea typeface="Montserrat SemiBold"/>
                <a:cs typeface="Montserrat SemiBold"/>
                <a:sym typeface="Montserrat SemiBold"/>
              </a:rPr>
              <a:t>Distribution</a:t>
            </a:r>
            <a:endParaRPr sz="1200">
              <a:latin typeface="Montserrat SemiBold"/>
              <a:ea typeface="Montserrat SemiBold"/>
              <a:cs typeface="Montserrat SemiBold"/>
              <a:sym typeface="Montserrat SemiBold"/>
            </a:endParaRPr>
          </a:p>
        </p:txBody>
      </p:sp>
      <p:sp>
        <p:nvSpPr>
          <p:cNvPr id="728" name="Google Shape;728;g1f0d2371046_0_0"/>
          <p:cNvSpPr txBox="1"/>
          <p:nvPr>
            <p:ph type="title"/>
          </p:nvPr>
        </p:nvSpPr>
        <p:spPr>
          <a:xfrm>
            <a:off x="9276108" y="2746551"/>
            <a:ext cx="4410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FFFFFF"/>
                </a:solidFill>
                <a:latin typeface="Montserrat SemiBold"/>
                <a:ea typeface="Montserrat SemiBold"/>
                <a:cs typeface="Montserrat SemiBold"/>
                <a:sym typeface="Montserrat SemiBold"/>
              </a:rPr>
              <a:t>Shirt</a:t>
            </a:r>
            <a:endParaRPr sz="1200">
              <a:latin typeface="Montserrat SemiBold"/>
              <a:ea typeface="Montserrat SemiBold"/>
              <a:cs typeface="Montserrat SemiBold"/>
              <a:sym typeface="Montserrat SemiBold"/>
            </a:endParaRPr>
          </a:p>
        </p:txBody>
      </p:sp>
      <p:grpSp>
        <p:nvGrpSpPr>
          <p:cNvPr id="729" name="Google Shape;729;g1f0d2371046_0_0"/>
          <p:cNvGrpSpPr/>
          <p:nvPr/>
        </p:nvGrpSpPr>
        <p:grpSpPr>
          <a:xfrm>
            <a:off x="3526276" y="3449708"/>
            <a:ext cx="4953488" cy="91418"/>
            <a:chOff x="2851627" y="2590251"/>
            <a:chExt cx="6609939" cy="140969"/>
          </a:xfrm>
        </p:grpSpPr>
        <p:sp>
          <p:nvSpPr>
            <p:cNvPr id="730" name="Google Shape;730;g1f0d2371046_0_0"/>
            <p:cNvSpPr/>
            <p:nvPr/>
          </p:nvSpPr>
          <p:spPr>
            <a:xfrm>
              <a:off x="2851627" y="2660673"/>
              <a:ext cx="6413500" cy="0"/>
            </a:xfrm>
            <a:custGeom>
              <a:rect b="b" l="l" r="r" t="t"/>
              <a:pathLst>
                <a:path extrusionOk="0" h="120000" w="6413500">
                  <a:moveTo>
                    <a:pt x="6413106" y="0"/>
                  </a:moveTo>
                  <a:lnTo>
                    <a:pt x="0" y="0"/>
                  </a:lnTo>
                </a:path>
              </a:pathLst>
            </a:custGeom>
            <a:noFill/>
            <a:ln cap="flat" cmpd="sng" w="130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1" name="Google Shape;731;g1f0d2371046_0_0"/>
            <p:cNvSpPr/>
            <p:nvPr/>
          </p:nvSpPr>
          <p:spPr>
            <a:xfrm>
              <a:off x="9276782" y="2590251"/>
              <a:ext cx="184784" cy="140969"/>
            </a:xfrm>
            <a:custGeom>
              <a:rect b="b" l="l" r="r" t="t"/>
              <a:pathLst>
                <a:path extrusionOk="0" h="140969" w="184784">
                  <a:moveTo>
                    <a:pt x="0" y="0"/>
                  </a:moveTo>
                  <a:lnTo>
                    <a:pt x="0" y="140843"/>
                  </a:lnTo>
                  <a:lnTo>
                    <a:pt x="184403" y="70421"/>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32" name="Google Shape;732;g1f0d2371046_0_0"/>
          <p:cNvGrpSpPr/>
          <p:nvPr/>
        </p:nvGrpSpPr>
        <p:grpSpPr>
          <a:xfrm>
            <a:off x="3526276" y="3818678"/>
            <a:ext cx="4953488" cy="91419"/>
            <a:chOff x="2851627" y="3159211"/>
            <a:chExt cx="6609939" cy="140970"/>
          </a:xfrm>
        </p:grpSpPr>
        <p:sp>
          <p:nvSpPr>
            <p:cNvPr id="733" name="Google Shape;733;g1f0d2371046_0_0"/>
            <p:cNvSpPr/>
            <p:nvPr/>
          </p:nvSpPr>
          <p:spPr>
            <a:xfrm>
              <a:off x="2851627" y="3229633"/>
              <a:ext cx="6413500" cy="0"/>
            </a:xfrm>
            <a:custGeom>
              <a:rect b="b" l="l" r="r" t="t"/>
              <a:pathLst>
                <a:path extrusionOk="0" h="120000" w="6413500">
                  <a:moveTo>
                    <a:pt x="6413106" y="0"/>
                  </a:moveTo>
                  <a:lnTo>
                    <a:pt x="0" y="0"/>
                  </a:lnTo>
                </a:path>
              </a:pathLst>
            </a:custGeom>
            <a:noFill/>
            <a:ln cap="flat" cmpd="sng" w="130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4" name="Google Shape;734;g1f0d2371046_0_0"/>
            <p:cNvSpPr/>
            <p:nvPr/>
          </p:nvSpPr>
          <p:spPr>
            <a:xfrm>
              <a:off x="9276782" y="3159211"/>
              <a:ext cx="184784" cy="140970"/>
            </a:xfrm>
            <a:custGeom>
              <a:rect b="b" l="l" r="r" t="t"/>
              <a:pathLst>
                <a:path extrusionOk="0" h="140970" w="184784">
                  <a:moveTo>
                    <a:pt x="0" y="0"/>
                  </a:moveTo>
                  <a:lnTo>
                    <a:pt x="0" y="140843"/>
                  </a:lnTo>
                  <a:lnTo>
                    <a:pt x="184403" y="70421"/>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35" name="Google Shape;735;g1f0d2371046_0_0"/>
          <p:cNvGrpSpPr/>
          <p:nvPr/>
        </p:nvGrpSpPr>
        <p:grpSpPr>
          <a:xfrm>
            <a:off x="3526276" y="4187649"/>
            <a:ext cx="4953488" cy="91419"/>
            <a:chOff x="2851627" y="3728171"/>
            <a:chExt cx="6609939" cy="140970"/>
          </a:xfrm>
        </p:grpSpPr>
        <p:sp>
          <p:nvSpPr>
            <p:cNvPr id="736" name="Google Shape;736;g1f0d2371046_0_0"/>
            <p:cNvSpPr/>
            <p:nvPr/>
          </p:nvSpPr>
          <p:spPr>
            <a:xfrm>
              <a:off x="2851627" y="3798593"/>
              <a:ext cx="6413500" cy="0"/>
            </a:xfrm>
            <a:custGeom>
              <a:rect b="b" l="l" r="r" t="t"/>
              <a:pathLst>
                <a:path extrusionOk="0" h="120000" w="6413500">
                  <a:moveTo>
                    <a:pt x="6413106" y="0"/>
                  </a:moveTo>
                  <a:lnTo>
                    <a:pt x="0" y="0"/>
                  </a:lnTo>
                </a:path>
              </a:pathLst>
            </a:custGeom>
            <a:noFill/>
            <a:ln cap="flat" cmpd="sng" w="130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7" name="Google Shape;737;g1f0d2371046_0_0"/>
            <p:cNvSpPr/>
            <p:nvPr/>
          </p:nvSpPr>
          <p:spPr>
            <a:xfrm>
              <a:off x="9276782" y="3728171"/>
              <a:ext cx="184784" cy="140970"/>
            </a:xfrm>
            <a:custGeom>
              <a:rect b="b" l="l" r="r" t="t"/>
              <a:pathLst>
                <a:path extrusionOk="0" h="140970" w="184784">
                  <a:moveTo>
                    <a:pt x="0" y="0"/>
                  </a:moveTo>
                  <a:lnTo>
                    <a:pt x="0" y="140842"/>
                  </a:lnTo>
                  <a:lnTo>
                    <a:pt x="184403" y="70421"/>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38" name="Google Shape;738;g1f0d2371046_0_0"/>
          <p:cNvGrpSpPr/>
          <p:nvPr/>
        </p:nvGrpSpPr>
        <p:grpSpPr>
          <a:xfrm>
            <a:off x="3526276" y="4556619"/>
            <a:ext cx="4953488" cy="91419"/>
            <a:chOff x="2851627" y="4297131"/>
            <a:chExt cx="6609939" cy="140970"/>
          </a:xfrm>
        </p:grpSpPr>
        <p:sp>
          <p:nvSpPr>
            <p:cNvPr id="739" name="Google Shape;739;g1f0d2371046_0_0"/>
            <p:cNvSpPr/>
            <p:nvPr/>
          </p:nvSpPr>
          <p:spPr>
            <a:xfrm>
              <a:off x="2851627" y="4367553"/>
              <a:ext cx="6413500" cy="0"/>
            </a:xfrm>
            <a:custGeom>
              <a:rect b="b" l="l" r="r" t="t"/>
              <a:pathLst>
                <a:path extrusionOk="0" h="120000" w="6413500">
                  <a:moveTo>
                    <a:pt x="6413106" y="0"/>
                  </a:moveTo>
                  <a:lnTo>
                    <a:pt x="0" y="0"/>
                  </a:lnTo>
                </a:path>
              </a:pathLst>
            </a:custGeom>
            <a:noFill/>
            <a:ln cap="flat" cmpd="sng" w="130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0" name="Google Shape;740;g1f0d2371046_0_0"/>
            <p:cNvSpPr/>
            <p:nvPr/>
          </p:nvSpPr>
          <p:spPr>
            <a:xfrm>
              <a:off x="9276782" y="4297131"/>
              <a:ext cx="184784" cy="140970"/>
            </a:xfrm>
            <a:custGeom>
              <a:rect b="b" l="l" r="r" t="t"/>
              <a:pathLst>
                <a:path extrusionOk="0" h="140970" w="184784">
                  <a:moveTo>
                    <a:pt x="0" y="0"/>
                  </a:moveTo>
                  <a:lnTo>
                    <a:pt x="0" y="140843"/>
                  </a:lnTo>
                  <a:lnTo>
                    <a:pt x="184403" y="70421"/>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41" name="Google Shape;741;g1f0d2371046_0_0"/>
          <p:cNvGrpSpPr/>
          <p:nvPr/>
        </p:nvGrpSpPr>
        <p:grpSpPr>
          <a:xfrm>
            <a:off x="3526276" y="4925590"/>
            <a:ext cx="4953488" cy="91419"/>
            <a:chOff x="2851627" y="4866091"/>
            <a:chExt cx="6609939" cy="140970"/>
          </a:xfrm>
        </p:grpSpPr>
        <p:sp>
          <p:nvSpPr>
            <p:cNvPr id="742" name="Google Shape;742;g1f0d2371046_0_0"/>
            <p:cNvSpPr/>
            <p:nvPr/>
          </p:nvSpPr>
          <p:spPr>
            <a:xfrm>
              <a:off x="2851627" y="4936513"/>
              <a:ext cx="6413500" cy="0"/>
            </a:xfrm>
            <a:custGeom>
              <a:rect b="b" l="l" r="r" t="t"/>
              <a:pathLst>
                <a:path extrusionOk="0" h="120000" w="6413500">
                  <a:moveTo>
                    <a:pt x="6413106" y="0"/>
                  </a:moveTo>
                  <a:lnTo>
                    <a:pt x="0" y="0"/>
                  </a:lnTo>
                </a:path>
              </a:pathLst>
            </a:custGeom>
            <a:noFill/>
            <a:ln cap="flat" cmpd="sng" w="130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3" name="Google Shape;743;g1f0d2371046_0_0"/>
            <p:cNvSpPr/>
            <p:nvPr/>
          </p:nvSpPr>
          <p:spPr>
            <a:xfrm>
              <a:off x="9276782" y="4866091"/>
              <a:ext cx="184784" cy="140970"/>
            </a:xfrm>
            <a:custGeom>
              <a:rect b="b" l="l" r="r" t="t"/>
              <a:pathLst>
                <a:path extrusionOk="0" h="140970" w="184784">
                  <a:moveTo>
                    <a:pt x="0" y="0"/>
                  </a:moveTo>
                  <a:lnTo>
                    <a:pt x="0" y="140842"/>
                  </a:lnTo>
                  <a:lnTo>
                    <a:pt x="184403" y="70421"/>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44" name="Google Shape;744;g1f0d2371046_0_0"/>
          <p:cNvGrpSpPr/>
          <p:nvPr/>
        </p:nvGrpSpPr>
        <p:grpSpPr>
          <a:xfrm>
            <a:off x="3526276" y="5294560"/>
            <a:ext cx="4953488" cy="91419"/>
            <a:chOff x="2851627" y="5435051"/>
            <a:chExt cx="6609939" cy="140970"/>
          </a:xfrm>
        </p:grpSpPr>
        <p:sp>
          <p:nvSpPr>
            <p:cNvPr id="745" name="Google Shape;745;g1f0d2371046_0_0"/>
            <p:cNvSpPr/>
            <p:nvPr/>
          </p:nvSpPr>
          <p:spPr>
            <a:xfrm>
              <a:off x="2851627" y="5505473"/>
              <a:ext cx="6413500" cy="0"/>
            </a:xfrm>
            <a:custGeom>
              <a:rect b="b" l="l" r="r" t="t"/>
              <a:pathLst>
                <a:path extrusionOk="0" h="120000" w="6413500">
                  <a:moveTo>
                    <a:pt x="6413106" y="0"/>
                  </a:moveTo>
                  <a:lnTo>
                    <a:pt x="0" y="0"/>
                  </a:lnTo>
                </a:path>
              </a:pathLst>
            </a:custGeom>
            <a:noFill/>
            <a:ln cap="flat" cmpd="sng" w="130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6" name="Google Shape;746;g1f0d2371046_0_0"/>
            <p:cNvSpPr/>
            <p:nvPr/>
          </p:nvSpPr>
          <p:spPr>
            <a:xfrm>
              <a:off x="9276782" y="5435051"/>
              <a:ext cx="184784" cy="140970"/>
            </a:xfrm>
            <a:custGeom>
              <a:rect b="b" l="l" r="r" t="t"/>
              <a:pathLst>
                <a:path extrusionOk="0" h="140970" w="184784">
                  <a:moveTo>
                    <a:pt x="0" y="0"/>
                  </a:moveTo>
                  <a:lnTo>
                    <a:pt x="0" y="140842"/>
                  </a:lnTo>
                  <a:lnTo>
                    <a:pt x="184403" y="70421"/>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47" name="Google Shape;747;g1f0d2371046_0_0"/>
          <p:cNvGrpSpPr/>
          <p:nvPr/>
        </p:nvGrpSpPr>
        <p:grpSpPr>
          <a:xfrm>
            <a:off x="2356166" y="2259816"/>
            <a:ext cx="7364321" cy="447719"/>
            <a:chOff x="1290232" y="755415"/>
            <a:chExt cx="9826956" cy="690392"/>
          </a:xfrm>
        </p:grpSpPr>
        <p:sp>
          <p:nvSpPr>
            <p:cNvPr id="748" name="Google Shape;748;g1f0d2371046_0_0"/>
            <p:cNvSpPr/>
            <p:nvPr/>
          </p:nvSpPr>
          <p:spPr>
            <a:xfrm>
              <a:off x="10668468" y="982392"/>
              <a:ext cx="377190" cy="455294"/>
            </a:xfrm>
            <a:custGeom>
              <a:rect b="b" l="l" r="r" t="t"/>
              <a:pathLst>
                <a:path extrusionOk="0" h="455294" w="377190">
                  <a:moveTo>
                    <a:pt x="376605" y="0"/>
                  </a:moveTo>
                  <a:lnTo>
                    <a:pt x="354900" y="47396"/>
                  </a:lnTo>
                  <a:lnTo>
                    <a:pt x="346836" y="95084"/>
                  </a:lnTo>
                  <a:lnTo>
                    <a:pt x="346836" y="423202"/>
                  </a:lnTo>
                  <a:lnTo>
                    <a:pt x="333157" y="437199"/>
                  </a:lnTo>
                  <a:lnTo>
                    <a:pt x="297092" y="447197"/>
                  </a:lnTo>
                  <a:lnTo>
                    <a:pt x="246104" y="453196"/>
                  </a:lnTo>
                  <a:lnTo>
                    <a:pt x="187655" y="455196"/>
                  </a:lnTo>
                  <a:lnTo>
                    <a:pt x="129205" y="453196"/>
                  </a:lnTo>
                  <a:lnTo>
                    <a:pt x="78217" y="447197"/>
                  </a:lnTo>
                  <a:lnTo>
                    <a:pt x="42153" y="437199"/>
                  </a:lnTo>
                  <a:lnTo>
                    <a:pt x="28473" y="423202"/>
                  </a:lnTo>
                  <a:lnTo>
                    <a:pt x="28473" y="95211"/>
                  </a:lnTo>
                  <a:lnTo>
                    <a:pt x="27691" y="80186"/>
                  </a:lnTo>
                  <a:lnTo>
                    <a:pt x="25365" y="65363"/>
                  </a:lnTo>
                  <a:lnTo>
                    <a:pt x="21518" y="50859"/>
                  </a:lnTo>
                  <a:lnTo>
                    <a:pt x="16179" y="36791"/>
                  </a:lnTo>
                  <a:lnTo>
                    <a:pt x="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9" name="Google Shape;749;g1f0d2371046_0_0"/>
            <p:cNvSpPr/>
            <p:nvPr/>
          </p:nvSpPr>
          <p:spPr>
            <a:xfrm>
              <a:off x="10771748" y="865056"/>
              <a:ext cx="345440" cy="268605"/>
            </a:xfrm>
            <a:custGeom>
              <a:rect b="b" l="l" r="r" t="t"/>
              <a:pathLst>
                <a:path extrusionOk="0" h="268605" w="345440">
                  <a:moveTo>
                    <a:pt x="243560" y="268325"/>
                  </a:moveTo>
                  <a:lnTo>
                    <a:pt x="294657" y="262085"/>
                  </a:lnTo>
                  <a:lnTo>
                    <a:pt x="322294" y="257219"/>
                  </a:lnTo>
                  <a:lnTo>
                    <a:pt x="336015" y="251219"/>
                  </a:lnTo>
                  <a:lnTo>
                    <a:pt x="345363" y="241579"/>
                  </a:lnTo>
                  <a:lnTo>
                    <a:pt x="339380" y="152736"/>
                  </a:lnTo>
                  <a:lnTo>
                    <a:pt x="333073" y="103530"/>
                  </a:lnTo>
                  <a:lnTo>
                    <a:pt x="303961" y="53492"/>
                  </a:lnTo>
                  <a:lnTo>
                    <a:pt x="268476" y="25960"/>
                  </a:lnTo>
                  <a:lnTo>
                    <a:pt x="216599" y="4229"/>
                  </a:lnTo>
                  <a:lnTo>
                    <a:pt x="176263" y="0"/>
                  </a:lnTo>
                  <a:lnTo>
                    <a:pt x="126481" y="13230"/>
                  </a:lnTo>
                  <a:lnTo>
                    <a:pt x="91527" y="17640"/>
                  </a:lnTo>
                  <a:lnTo>
                    <a:pt x="54874" y="13230"/>
                  </a:lnTo>
                  <a:lnTo>
                    <a:pt x="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0" name="Google Shape;750;g1f0d2371046_0_0"/>
            <p:cNvSpPr/>
            <p:nvPr/>
          </p:nvSpPr>
          <p:spPr>
            <a:xfrm>
              <a:off x="10595287" y="865056"/>
              <a:ext cx="176529" cy="268605"/>
            </a:xfrm>
            <a:custGeom>
              <a:rect b="b" l="l" r="r" t="t"/>
              <a:pathLst>
                <a:path extrusionOk="0" h="268605" w="176529">
                  <a:moveTo>
                    <a:pt x="101803" y="268325"/>
                  </a:moveTo>
                  <a:lnTo>
                    <a:pt x="50706" y="262085"/>
                  </a:lnTo>
                  <a:lnTo>
                    <a:pt x="23069" y="257219"/>
                  </a:lnTo>
                  <a:lnTo>
                    <a:pt x="9348" y="251219"/>
                  </a:lnTo>
                  <a:lnTo>
                    <a:pt x="0" y="241579"/>
                  </a:lnTo>
                  <a:lnTo>
                    <a:pt x="5983" y="152736"/>
                  </a:lnTo>
                  <a:lnTo>
                    <a:pt x="12292" y="103530"/>
                  </a:lnTo>
                  <a:lnTo>
                    <a:pt x="41414" y="53492"/>
                  </a:lnTo>
                  <a:lnTo>
                    <a:pt x="81151" y="25960"/>
                  </a:lnTo>
                  <a:lnTo>
                    <a:pt x="136015" y="4229"/>
                  </a:lnTo>
                  <a:lnTo>
                    <a:pt x="176466"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1" name="Google Shape;751;g1f0d2371046_0_0"/>
            <p:cNvSpPr/>
            <p:nvPr/>
          </p:nvSpPr>
          <p:spPr>
            <a:xfrm>
              <a:off x="10768962" y="865583"/>
              <a:ext cx="179070" cy="37465"/>
            </a:xfrm>
            <a:custGeom>
              <a:rect b="b" l="l" r="r" t="t"/>
              <a:pathLst>
                <a:path extrusionOk="0" h="37465" w="179070">
                  <a:moveTo>
                    <a:pt x="179019" y="0"/>
                  </a:moveTo>
                  <a:lnTo>
                    <a:pt x="171984" y="14375"/>
                  </a:lnTo>
                  <a:lnTo>
                    <a:pt x="152800" y="26114"/>
                  </a:lnTo>
                  <a:lnTo>
                    <a:pt x="124348" y="34029"/>
                  </a:lnTo>
                  <a:lnTo>
                    <a:pt x="89509" y="36931"/>
                  </a:lnTo>
                  <a:lnTo>
                    <a:pt x="54665" y="34029"/>
                  </a:lnTo>
                  <a:lnTo>
                    <a:pt x="26214" y="26114"/>
                  </a:lnTo>
                  <a:lnTo>
                    <a:pt x="7033" y="14375"/>
                  </a:lnTo>
                  <a:lnTo>
                    <a:pt x="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52" name="Google Shape;752;g1f0d2371046_0_0"/>
            <p:cNvPicPr preferRelativeResize="0"/>
            <p:nvPr/>
          </p:nvPicPr>
          <p:blipFill rotWithShape="1">
            <a:blip r:embed="rId3">
              <a:alphaModFix/>
            </a:blip>
            <a:srcRect b="0" l="0" r="0" t="0"/>
            <a:stretch/>
          </p:blipFill>
          <p:spPr>
            <a:xfrm>
              <a:off x="6921248" y="1141905"/>
              <a:ext cx="175342" cy="155506"/>
            </a:xfrm>
            <a:prstGeom prst="rect">
              <a:avLst/>
            </a:prstGeom>
            <a:noFill/>
            <a:ln>
              <a:noFill/>
            </a:ln>
          </p:spPr>
        </p:pic>
        <p:sp>
          <p:nvSpPr>
            <p:cNvPr id="753" name="Google Shape;753;g1f0d2371046_0_0"/>
            <p:cNvSpPr/>
            <p:nvPr/>
          </p:nvSpPr>
          <p:spPr>
            <a:xfrm>
              <a:off x="6874600" y="1103465"/>
              <a:ext cx="909954" cy="234315"/>
            </a:xfrm>
            <a:custGeom>
              <a:rect b="b" l="l" r="r" t="t"/>
              <a:pathLst>
                <a:path extrusionOk="0" h="234315" w="909954">
                  <a:moveTo>
                    <a:pt x="909751" y="65650"/>
                  </a:moveTo>
                  <a:lnTo>
                    <a:pt x="893928" y="67725"/>
                  </a:lnTo>
                  <a:lnTo>
                    <a:pt x="878271" y="69778"/>
                  </a:lnTo>
                  <a:lnTo>
                    <a:pt x="862724" y="71812"/>
                  </a:lnTo>
                  <a:lnTo>
                    <a:pt x="800160" y="79954"/>
                  </a:lnTo>
                  <a:lnTo>
                    <a:pt x="753092" y="86077"/>
                  </a:lnTo>
                  <a:lnTo>
                    <a:pt x="706023" y="92198"/>
                  </a:lnTo>
                  <a:lnTo>
                    <a:pt x="658954" y="98317"/>
                  </a:lnTo>
                  <a:lnTo>
                    <a:pt x="611886" y="104436"/>
                  </a:lnTo>
                  <a:lnTo>
                    <a:pt x="558955" y="111292"/>
                  </a:lnTo>
                  <a:lnTo>
                    <a:pt x="506028" y="118147"/>
                  </a:lnTo>
                  <a:lnTo>
                    <a:pt x="453105" y="125033"/>
                  </a:lnTo>
                  <a:lnTo>
                    <a:pt x="400189" y="131982"/>
                  </a:lnTo>
                  <a:lnTo>
                    <a:pt x="351815" y="139755"/>
                  </a:lnTo>
                  <a:lnTo>
                    <a:pt x="336994" y="141439"/>
                  </a:lnTo>
                  <a:lnTo>
                    <a:pt x="322278" y="141463"/>
                  </a:lnTo>
                  <a:lnTo>
                    <a:pt x="307652" y="139801"/>
                  </a:lnTo>
                  <a:lnTo>
                    <a:pt x="293103" y="136427"/>
                  </a:lnTo>
                  <a:lnTo>
                    <a:pt x="283438" y="135282"/>
                  </a:lnTo>
                  <a:lnTo>
                    <a:pt x="274842" y="137539"/>
                  </a:lnTo>
                  <a:lnTo>
                    <a:pt x="267791" y="142939"/>
                  </a:lnTo>
                  <a:lnTo>
                    <a:pt x="262763" y="151223"/>
                  </a:lnTo>
                  <a:lnTo>
                    <a:pt x="245952" y="181660"/>
                  </a:lnTo>
                  <a:lnTo>
                    <a:pt x="223291" y="204776"/>
                  </a:lnTo>
                  <a:lnTo>
                    <a:pt x="195286" y="221057"/>
                  </a:lnTo>
                  <a:lnTo>
                    <a:pt x="162445" y="230992"/>
                  </a:lnTo>
                  <a:lnTo>
                    <a:pt x="133454" y="234046"/>
                  </a:lnTo>
                  <a:lnTo>
                    <a:pt x="105375" y="231534"/>
                  </a:lnTo>
                  <a:lnTo>
                    <a:pt x="52705" y="209389"/>
                  </a:lnTo>
                  <a:lnTo>
                    <a:pt x="13531" y="168650"/>
                  </a:lnTo>
                  <a:lnTo>
                    <a:pt x="0" y="113720"/>
                  </a:lnTo>
                  <a:lnTo>
                    <a:pt x="2551" y="92037"/>
                  </a:lnTo>
                  <a:lnTo>
                    <a:pt x="20132" y="54053"/>
                  </a:lnTo>
                  <a:lnTo>
                    <a:pt x="71578" y="12272"/>
                  </a:lnTo>
                  <a:lnTo>
                    <a:pt x="114518" y="0"/>
                  </a:lnTo>
                  <a:lnTo>
                    <a:pt x="159208" y="754"/>
                  </a:lnTo>
                  <a:lnTo>
                    <a:pt x="201541" y="14484"/>
                  </a:lnTo>
                  <a:lnTo>
                    <a:pt x="237413" y="41139"/>
                  </a:lnTo>
                  <a:lnTo>
                    <a:pt x="252281" y="61256"/>
                  </a:lnTo>
                  <a:lnTo>
                    <a:pt x="257086" y="68114"/>
                  </a:lnTo>
                  <a:lnTo>
                    <a:pt x="316924" y="85896"/>
                  </a:lnTo>
                  <a:lnTo>
                    <a:pt x="340794" y="84240"/>
                  </a:lnTo>
                  <a:lnTo>
                    <a:pt x="363632" y="77016"/>
                  </a:lnTo>
                  <a:lnTo>
                    <a:pt x="385457" y="64329"/>
                  </a:lnTo>
                  <a:lnTo>
                    <a:pt x="387248" y="63047"/>
                  </a:lnTo>
                  <a:lnTo>
                    <a:pt x="389686" y="62297"/>
                  </a:lnTo>
                  <a:lnTo>
                    <a:pt x="433314" y="56570"/>
                  </a:lnTo>
                  <a:lnTo>
                    <a:pt x="474721" y="51156"/>
                  </a:lnTo>
                  <a:lnTo>
                    <a:pt x="516130" y="45757"/>
                  </a:lnTo>
                  <a:lnTo>
                    <a:pt x="557542" y="40365"/>
                  </a:lnTo>
                  <a:lnTo>
                    <a:pt x="606272" y="34026"/>
                  </a:lnTo>
                  <a:lnTo>
                    <a:pt x="655003" y="27690"/>
                  </a:lnTo>
                  <a:lnTo>
                    <a:pt x="703735" y="21356"/>
                  </a:lnTo>
                  <a:lnTo>
                    <a:pt x="752468" y="15023"/>
                  </a:lnTo>
                  <a:lnTo>
                    <a:pt x="801204" y="8691"/>
                  </a:lnTo>
                  <a:lnTo>
                    <a:pt x="809194" y="7632"/>
                  </a:lnTo>
                  <a:lnTo>
                    <a:pt x="817184" y="6562"/>
                  </a:lnTo>
                  <a:lnTo>
                    <a:pt x="825179" y="5528"/>
                  </a:lnTo>
                  <a:lnTo>
                    <a:pt x="833183" y="4576"/>
                  </a:lnTo>
                  <a:lnTo>
                    <a:pt x="859301" y="6840"/>
                  </a:lnTo>
                  <a:lnTo>
                    <a:pt x="882370" y="18344"/>
                  </a:lnTo>
                  <a:lnTo>
                    <a:pt x="899906" y="37214"/>
                  </a:lnTo>
                  <a:lnTo>
                    <a:pt x="909421" y="61574"/>
                  </a:lnTo>
                  <a:lnTo>
                    <a:pt x="909599" y="62602"/>
                  </a:lnTo>
                  <a:lnTo>
                    <a:pt x="909599" y="63669"/>
                  </a:lnTo>
                  <a:lnTo>
                    <a:pt x="909751" y="65650"/>
                  </a:lnTo>
                  <a:close/>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54" name="Google Shape;754;g1f0d2371046_0_0"/>
            <p:cNvPicPr preferRelativeResize="0"/>
            <p:nvPr/>
          </p:nvPicPr>
          <p:blipFill rotWithShape="1">
            <a:blip r:embed="rId4">
              <a:alphaModFix/>
            </a:blip>
            <a:srcRect b="0" l="0" r="0" t="0"/>
            <a:stretch/>
          </p:blipFill>
          <p:spPr>
            <a:xfrm>
              <a:off x="7028731" y="876188"/>
              <a:ext cx="168706" cy="167297"/>
            </a:xfrm>
            <a:prstGeom prst="rect">
              <a:avLst/>
            </a:prstGeom>
            <a:noFill/>
            <a:ln>
              <a:noFill/>
            </a:ln>
          </p:spPr>
        </p:pic>
        <p:sp>
          <p:nvSpPr>
            <p:cNvPr id="755" name="Google Shape;755;g1f0d2371046_0_0"/>
            <p:cNvSpPr/>
            <p:nvPr/>
          </p:nvSpPr>
          <p:spPr>
            <a:xfrm>
              <a:off x="6986152" y="834722"/>
              <a:ext cx="348615" cy="330834"/>
            </a:xfrm>
            <a:custGeom>
              <a:rect b="b" l="l" r="r" t="t"/>
              <a:pathLst>
                <a:path extrusionOk="0" h="330834" w="348615">
                  <a:moveTo>
                    <a:pt x="280360" y="330746"/>
                  </a:moveTo>
                  <a:lnTo>
                    <a:pt x="274316" y="320773"/>
                  </a:lnTo>
                  <a:lnTo>
                    <a:pt x="266827" y="308244"/>
                  </a:lnTo>
                  <a:lnTo>
                    <a:pt x="259174" y="295673"/>
                  </a:lnTo>
                  <a:lnTo>
                    <a:pt x="229762" y="263721"/>
                  </a:lnTo>
                  <a:lnTo>
                    <a:pt x="213774" y="255320"/>
                  </a:lnTo>
                  <a:lnTo>
                    <a:pt x="210675" y="253415"/>
                  </a:lnTo>
                  <a:lnTo>
                    <a:pt x="201732" y="248754"/>
                  </a:lnTo>
                  <a:lnTo>
                    <a:pt x="193127" y="246497"/>
                  </a:lnTo>
                  <a:lnTo>
                    <a:pt x="182993" y="246379"/>
                  </a:lnTo>
                  <a:lnTo>
                    <a:pt x="169464" y="248132"/>
                  </a:lnTo>
                  <a:lnTo>
                    <a:pt x="127871" y="249689"/>
                  </a:lnTo>
                  <a:lnTo>
                    <a:pt x="90703" y="240258"/>
                  </a:lnTo>
                  <a:lnTo>
                    <a:pt x="57820" y="220493"/>
                  </a:lnTo>
                  <a:lnTo>
                    <a:pt x="29078" y="191046"/>
                  </a:lnTo>
                  <a:lnTo>
                    <a:pt x="3783" y="141055"/>
                  </a:lnTo>
                  <a:lnTo>
                    <a:pt x="0" y="113682"/>
                  </a:lnTo>
                  <a:lnTo>
                    <a:pt x="2548" y="84912"/>
                  </a:lnTo>
                  <a:lnTo>
                    <a:pt x="17676" y="47380"/>
                  </a:lnTo>
                  <a:lnTo>
                    <a:pt x="44555" y="19338"/>
                  </a:lnTo>
                  <a:lnTo>
                    <a:pt x="80113" y="2855"/>
                  </a:lnTo>
                  <a:lnTo>
                    <a:pt x="121280" y="0"/>
                  </a:lnTo>
                  <a:lnTo>
                    <a:pt x="169452" y="13508"/>
                  </a:lnTo>
                  <a:lnTo>
                    <a:pt x="209339" y="41100"/>
                  </a:lnTo>
                  <a:lnTo>
                    <a:pt x="238105" y="80088"/>
                  </a:lnTo>
                  <a:lnTo>
                    <a:pt x="252916" y="127787"/>
                  </a:lnTo>
                  <a:lnTo>
                    <a:pt x="253932" y="142318"/>
                  </a:lnTo>
                  <a:lnTo>
                    <a:pt x="253055" y="156684"/>
                  </a:lnTo>
                  <a:lnTo>
                    <a:pt x="250312" y="170848"/>
                  </a:lnTo>
                  <a:lnTo>
                    <a:pt x="245727" y="184772"/>
                  </a:lnTo>
                  <a:lnTo>
                    <a:pt x="242959" y="195807"/>
                  </a:lnTo>
                  <a:lnTo>
                    <a:pt x="244164" y="205208"/>
                  </a:lnTo>
                  <a:lnTo>
                    <a:pt x="249376" y="213077"/>
                  </a:lnTo>
                  <a:lnTo>
                    <a:pt x="258631" y="219519"/>
                  </a:lnTo>
                  <a:lnTo>
                    <a:pt x="270279" y="226267"/>
                  </a:lnTo>
                  <a:lnTo>
                    <a:pt x="281011" y="234129"/>
                  </a:lnTo>
                  <a:lnTo>
                    <a:pt x="290824" y="243102"/>
                  </a:lnTo>
                  <a:lnTo>
                    <a:pt x="299715" y="253187"/>
                  </a:lnTo>
                  <a:lnTo>
                    <a:pt x="311227" y="267587"/>
                  </a:lnTo>
                  <a:lnTo>
                    <a:pt x="324156" y="283670"/>
                  </a:lnTo>
                  <a:lnTo>
                    <a:pt x="337066" y="299768"/>
                  </a:lnTo>
                  <a:lnTo>
                    <a:pt x="348521" y="31421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56" name="Google Shape;756;g1f0d2371046_0_0"/>
            <p:cNvPicPr preferRelativeResize="0"/>
            <p:nvPr/>
          </p:nvPicPr>
          <p:blipFill rotWithShape="1">
            <a:blip r:embed="rId5">
              <a:alphaModFix/>
            </a:blip>
            <a:srcRect b="0" l="0" r="0" t="0"/>
            <a:stretch/>
          </p:blipFill>
          <p:spPr>
            <a:xfrm>
              <a:off x="7293924" y="1171481"/>
              <a:ext cx="223761" cy="199784"/>
            </a:xfrm>
            <a:prstGeom prst="rect">
              <a:avLst/>
            </a:prstGeom>
            <a:noFill/>
            <a:ln>
              <a:noFill/>
            </a:ln>
          </p:spPr>
        </p:pic>
        <p:sp>
          <p:nvSpPr>
            <p:cNvPr id="757" name="Google Shape;757;g1f0d2371046_0_0"/>
            <p:cNvSpPr/>
            <p:nvPr/>
          </p:nvSpPr>
          <p:spPr>
            <a:xfrm>
              <a:off x="6947104" y="1402785"/>
              <a:ext cx="31750" cy="0"/>
            </a:xfrm>
            <a:custGeom>
              <a:rect b="b" l="l" r="r" t="t"/>
              <a:pathLst>
                <a:path extrusionOk="0" h="120000" w="31750">
                  <a:moveTo>
                    <a:pt x="0" y="0"/>
                  </a:moveTo>
                  <a:lnTo>
                    <a:pt x="3175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8" name="Google Shape;758;g1f0d2371046_0_0"/>
            <p:cNvSpPr/>
            <p:nvPr/>
          </p:nvSpPr>
          <p:spPr>
            <a:xfrm>
              <a:off x="7046974" y="1402785"/>
              <a:ext cx="783590" cy="0"/>
            </a:xfrm>
            <a:custGeom>
              <a:rect b="b" l="l" r="r" t="t"/>
              <a:pathLst>
                <a:path extrusionOk="0" h="120000" w="783590">
                  <a:moveTo>
                    <a:pt x="0" y="0"/>
                  </a:moveTo>
                  <a:lnTo>
                    <a:pt x="783386" y="0"/>
                  </a:lnTo>
                </a:path>
              </a:pathLst>
            </a:custGeom>
            <a:noFill/>
            <a:ln cap="flat" cmpd="sng" w="19050">
              <a:solidFill>
                <a:srgbClr val="FFFFFF"/>
              </a:solidFill>
              <a:prstDash val="dash"/>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9" name="Google Shape;759;g1f0d2371046_0_0"/>
            <p:cNvSpPr/>
            <p:nvPr/>
          </p:nvSpPr>
          <p:spPr>
            <a:xfrm>
              <a:off x="7864419" y="1402785"/>
              <a:ext cx="31750" cy="0"/>
            </a:xfrm>
            <a:custGeom>
              <a:rect b="b" l="l" r="r" t="t"/>
              <a:pathLst>
                <a:path extrusionOk="0" h="120000" w="31750">
                  <a:moveTo>
                    <a:pt x="0" y="0"/>
                  </a:moveTo>
                  <a:lnTo>
                    <a:pt x="3175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0" name="Google Shape;760;g1f0d2371046_0_0"/>
            <p:cNvSpPr/>
            <p:nvPr/>
          </p:nvSpPr>
          <p:spPr>
            <a:xfrm>
              <a:off x="1290232" y="848251"/>
              <a:ext cx="636269" cy="468630"/>
            </a:xfrm>
            <a:custGeom>
              <a:rect b="b" l="l" r="r" t="t"/>
              <a:pathLst>
                <a:path extrusionOk="0" h="468630" w="636269">
                  <a:moveTo>
                    <a:pt x="445897" y="465531"/>
                  </a:moveTo>
                  <a:lnTo>
                    <a:pt x="453484" y="466846"/>
                  </a:lnTo>
                  <a:lnTo>
                    <a:pt x="461192" y="467796"/>
                  </a:lnTo>
                  <a:lnTo>
                    <a:pt x="469012" y="468372"/>
                  </a:lnTo>
                  <a:lnTo>
                    <a:pt x="476935" y="468566"/>
                  </a:lnTo>
                  <a:lnTo>
                    <a:pt x="527182" y="460461"/>
                  </a:lnTo>
                  <a:lnTo>
                    <a:pt x="570823" y="437891"/>
                  </a:lnTo>
                  <a:lnTo>
                    <a:pt x="605238" y="403475"/>
                  </a:lnTo>
                  <a:lnTo>
                    <a:pt x="627808" y="359834"/>
                  </a:lnTo>
                  <a:lnTo>
                    <a:pt x="635914" y="309587"/>
                  </a:lnTo>
                  <a:lnTo>
                    <a:pt x="627808" y="259335"/>
                  </a:lnTo>
                  <a:lnTo>
                    <a:pt x="605238" y="215694"/>
                  </a:lnTo>
                  <a:lnTo>
                    <a:pt x="570823" y="181281"/>
                  </a:lnTo>
                  <a:lnTo>
                    <a:pt x="527182" y="158713"/>
                  </a:lnTo>
                  <a:lnTo>
                    <a:pt x="476935" y="150609"/>
                  </a:lnTo>
                  <a:lnTo>
                    <a:pt x="476783" y="150609"/>
                  </a:lnTo>
                  <a:lnTo>
                    <a:pt x="476656" y="150634"/>
                  </a:lnTo>
                  <a:lnTo>
                    <a:pt x="476503" y="150634"/>
                  </a:lnTo>
                  <a:lnTo>
                    <a:pt x="466500" y="102752"/>
                  </a:lnTo>
                  <a:lnTo>
                    <a:pt x="443286" y="61368"/>
                  </a:lnTo>
                  <a:lnTo>
                    <a:pt x="409220" y="28861"/>
                  </a:lnTo>
                  <a:lnTo>
                    <a:pt x="366658" y="7611"/>
                  </a:lnTo>
                  <a:lnTo>
                    <a:pt x="317957" y="0"/>
                  </a:lnTo>
                  <a:lnTo>
                    <a:pt x="269250" y="7611"/>
                  </a:lnTo>
                  <a:lnTo>
                    <a:pt x="226687" y="28861"/>
                  </a:lnTo>
                  <a:lnTo>
                    <a:pt x="192621" y="61368"/>
                  </a:lnTo>
                  <a:lnTo>
                    <a:pt x="169406" y="102752"/>
                  </a:lnTo>
                  <a:lnTo>
                    <a:pt x="159397" y="150634"/>
                  </a:lnTo>
                  <a:lnTo>
                    <a:pt x="159258" y="150634"/>
                  </a:lnTo>
                  <a:lnTo>
                    <a:pt x="159118" y="150609"/>
                  </a:lnTo>
                  <a:lnTo>
                    <a:pt x="158978" y="150609"/>
                  </a:lnTo>
                  <a:lnTo>
                    <a:pt x="108726" y="158713"/>
                  </a:lnTo>
                  <a:lnTo>
                    <a:pt x="65085" y="181281"/>
                  </a:lnTo>
                  <a:lnTo>
                    <a:pt x="30671" y="215694"/>
                  </a:lnTo>
                  <a:lnTo>
                    <a:pt x="8104" y="259335"/>
                  </a:lnTo>
                  <a:lnTo>
                    <a:pt x="0" y="309587"/>
                  </a:lnTo>
                  <a:lnTo>
                    <a:pt x="8104" y="359834"/>
                  </a:lnTo>
                  <a:lnTo>
                    <a:pt x="30671" y="403475"/>
                  </a:lnTo>
                  <a:lnTo>
                    <a:pt x="65085" y="437891"/>
                  </a:lnTo>
                  <a:lnTo>
                    <a:pt x="108726" y="460461"/>
                  </a:lnTo>
                  <a:lnTo>
                    <a:pt x="158978" y="468566"/>
                  </a:lnTo>
                  <a:lnTo>
                    <a:pt x="166894" y="468372"/>
                  </a:lnTo>
                  <a:lnTo>
                    <a:pt x="174710" y="467796"/>
                  </a:lnTo>
                  <a:lnTo>
                    <a:pt x="182417" y="466846"/>
                  </a:lnTo>
                  <a:lnTo>
                    <a:pt x="190004" y="465531"/>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1" name="Google Shape;761;g1f0d2371046_0_0"/>
            <p:cNvSpPr/>
            <p:nvPr/>
          </p:nvSpPr>
          <p:spPr>
            <a:xfrm>
              <a:off x="1463442" y="1159978"/>
              <a:ext cx="284480" cy="217805"/>
            </a:xfrm>
            <a:custGeom>
              <a:rect b="b" l="l" r="r" t="t"/>
              <a:pathLst>
                <a:path extrusionOk="0" h="217805" w="284480">
                  <a:moveTo>
                    <a:pt x="142201" y="0"/>
                  </a:moveTo>
                  <a:lnTo>
                    <a:pt x="111082" y="30688"/>
                  </a:lnTo>
                  <a:lnTo>
                    <a:pt x="94416" y="56262"/>
                  </a:lnTo>
                  <a:lnTo>
                    <a:pt x="87711" y="73771"/>
                  </a:lnTo>
                  <a:lnTo>
                    <a:pt x="86474" y="80264"/>
                  </a:lnTo>
                  <a:lnTo>
                    <a:pt x="38467" y="50994"/>
                  </a:lnTo>
                  <a:lnTo>
                    <a:pt x="13457" y="40036"/>
                  </a:lnTo>
                  <a:lnTo>
                    <a:pt x="3337" y="46309"/>
                  </a:lnTo>
                  <a:lnTo>
                    <a:pt x="0" y="68732"/>
                  </a:lnTo>
                  <a:lnTo>
                    <a:pt x="4996" y="125737"/>
                  </a:lnTo>
                  <a:lnTo>
                    <a:pt x="26916" y="166306"/>
                  </a:lnTo>
                  <a:lnTo>
                    <a:pt x="58691" y="193226"/>
                  </a:lnTo>
                  <a:lnTo>
                    <a:pt x="93256" y="209283"/>
                  </a:lnTo>
                  <a:lnTo>
                    <a:pt x="142100" y="217441"/>
                  </a:lnTo>
                  <a:lnTo>
                    <a:pt x="166801" y="215432"/>
                  </a:lnTo>
                  <a:lnTo>
                    <a:pt x="225568" y="193346"/>
                  </a:lnTo>
                  <a:lnTo>
                    <a:pt x="257436" y="166435"/>
                  </a:lnTo>
                  <a:lnTo>
                    <a:pt x="279439" y="125829"/>
                  </a:lnTo>
                  <a:lnTo>
                    <a:pt x="284467" y="68732"/>
                  </a:lnTo>
                  <a:lnTo>
                    <a:pt x="269458" y="53582"/>
                  </a:lnTo>
                  <a:lnTo>
                    <a:pt x="239895" y="59429"/>
                  </a:lnTo>
                  <a:lnTo>
                    <a:pt x="210995" y="72811"/>
                  </a:lnTo>
                  <a:lnTo>
                    <a:pt x="197980" y="80264"/>
                  </a:lnTo>
                  <a:lnTo>
                    <a:pt x="195644" y="58021"/>
                  </a:lnTo>
                  <a:lnTo>
                    <a:pt x="189055" y="42246"/>
                  </a:lnTo>
                  <a:lnTo>
                    <a:pt x="172984" y="25414"/>
                  </a:lnTo>
                  <a:lnTo>
                    <a:pt x="142201" y="0"/>
                  </a:lnTo>
                  <a:close/>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2" name="Google Shape;762;g1f0d2371046_0_0"/>
            <p:cNvSpPr/>
            <p:nvPr/>
          </p:nvSpPr>
          <p:spPr>
            <a:xfrm>
              <a:off x="1608188" y="1380886"/>
              <a:ext cx="0" cy="64769"/>
            </a:xfrm>
            <a:custGeom>
              <a:rect b="b" l="l" r="r" t="t"/>
              <a:pathLst>
                <a:path extrusionOk="0" h="64769" w="120000">
                  <a:moveTo>
                    <a:pt x="0" y="0"/>
                  </a:moveTo>
                  <a:lnTo>
                    <a:pt x="0" y="64541"/>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3" name="Google Shape;763;g1f0d2371046_0_0"/>
            <p:cNvSpPr/>
            <p:nvPr/>
          </p:nvSpPr>
          <p:spPr>
            <a:xfrm>
              <a:off x="3694927" y="982592"/>
              <a:ext cx="45720" cy="45719"/>
            </a:xfrm>
            <a:custGeom>
              <a:rect b="b" l="l" r="r" t="t"/>
              <a:pathLst>
                <a:path extrusionOk="0" h="45719" w="45720">
                  <a:moveTo>
                    <a:pt x="38585" y="38585"/>
                  </a:moveTo>
                  <a:lnTo>
                    <a:pt x="31108" y="43550"/>
                  </a:lnTo>
                  <a:lnTo>
                    <a:pt x="22602" y="45205"/>
                  </a:lnTo>
                  <a:lnTo>
                    <a:pt x="14097" y="43550"/>
                  </a:lnTo>
                  <a:lnTo>
                    <a:pt x="6619" y="38585"/>
                  </a:lnTo>
                  <a:lnTo>
                    <a:pt x="1654" y="31108"/>
                  </a:lnTo>
                  <a:lnTo>
                    <a:pt x="0" y="22602"/>
                  </a:lnTo>
                  <a:lnTo>
                    <a:pt x="1654" y="14097"/>
                  </a:lnTo>
                  <a:lnTo>
                    <a:pt x="6619" y="6619"/>
                  </a:lnTo>
                  <a:lnTo>
                    <a:pt x="14097" y="1654"/>
                  </a:lnTo>
                  <a:lnTo>
                    <a:pt x="22602" y="0"/>
                  </a:lnTo>
                  <a:lnTo>
                    <a:pt x="31108" y="1654"/>
                  </a:lnTo>
                  <a:lnTo>
                    <a:pt x="38585" y="6619"/>
                  </a:lnTo>
                  <a:lnTo>
                    <a:pt x="43550" y="14097"/>
                  </a:lnTo>
                  <a:lnTo>
                    <a:pt x="45205" y="22602"/>
                  </a:lnTo>
                  <a:lnTo>
                    <a:pt x="43550" y="31108"/>
                  </a:lnTo>
                  <a:lnTo>
                    <a:pt x="38585" y="38585"/>
                  </a:lnTo>
                  <a:close/>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64" name="Google Shape;764;g1f0d2371046_0_0"/>
            <p:cNvPicPr preferRelativeResize="0"/>
            <p:nvPr/>
          </p:nvPicPr>
          <p:blipFill rotWithShape="1">
            <a:blip r:embed="rId6">
              <a:alphaModFix/>
            </a:blip>
            <a:srcRect b="0" l="0" r="0" t="0"/>
            <a:stretch/>
          </p:blipFill>
          <p:spPr>
            <a:xfrm>
              <a:off x="3315950" y="973065"/>
              <a:ext cx="64249" cy="64261"/>
            </a:xfrm>
            <a:prstGeom prst="rect">
              <a:avLst/>
            </a:prstGeom>
            <a:noFill/>
            <a:ln>
              <a:noFill/>
            </a:ln>
          </p:spPr>
        </p:pic>
        <p:sp>
          <p:nvSpPr>
            <p:cNvPr id="765" name="Google Shape;765;g1f0d2371046_0_0"/>
            <p:cNvSpPr/>
            <p:nvPr/>
          </p:nvSpPr>
          <p:spPr>
            <a:xfrm>
              <a:off x="3621734" y="909399"/>
              <a:ext cx="191770" cy="191769"/>
            </a:xfrm>
            <a:custGeom>
              <a:rect b="b" l="l" r="r" t="t"/>
              <a:pathLst>
                <a:path extrusionOk="0" h="191769" w="191770">
                  <a:moveTo>
                    <a:pt x="163534" y="163534"/>
                  </a:moveTo>
                  <a:lnTo>
                    <a:pt x="131842" y="184580"/>
                  </a:lnTo>
                  <a:lnTo>
                    <a:pt x="95792" y="191595"/>
                  </a:lnTo>
                  <a:lnTo>
                    <a:pt x="59743" y="184580"/>
                  </a:lnTo>
                  <a:lnTo>
                    <a:pt x="28051" y="163534"/>
                  </a:lnTo>
                  <a:lnTo>
                    <a:pt x="7012" y="131842"/>
                  </a:lnTo>
                  <a:lnTo>
                    <a:pt x="0" y="95792"/>
                  </a:lnTo>
                  <a:lnTo>
                    <a:pt x="7012" y="59743"/>
                  </a:lnTo>
                  <a:lnTo>
                    <a:pt x="28051" y="28051"/>
                  </a:lnTo>
                  <a:lnTo>
                    <a:pt x="59743" y="7012"/>
                  </a:lnTo>
                  <a:lnTo>
                    <a:pt x="95792" y="0"/>
                  </a:lnTo>
                  <a:lnTo>
                    <a:pt x="131842" y="7012"/>
                  </a:lnTo>
                  <a:lnTo>
                    <a:pt x="163534" y="28051"/>
                  </a:lnTo>
                  <a:lnTo>
                    <a:pt x="184580" y="59743"/>
                  </a:lnTo>
                  <a:lnTo>
                    <a:pt x="191595" y="95792"/>
                  </a:lnTo>
                  <a:lnTo>
                    <a:pt x="184580" y="131842"/>
                  </a:lnTo>
                  <a:lnTo>
                    <a:pt x="163534" y="163534"/>
                  </a:lnTo>
                  <a:close/>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6" name="Google Shape;766;g1f0d2371046_0_0"/>
            <p:cNvSpPr/>
            <p:nvPr/>
          </p:nvSpPr>
          <p:spPr>
            <a:xfrm>
              <a:off x="3551956" y="839613"/>
              <a:ext cx="331470" cy="331469"/>
            </a:xfrm>
            <a:custGeom>
              <a:rect b="b" l="l" r="r" t="t"/>
              <a:pathLst>
                <a:path extrusionOk="0" h="331469" w="331470">
                  <a:moveTo>
                    <a:pt x="282654" y="282663"/>
                  </a:moveTo>
                  <a:lnTo>
                    <a:pt x="247349" y="309603"/>
                  </a:lnTo>
                  <a:lnTo>
                    <a:pt x="207580" y="325767"/>
                  </a:lnTo>
                  <a:lnTo>
                    <a:pt x="165577" y="331155"/>
                  </a:lnTo>
                  <a:lnTo>
                    <a:pt x="123574" y="325767"/>
                  </a:lnTo>
                  <a:lnTo>
                    <a:pt x="83801" y="309603"/>
                  </a:lnTo>
                  <a:lnTo>
                    <a:pt x="48491" y="282663"/>
                  </a:lnTo>
                  <a:lnTo>
                    <a:pt x="21551" y="247355"/>
                  </a:lnTo>
                  <a:lnTo>
                    <a:pt x="5387" y="207584"/>
                  </a:lnTo>
                  <a:lnTo>
                    <a:pt x="0" y="165582"/>
                  </a:lnTo>
                  <a:lnTo>
                    <a:pt x="5387" y="123580"/>
                  </a:lnTo>
                  <a:lnTo>
                    <a:pt x="21551" y="83810"/>
                  </a:lnTo>
                  <a:lnTo>
                    <a:pt x="48491" y="48501"/>
                  </a:lnTo>
                  <a:lnTo>
                    <a:pt x="83801" y="21556"/>
                  </a:lnTo>
                  <a:lnTo>
                    <a:pt x="123574" y="5389"/>
                  </a:lnTo>
                  <a:lnTo>
                    <a:pt x="165577" y="0"/>
                  </a:lnTo>
                  <a:lnTo>
                    <a:pt x="207580" y="5389"/>
                  </a:lnTo>
                  <a:lnTo>
                    <a:pt x="247349" y="21556"/>
                  </a:lnTo>
                  <a:lnTo>
                    <a:pt x="282654" y="48501"/>
                  </a:lnTo>
                  <a:lnTo>
                    <a:pt x="309599" y="83810"/>
                  </a:lnTo>
                  <a:lnTo>
                    <a:pt x="325766" y="123580"/>
                  </a:lnTo>
                  <a:lnTo>
                    <a:pt x="331155" y="165582"/>
                  </a:lnTo>
                  <a:lnTo>
                    <a:pt x="325766" y="207584"/>
                  </a:lnTo>
                  <a:lnTo>
                    <a:pt x="309599" y="247355"/>
                  </a:lnTo>
                  <a:lnTo>
                    <a:pt x="282654" y="282663"/>
                  </a:lnTo>
                  <a:close/>
                </a:path>
              </a:pathLst>
            </a:custGeom>
            <a:noFill/>
            <a:ln cap="flat" cmpd="sng" w="190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7" name="Google Shape;767;g1f0d2371046_0_0"/>
            <p:cNvSpPr/>
            <p:nvPr/>
          </p:nvSpPr>
          <p:spPr>
            <a:xfrm>
              <a:off x="3348071" y="851338"/>
              <a:ext cx="308610" cy="131444"/>
            </a:xfrm>
            <a:custGeom>
              <a:rect b="b" l="l" r="r" t="t"/>
              <a:pathLst>
                <a:path extrusionOk="0" h="131444" w="308610">
                  <a:moveTo>
                    <a:pt x="308267" y="0"/>
                  </a:moveTo>
                  <a:lnTo>
                    <a:pt x="0" y="131254"/>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8" name="Google Shape;768;g1f0d2371046_0_0"/>
            <p:cNvSpPr/>
            <p:nvPr/>
          </p:nvSpPr>
          <p:spPr>
            <a:xfrm>
              <a:off x="3348073" y="1027797"/>
              <a:ext cx="308610" cy="131444"/>
            </a:xfrm>
            <a:custGeom>
              <a:rect b="b" l="l" r="r" t="t"/>
              <a:pathLst>
                <a:path extrusionOk="0" h="131444" w="308610">
                  <a:moveTo>
                    <a:pt x="0" y="0"/>
                  </a:moveTo>
                  <a:lnTo>
                    <a:pt x="308267" y="131254"/>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9" name="Google Shape;769;g1f0d2371046_0_0"/>
            <p:cNvSpPr/>
            <p:nvPr/>
          </p:nvSpPr>
          <p:spPr>
            <a:xfrm>
              <a:off x="3733512" y="937752"/>
              <a:ext cx="52070" cy="52069"/>
            </a:xfrm>
            <a:custGeom>
              <a:rect b="b" l="l" r="r" t="t"/>
              <a:pathLst>
                <a:path extrusionOk="0" h="52069" w="52070">
                  <a:moveTo>
                    <a:pt x="0" y="51460"/>
                  </a:moveTo>
                  <a:lnTo>
                    <a:pt x="5146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0" name="Google Shape;770;g1f0d2371046_0_0"/>
            <p:cNvSpPr/>
            <p:nvPr/>
          </p:nvSpPr>
          <p:spPr>
            <a:xfrm>
              <a:off x="3649795" y="1021178"/>
              <a:ext cx="52070" cy="52069"/>
            </a:xfrm>
            <a:custGeom>
              <a:rect b="b" l="l" r="r" t="t"/>
              <a:pathLst>
                <a:path extrusionOk="0" h="52069" w="52070">
                  <a:moveTo>
                    <a:pt x="51752" y="0"/>
                  </a:moveTo>
                  <a:lnTo>
                    <a:pt x="0" y="51752"/>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1" name="Google Shape;771;g1f0d2371046_0_0"/>
            <p:cNvSpPr/>
            <p:nvPr/>
          </p:nvSpPr>
          <p:spPr>
            <a:xfrm>
              <a:off x="3733512" y="1021178"/>
              <a:ext cx="52070" cy="52069"/>
            </a:xfrm>
            <a:custGeom>
              <a:rect b="b" l="l" r="r" t="t"/>
              <a:pathLst>
                <a:path extrusionOk="0" h="52069" w="52070">
                  <a:moveTo>
                    <a:pt x="0" y="0"/>
                  </a:moveTo>
                  <a:lnTo>
                    <a:pt x="51752" y="51752"/>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2" name="Google Shape;772;g1f0d2371046_0_0"/>
            <p:cNvSpPr/>
            <p:nvPr/>
          </p:nvSpPr>
          <p:spPr>
            <a:xfrm>
              <a:off x="3649795" y="937460"/>
              <a:ext cx="52070" cy="52069"/>
            </a:xfrm>
            <a:custGeom>
              <a:rect b="b" l="l" r="r" t="t"/>
              <a:pathLst>
                <a:path extrusionOk="0" h="52069" w="52070">
                  <a:moveTo>
                    <a:pt x="51752" y="51752"/>
                  </a:moveTo>
                  <a:lnTo>
                    <a:pt x="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3" name="Google Shape;773;g1f0d2371046_0_0"/>
            <p:cNvSpPr/>
            <p:nvPr/>
          </p:nvSpPr>
          <p:spPr>
            <a:xfrm>
              <a:off x="3296785" y="826987"/>
              <a:ext cx="56514" cy="348615"/>
            </a:xfrm>
            <a:custGeom>
              <a:rect b="b" l="l" r="r" t="t"/>
              <a:pathLst>
                <a:path extrusionOk="0" h="348615" w="56514">
                  <a:moveTo>
                    <a:pt x="0" y="0"/>
                  </a:moveTo>
                  <a:lnTo>
                    <a:pt x="56502" y="348589"/>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4" name="Google Shape;774;g1f0d2371046_0_0"/>
            <p:cNvSpPr/>
            <p:nvPr/>
          </p:nvSpPr>
          <p:spPr>
            <a:xfrm>
              <a:off x="3291570" y="1181661"/>
              <a:ext cx="603885" cy="65405"/>
            </a:xfrm>
            <a:custGeom>
              <a:rect b="b" l="l" r="r" t="t"/>
              <a:pathLst>
                <a:path extrusionOk="0" h="65405" w="603885">
                  <a:moveTo>
                    <a:pt x="570699" y="65201"/>
                  </a:moveTo>
                  <a:lnTo>
                    <a:pt x="32600" y="65201"/>
                  </a:lnTo>
                  <a:lnTo>
                    <a:pt x="19909" y="62640"/>
                  </a:lnTo>
                  <a:lnTo>
                    <a:pt x="9547" y="55654"/>
                  </a:lnTo>
                  <a:lnTo>
                    <a:pt x="2561" y="45292"/>
                  </a:lnTo>
                  <a:lnTo>
                    <a:pt x="0" y="32600"/>
                  </a:lnTo>
                  <a:lnTo>
                    <a:pt x="2561" y="19914"/>
                  </a:lnTo>
                  <a:lnTo>
                    <a:pt x="9547" y="9551"/>
                  </a:lnTo>
                  <a:lnTo>
                    <a:pt x="19909" y="2563"/>
                  </a:lnTo>
                  <a:lnTo>
                    <a:pt x="32600" y="0"/>
                  </a:lnTo>
                  <a:lnTo>
                    <a:pt x="570699" y="0"/>
                  </a:lnTo>
                  <a:lnTo>
                    <a:pt x="583391" y="2563"/>
                  </a:lnTo>
                  <a:lnTo>
                    <a:pt x="593753" y="9551"/>
                  </a:lnTo>
                  <a:lnTo>
                    <a:pt x="600739" y="19914"/>
                  </a:lnTo>
                  <a:lnTo>
                    <a:pt x="603300" y="32600"/>
                  </a:lnTo>
                  <a:lnTo>
                    <a:pt x="600739" y="45292"/>
                  </a:lnTo>
                  <a:lnTo>
                    <a:pt x="593753" y="55654"/>
                  </a:lnTo>
                  <a:lnTo>
                    <a:pt x="583391" y="62640"/>
                  </a:lnTo>
                  <a:lnTo>
                    <a:pt x="570699" y="65201"/>
                  </a:lnTo>
                  <a:close/>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75" name="Google Shape;775;g1f0d2371046_0_0"/>
            <p:cNvPicPr preferRelativeResize="0"/>
            <p:nvPr/>
          </p:nvPicPr>
          <p:blipFill rotWithShape="1">
            <a:blip r:embed="rId7">
              <a:alphaModFix/>
            </a:blip>
            <a:srcRect b="0" l="0" r="0" t="0"/>
            <a:stretch/>
          </p:blipFill>
          <p:spPr>
            <a:xfrm>
              <a:off x="3372960" y="1241765"/>
              <a:ext cx="448883" cy="199666"/>
            </a:xfrm>
            <a:prstGeom prst="rect">
              <a:avLst/>
            </a:prstGeom>
            <a:noFill/>
            <a:ln>
              <a:noFill/>
            </a:ln>
          </p:spPr>
        </p:pic>
        <p:sp>
          <p:nvSpPr>
            <p:cNvPr id="776" name="Google Shape;776;g1f0d2371046_0_0"/>
            <p:cNvSpPr/>
            <p:nvPr/>
          </p:nvSpPr>
          <p:spPr>
            <a:xfrm>
              <a:off x="5467521" y="1376592"/>
              <a:ext cx="69214" cy="69215"/>
            </a:xfrm>
            <a:custGeom>
              <a:rect b="b" l="l" r="r" t="t"/>
              <a:pathLst>
                <a:path extrusionOk="0" h="69215" w="69214">
                  <a:moveTo>
                    <a:pt x="0" y="0"/>
                  </a:moveTo>
                  <a:lnTo>
                    <a:pt x="68872" y="68872"/>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7" name="Google Shape;777;g1f0d2371046_0_0"/>
            <p:cNvSpPr/>
            <p:nvPr/>
          </p:nvSpPr>
          <p:spPr>
            <a:xfrm>
              <a:off x="5212785" y="1121857"/>
              <a:ext cx="205739" cy="205740"/>
            </a:xfrm>
            <a:custGeom>
              <a:rect b="b" l="l" r="r" t="t"/>
              <a:pathLst>
                <a:path extrusionOk="0" h="205740" w="205739">
                  <a:moveTo>
                    <a:pt x="0" y="0"/>
                  </a:moveTo>
                  <a:lnTo>
                    <a:pt x="205409" y="205409"/>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8" name="Google Shape;778;g1f0d2371046_0_0"/>
            <p:cNvSpPr/>
            <p:nvPr/>
          </p:nvSpPr>
          <p:spPr>
            <a:xfrm>
              <a:off x="5137628" y="919675"/>
              <a:ext cx="279400" cy="153669"/>
            </a:xfrm>
            <a:custGeom>
              <a:rect b="b" l="l" r="r" t="t"/>
              <a:pathLst>
                <a:path extrusionOk="0" h="153669" w="279400">
                  <a:moveTo>
                    <a:pt x="279266" y="152253"/>
                  </a:moveTo>
                  <a:lnTo>
                    <a:pt x="153320" y="26308"/>
                  </a:lnTo>
                  <a:lnTo>
                    <a:pt x="123607" y="6577"/>
                  </a:lnTo>
                  <a:lnTo>
                    <a:pt x="89809" y="0"/>
                  </a:lnTo>
                  <a:lnTo>
                    <a:pt x="56013" y="6577"/>
                  </a:lnTo>
                  <a:lnTo>
                    <a:pt x="26308" y="26308"/>
                  </a:lnTo>
                  <a:lnTo>
                    <a:pt x="6577" y="56021"/>
                  </a:lnTo>
                  <a:lnTo>
                    <a:pt x="0" y="89820"/>
                  </a:lnTo>
                  <a:lnTo>
                    <a:pt x="6577" y="123620"/>
                  </a:lnTo>
                  <a:lnTo>
                    <a:pt x="26308" y="153333"/>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9" name="Google Shape;779;g1f0d2371046_0_0"/>
            <p:cNvSpPr/>
            <p:nvPr/>
          </p:nvSpPr>
          <p:spPr>
            <a:xfrm>
              <a:off x="5467646" y="1111994"/>
              <a:ext cx="269875" cy="153669"/>
            </a:xfrm>
            <a:custGeom>
              <a:rect b="b" l="l" r="r" t="t"/>
              <a:pathLst>
                <a:path extrusionOk="0" h="153669" w="269875">
                  <a:moveTo>
                    <a:pt x="243433" y="0"/>
                  </a:moveTo>
                  <a:lnTo>
                    <a:pt x="265927" y="37562"/>
                  </a:lnTo>
                  <a:lnTo>
                    <a:pt x="269571" y="68992"/>
                  </a:lnTo>
                  <a:lnTo>
                    <a:pt x="262074" y="99870"/>
                  </a:lnTo>
                  <a:lnTo>
                    <a:pt x="243433" y="127012"/>
                  </a:lnTo>
                  <a:lnTo>
                    <a:pt x="213682" y="146794"/>
                  </a:lnTo>
                  <a:lnTo>
                    <a:pt x="179882" y="153371"/>
                  </a:lnTo>
                  <a:lnTo>
                    <a:pt x="146083" y="146794"/>
                  </a:lnTo>
                  <a:lnTo>
                    <a:pt x="116370" y="127063"/>
                  </a:lnTo>
                  <a:lnTo>
                    <a:pt x="0" y="10693"/>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0" name="Google Shape;780;g1f0d2371046_0_0"/>
            <p:cNvSpPr/>
            <p:nvPr/>
          </p:nvSpPr>
          <p:spPr>
            <a:xfrm>
              <a:off x="5468141" y="869056"/>
              <a:ext cx="206375" cy="206375"/>
            </a:xfrm>
            <a:custGeom>
              <a:rect b="b" l="l" r="r" t="t"/>
              <a:pathLst>
                <a:path extrusionOk="0" h="206375" w="206375">
                  <a:moveTo>
                    <a:pt x="0" y="0"/>
                  </a:moveTo>
                  <a:lnTo>
                    <a:pt x="206095" y="206095"/>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1" name="Google Shape;781;g1f0d2371046_0_0"/>
            <p:cNvSpPr/>
            <p:nvPr/>
          </p:nvSpPr>
          <p:spPr>
            <a:xfrm>
              <a:off x="5354501" y="755415"/>
              <a:ext cx="62864" cy="62865"/>
            </a:xfrm>
            <a:custGeom>
              <a:rect b="b" l="l" r="r" t="t"/>
              <a:pathLst>
                <a:path extrusionOk="0" h="62865" w="62864">
                  <a:moveTo>
                    <a:pt x="0" y="0"/>
                  </a:moveTo>
                  <a:lnTo>
                    <a:pt x="62560" y="6256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2" name="Google Shape;782;g1f0d2371046_0_0"/>
            <p:cNvSpPr/>
            <p:nvPr/>
          </p:nvSpPr>
          <p:spPr>
            <a:xfrm>
              <a:off x="5108919" y="808671"/>
              <a:ext cx="501650" cy="374650"/>
            </a:xfrm>
            <a:custGeom>
              <a:rect b="b" l="l" r="r" t="t"/>
              <a:pathLst>
                <a:path extrusionOk="0" h="374650" w="501650">
                  <a:moveTo>
                    <a:pt x="486651" y="139109"/>
                  </a:moveTo>
                  <a:lnTo>
                    <a:pt x="498876" y="111073"/>
                  </a:lnTo>
                  <a:lnTo>
                    <a:pt x="501034" y="81083"/>
                  </a:lnTo>
                  <a:lnTo>
                    <a:pt x="493123" y="51873"/>
                  </a:lnTo>
                  <a:lnTo>
                    <a:pt x="475145" y="26181"/>
                  </a:lnTo>
                  <a:lnTo>
                    <a:pt x="447963" y="7500"/>
                  </a:lnTo>
                  <a:lnTo>
                    <a:pt x="417080" y="0"/>
                  </a:lnTo>
                  <a:lnTo>
                    <a:pt x="385645" y="3643"/>
                  </a:lnTo>
                  <a:lnTo>
                    <a:pt x="356844" y="18434"/>
                  </a:lnTo>
                  <a:lnTo>
                    <a:pt x="353809" y="20783"/>
                  </a:lnTo>
                  <a:lnTo>
                    <a:pt x="350875" y="23348"/>
                  </a:lnTo>
                  <a:lnTo>
                    <a:pt x="348081" y="26142"/>
                  </a:lnTo>
                  <a:lnTo>
                    <a:pt x="311238" y="62985"/>
                  </a:lnTo>
                  <a:lnTo>
                    <a:pt x="235673" y="138550"/>
                  </a:lnTo>
                  <a:lnTo>
                    <a:pt x="185242" y="188982"/>
                  </a:lnTo>
                  <a:lnTo>
                    <a:pt x="0" y="374224"/>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3" name="Google Shape;783;g1f0d2371046_0_0"/>
            <p:cNvSpPr/>
            <p:nvPr/>
          </p:nvSpPr>
          <p:spPr>
            <a:xfrm>
              <a:off x="5342690" y="998301"/>
              <a:ext cx="205104" cy="205105"/>
            </a:xfrm>
            <a:custGeom>
              <a:rect b="b" l="l" r="r" t="t"/>
              <a:pathLst>
                <a:path extrusionOk="0" h="205105" w="205104">
                  <a:moveTo>
                    <a:pt x="0" y="204939"/>
                  </a:moveTo>
                  <a:lnTo>
                    <a:pt x="74244" y="130695"/>
                  </a:lnTo>
                  <a:lnTo>
                    <a:pt x="125006" y="79933"/>
                  </a:lnTo>
                  <a:lnTo>
                    <a:pt x="204939"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4" name="Google Shape;784;g1f0d2371046_0_0"/>
            <p:cNvSpPr/>
            <p:nvPr/>
          </p:nvSpPr>
          <p:spPr>
            <a:xfrm>
              <a:off x="5264683" y="1253010"/>
              <a:ext cx="282575" cy="155575"/>
            </a:xfrm>
            <a:custGeom>
              <a:rect b="b" l="l" r="r" t="t"/>
              <a:pathLst>
                <a:path extrusionOk="0" h="155575" w="282575">
                  <a:moveTo>
                    <a:pt x="282276" y="0"/>
                  </a:moveTo>
                  <a:lnTo>
                    <a:pt x="202177" y="80098"/>
                  </a:lnTo>
                  <a:lnTo>
                    <a:pt x="153333" y="128943"/>
                  </a:lnTo>
                  <a:lnTo>
                    <a:pt x="123620" y="148674"/>
                  </a:lnTo>
                  <a:lnTo>
                    <a:pt x="89820" y="155251"/>
                  </a:lnTo>
                  <a:lnTo>
                    <a:pt x="56021" y="148674"/>
                  </a:lnTo>
                  <a:lnTo>
                    <a:pt x="26308" y="128943"/>
                  </a:lnTo>
                  <a:lnTo>
                    <a:pt x="6577" y="99237"/>
                  </a:lnTo>
                  <a:lnTo>
                    <a:pt x="0" y="65441"/>
                  </a:lnTo>
                  <a:lnTo>
                    <a:pt x="6577" y="31643"/>
                  </a:lnTo>
                  <a:lnTo>
                    <a:pt x="26308" y="193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5" name="Google Shape;785;g1f0d2371046_0_0"/>
            <p:cNvSpPr/>
            <p:nvPr/>
          </p:nvSpPr>
          <p:spPr>
            <a:xfrm>
              <a:off x="5596751" y="1015193"/>
              <a:ext cx="188595" cy="188594"/>
            </a:xfrm>
            <a:custGeom>
              <a:rect b="b" l="l" r="r" t="t"/>
              <a:pathLst>
                <a:path extrusionOk="0" h="188594" w="188595">
                  <a:moveTo>
                    <a:pt x="188023" y="0"/>
                  </a:moveTo>
                  <a:lnTo>
                    <a:pt x="0" y="188023"/>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86" name="Google Shape;786;g1f0d2371046_0_0"/>
            <p:cNvPicPr preferRelativeResize="0"/>
            <p:nvPr/>
          </p:nvPicPr>
          <p:blipFill rotWithShape="1">
            <a:blip r:embed="rId8">
              <a:alphaModFix/>
            </a:blip>
            <a:srcRect b="0" l="0" r="0" t="0"/>
            <a:stretch/>
          </p:blipFill>
          <p:spPr>
            <a:xfrm>
              <a:off x="8805222" y="1279797"/>
              <a:ext cx="141503" cy="141503"/>
            </a:xfrm>
            <a:prstGeom prst="rect">
              <a:avLst/>
            </a:prstGeom>
            <a:noFill/>
            <a:ln>
              <a:noFill/>
            </a:ln>
          </p:spPr>
        </p:pic>
        <p:pic>
          <p:nvPicPr>
            <p:cNvPr id="787" name="Google Shape;787;g1f0d2371046_0_0"/>
            <p:cNvPicPr preferRelativeResize="0"/>
            <p:nvPr/>
          </p:nvPicPr>
          <p:blipFill rotWithShape="1">
            <a:blip r:embed="rId8">
              <a:alphaModFix/>
            </a:blip>
            <a:srcRect b="0" l="0" r="0" t="0"/>
            <a:stretch/>
          </p:blipFill>
          <p:spPr>
            <a:xfrm>
              <a:off x="9316365" y="1279797"/>
              <a:ext cx="141503" cy="141503"/>
            </a:xfrm>
            <a:prstGeom prst="rect">
              <a:avLst/>
            </a:prstGeom>
            <a:noFill/>
            <a:ln>
              <a:noFill/>
            </a:ln>
          </p:spPr>
        </p:pic>
        <p:sp>
          <p:nvSpPr>
            <p:cNvPr id="788" name="Google Shape;788;g1f0d2371046_0_0"/>
            <p:cNvSpPr/>
            <p:nvPr/>
          </p:nvSpPr>
          <p:spPr>
            <a:xfrm>
              <a:off x="8937200" y="1350548"/>
              <a:ext cx="389254" cy="0"/>
            </a:xfrm>
            <a:custGeom>
              <a:rect b="b" l="l" r="r" t="t"/>
              <a:pathLst>
                <a:path extrusionOk="0" h="120000" w="389254">
                  <a:moveTo>
                    <a:pt x="0" y="0"/>
                  </a:moveTo>
                  <a:lnTo>
                    <a:pt x="388683"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9" name="Google Shape;789;g1f0d2371046_0_0"/>
            <p:cNvSpPr/>
            <p:nvPr/>
          </p:nvSpPr>
          <p:spPr>
            <a:xfrm>
              <a:off x="9212720" y="1015979"/>
              <a:ext cx="288925" cy="334644"/>
            </a:xfrm>
            <a:custGeom>
              <a:rect b="b" l="l" r="r" t="t"/>
              <a:pathLst>
                <a:path extrusionOk="0" h="334644" w="288925">
                  <a:moveTo>
                    <a:pt x="235623" y="334568"/>
                  </a:moveTo>
                  <a:lnTo>
                    <a:pt x="288645" y="334568"/>
                  </a:lnTo>
                  <a:lnTo>
                    <a:pt x="288645" y="179311"/>
                  </a:lnTo>
                  <a:lnTo>
                    <a:pt x="124650" y="0"/>
                  </a:lnTo>
                  <a:lnTo>
                    <a:pt x="0"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90" name="Google Shape;790;g1f0d2371046_0_0"/>
            <p:cNvSpPr/>
            <p:nvPr/>
          </p:nvSpPr>
          <p:spPr>
            <a:xfrm>
              <a:off x="8687911" y="865103"/>
              <a:ext cx="514350" cy="485775"/>
            </a:xfrm>
            <a:custGeom>
              <a:rect b="b" l="l" r="r" t="t"/>
              <a:pathLst>
                <a:path extrusionOk="0" h="485775" w="514350">
                  <a:moveTo>
                    <a:pt x="126834" y="485444"/>
                  </a:moveTo>
                  <a:lnTo>
                    <a:pt x="0" y="485444"/>
                  </a:lnTo>
                  <a:lnTo>
                    <a:pt x="0" y="46659"/>
                  </a:lnTo>
                  <a:lnTo>
                    <a:pt x="3666" y="28498"/>
                  </a:lnTo>
                  <a:lnTo>
                    <a:pt x="13666" y="13666"/>
                  </a:lnTo>
                  <a:lnTo>
                    <a:pt x="28498" y="3666"/>
                  </a:lnTo>
                  <a:lnTo>
                    <a:pt x="46659" y="0"/>
                  </a:lnTo>
                  <a:lnTo>
                    <a:pt x="467220" y="0"/>
                  </a:lnTo>
                  <a:lnTo>
                    <a:pt x="485381" y="3666"/>
                  </a:lnTo>
                  <a:lnTo>
                    <a:pt x="500213" y="13666"/>
                  </a:lnTo>
                  <a:lnTo>
                    <a:pt x="510213" y="28498"/>
                  </a:lnTo>
                  <a:lnTo>
                    <a:pt x="513880" y="46659"/>
                  </a:lnTo>
                  <a:lnTo>
                    <a:pt x="513880" y="485444"/>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91" name="Google Shape;791;g1f0d2371046_0_0"/>
            <p:cNvSpPr/>
            <p:nvPr/>
          </p:nvSpPr>
          <p:spPr>
            <a:xfrm>
              <a:off x="8814745" y="1230279"/>
              <a:ext cx="387350" cy="0"/>
            </a:xfrm>
            <a:custGeom>
              <a:rect b="b" l="l" r="r" t="t"/>
              <a:pathLst>
                <a:path extrusionOk="0" h="120000" w="387350">
                  <a:moveTo>
                    <a:pt x="0" y="0"/>
                  </a:moveTo>
                  <a:lnTo>
                    <a:pt x="387045"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92" name="Google Shape;792;g1f0d2371046_0_0"/>
            <p:cNvPicPr preferRelativeResize="0"/>
            <p:nvPr/>
          </p:nvPicPr>
          <p:blipFill rotWithShape="1">
            <a:blip r:embed="rId9">
              <a:alphaModFix/>
            </a:blip>
            <a:srcRect b="0" l="0" r="0" t="0"/>
            <a:stretch/>
          </p:blipFill>
          <p:spPr>
            <a:xfrm>
              <a:off x="9290669" y="1069304"/>
              <a:ext cx="213664" cy="13194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g1f0d2371046_0_18"/>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98" name="Google Shape;798;g1f0d2371046_0_18">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9" name="Google Shape;799;g1f0d2371046_0_18">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0" name="Google Shape;800;g1f0d2371046_0_18">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1" name="Google Shape;801;g1f0d2371046_0_18">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2" name="Google Shape;802;g1f0d2371046_0_18">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