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87" r:id="rId1"/>
    <p:sldMasterId id="2147483693" r:id="rId2"/>
    <p:sldMasterId id="2147483757" r:id="rId3"/>
  </p:sldMasterIdLst>
  <p:notesMasterIdLst>
    <p:notesMasterId r:id="rId10"/>
  </p:notesMasterIdLst>
  <p:handoutMasterIdLst>
    <p:handoutMasterId r:id="rId11"/>
  </p:handoutMasterIdLst>
  <p:sldIdLst>
    <p:sldId id="314" r:id="rId4"/>
    <p:sldId id="315" r:id="rId5"/>
    <p:sldId id="305" r:id="rId6"/>
    <p:sldId id="311" r:id="rId7"/>
    <p:sldId id="312" r:id="rId8"/>
    <p:sldId id="313" r:id="rId9"/>
  </p:sldIdLst>
  <p:sldSz cx="9144000" cy="5143500" type="screen16x9"/>
  <p:notesSz cx="6858000" cy="9144000"/>
  <p:embeddedFontLst>
    <p:embeddedFont>
      <p:font typeface="Signika" charset="0"/>
      <p:regular r:id="rId12"/>
      <p:bold r:id="rId13"/>
    </p:embeddedFont>
    <p:embeddedFont>
      <p:font typeface="Calibri" pitchFamily="34" charset="0"/>
      <p:regular r:id="rId14"/>
      <p:bold r:id="rId15"/>
      <p:italic r:id="rId16"/>
      <p:boldItalic r:id="rId17"/>
    </p:embeddedFont>
    <p:embeddedFont>
      <p:font typeface="Trebuchet MS" pitchFamily="34" charset="0"/>
      <p:regular r:id="rId18"/>
      <p:bold r:id="rId19"/>
      <p:italic r:id="rId20"/>
      <p:boldItalic r:id="rId21"/>
    </p:embeddedFont>
    <p:embeddedFont>
      <p:font typeface="ＭＳ Ｐゴシック" pitchFamily="34" charset="-128"/>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E20"/>
    <a:srgbClr val="7AC143"/>
    <a:srgbClr val="005596"/>
    <a:srgbClr val="1C2E53"/>
    <a:srgbClr val="C6F5FE"/>
    <a:srgbClr val="B7FFD8"/>
    <a:srgbClr val="63BE7B"/>
    <a:srgbClr val="B08600"/>
    <a:srgbClr val="FFFFFF"/>
    <a:srgbClr val="048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99017" autoAdjust="0"/>
  </p:normalViewPr>
  <p:slideViewPr>
    <p:cSldViewPr>
      <p:cViewPr varScale="1">
        <p:scale>
          <a:sx n="139" d="100"/>
          <a:sy n="139" d="100"/>
        </p:scale>
        <p:origin x="-114" y="-126"/>
      </p:cViewPr>
      <p:guideLst>
        <p:guide orient="horz" pos="162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71" d="100"/>
          <a:sy n="71" d="100"/>
        </p:scale>
        <p:origin x="-2861"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E264D6-7ED6-4CA1-A442-9257460BBDC5}" type="datetimeFigureOut">
              <a:rPr lang="en-GB" smtClean="0"/>
              <a:t>17/11/2018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12536A-F0E0-47A4-928A-992700AF41F1}" type="slidenum">
              <a:rPr lang="en-GB" smtClean="0"/>
              <a:t>‹#›</a:t>
            </a:fld>
            <a:endParaRPr lang="en-GB"/>
          </a:p>
        </p:txBody>
      </p:sp>
    </p:spTree>
    <p:extLst>
      <p:ext uri="{BB962C8B-B14F-4D97-AF65-F5344CB8AC3E}">
        <p14:creationId xmlns:p14="http://schemas.microsoft.com/office/powerpoint/2010/main" val="146278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77A22-0711-4BE3-BF7A-BBDC37C841FF}" type="datetimeFigureOut">
              <a:rPr lang="en-GB" smtClean="0"/>
              <a:t>17/11/2018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AFF0C-A17C-4945-A35B-C16FB851236C}" type="slidenum">
              <a:rPr lang="en-GB" smtClean="0"/>
              <a:t>‹#›</a:t>
            </a:fld>
            <a:endParaRPr lang="en-GB"/>
          </a:p>
        </p:txBody>
      </p:sp>
    </p:spTree>
    <p:extLst>
      <p:ext uri="{BB962C8B-B14F-4D97-AF65-F5344CB8AC3E}">
        <p14:creationId xmlns:p14="http://schemas.microsoft.com/office/powerpoint/2010/main" val="368970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4" name="Content Placeholder 3"/>
          <p:cNvSpPr>
            <a:spLocks noGrp="1"/>
          </p:cNvSpPr>
          <p:nvPr>
            <p:ph sz="quarter" idx="10"/>
          </p:nvPr>
        </p:nvSpPr>
        <p:spPr>
          <a:xfrm>
            <a:off x="447675" y="1113588"/>
            <a:ext cx="8226000" cy="3058362"/>
          </a:xfrm>
          <a:prstGeom prst="rect">
            <a:avLst/>
          </a:prstGeom>
        </p:spPr>
        <p:txBody>
          <a:bodyPr>
            <a:normAutofit/>
          </a:bodyPr>
          <a:lstStyle>
            <a:lvl1pPr>
              <a:buClr>
                <a:schemeClr val="accent1"/>
              </a:buClr>
              <a:defRPr sz="1600"/>
            </a:lvl1pPr>
            <a:lvl2pPr>
              <a:buClr>
                <a:schemeClr val="accent1"/>
              </a:buClr>
              <a:defRPr sz="1600"/>
            </a:lvl2pPr>
            <a:lvl3pPr>
              <a:buClr>
                <a:schemeClr val="accent1"/>
              </a:buClr>
              <a:defRPr sz="1400"/>
            </a:lvl3pPr>
            <a:lvl4pPr>
              <a:buClr>
                <a:schemeClr val="accent1"/>
              </a:buClr>
              <a:defRPr sz="1400"/>
            </a:lvl4pPr>
            <a:lvl5pPr>
              <a:buClr>
                <a:schemeClr val="accent1"/>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
        <p:nvSpPr>
          <p:cNvPr id="5" name="TextBox 4"/>
          <p:cNvSpPr txBox="1"/>
          <p:nvPr userDrawn="1"/>
        </p:nvSpPr>
        <p:spPr>
          <a:xfrm>
            <a:off x="3419872" y="4918673"/>
            <a:ext cx="1440160" cy="184666"/>
          </a:xfrm>
          <a:prstGeom prst="rect">
            <a:avLst/>
          </a:prstGeom>
          <a:noFill/>
        </p:spPr>
        <p:txBody>
          <a:bodyPr wrap="square" rtlCol="0">
            <a:spAutoFit/>
          </a:bodyPr>
          <a:lstStyle/>
          <a:p>
            <a:r>
              <a:rPr lang="en-GB" sz="600" b="0" dirty="0" smtClean="0">
                <a:latin typeface="+mj-lt"/>
              </a:rPr>
              <a:t>Copyright © B2B Frameworks Ltd 2018</a:t>
            </a:r>
          </a:p>
        </p:txBody>
      </p:sp>
    </p:spTree>
    <p:extLst>
      <p:ext uri="{BB962C8B-B14F-4D97-AF65-F5344CB8AC3E}">
        <p14:creationId xmlns:p14="http://schemas.microsoft.com/office/powerpoint/2010/main" val="7397693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2B Three Column">
    <p:spTree>
      <p:nvGrpSpPr>
        <p:cNvPr id="1" name=""/>
        <p:cNvGrpSpPr/>
        <p:nvPr/>
      </p:nvGrpSpPr>
      <p:grpSpPr>
        <a:xfrm>
          <a:off x="0" y="0"/>
          <a:ext cx="0" cy="0"/>
          <a:chOff x="0" y="0"/>
          <a:chExt cx="0" cy="0"/>
        </a:xfrm>
      </p:grpSpPr>
      <p:sp>
        <p:nvSpPr>
          <p:cNvPr id="3" name="Content Placeholder 2"/>
          <p:cNvSpPr>
            <a:spLocks noGrp="1"/>
          </p:cNvSpPr>
          <p:nvPr>
            <p:ph sz="quarter" idx="43"/>
          </p:nvPr>
        </p:nvSpPr>
        <p:spPr>
          <a:xfrm>
            <a:off x="450451" y="1113589"/>
            <a:ext cx="2556000" cy="3097821"/>
          </a:xfrm>
          <a:prstGeom prst="rect">
            <a:avLst/>
          </a:prstGeom>
        </p:spPr>
        <p:txBody>
          <a:bodyPr>
            <a:normAutofit/>
          </a:bodyPr>
          <a:lstStyle>
            <a:lvl1pPr>
              <a:buClr>
                <a:schemeClr val="accent1"/>
              </a:buClr>
              <a:defRPr sz="1400"/>
            </a:lvl1pPr>
            <a:lvl2pPr>
              <a:buClr>
                <a:schemeClr val="accent1"/>
              </a:buClr>
              <a:defRPr sz="1400"/>
            </a:lvl2pPr>
            <a:lvl3pPr>
              <a:buClr>
                <a:schemeClr val="accent1"/>
              </a:buClr>
              <a:defRPr sz="1200"/>
            </a:lvl3pPr>
            <a:lvl4pPr>
              <a:buClr>
                <a:schemeClr val="accent1"/>
              </a:buClr>
              <a:defRPr sz="1200"/>
            </a:lvl4pPr>
            <a:lvl5pPr>
              <a:buClr>
                <a:schemeClr val="accent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quarter" idx="44"/>
          </p:nvPr>
        </p:nvSpPr>
        <p:spPr>
          <a:xfrm>
            <a:off x="3278319" y="1113589"/>
            <a:ext cx="2556000" cy="3097821"/>
          </a:xfrm>
          <a:prstGeom prst="rect">
            <a:avLst/>
          </a:prstGeom>
        </p:spPr>
        <p:txBody>
          <a:bodyPr>
            <a:normAutofit/>
          </a:bodyPr>
          <a:lstStyle>
            <a:lvl1pPr>
              <a:buClr>
                <a:schemeClr val="accent1"/>
              </a:buClr>
              <a:defRPr sz="1400"/>
            </a:lvl1pPr>
            <a:lvl2pPr>
              <a:buClr>
                <a:schemeClr val="accent1"/>
              </a:buClr>
              <a:defRPr sz="1400"/>
            </a:lvl2pPr>
            <a:lvl3pPr>
              <a:buClr>
                <a:schemeClr val="accent1"/>
              </a:buClr>
              <a:defRPr sz="1200"/>
            </a:lvl3pPr>
            <a:lvl4pPr>
              <a:buClr>
                <a:schemeClr val="accent1"/>
              </a:buClr>
              <a:defRPr sz="1200"/>
            </a:lvl4pPr>
            <a:lvl5pPr>
              <a:buClr>
                <a:schemeClr val="accent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2"/>
          <p:cNvSpPr>
            <a:spLocks noGrp="1"/>
          </p:cNvSpPr>
          <p:nvPr>
            <p:ph sz="quarter" idx="45"/>
          </p:nvPr>
        </p:nvSpPr>
        <p:spPr>
          <a:xfrm>
            <a:off x="6114652" y="1113589"/>
            <a:ext cx="2556000" cy="3097821"/>
          </a:xfrm>
          <a:prstGeom prst="rect">
            <a:avLst/>
          </a:prstGeom>
        </p:spPr>
        <p:txBody>
          <a:bodyPr>
            <a:normAutofit/>
          </a:bodyPr>
          <a:lstStyle>
            <a:lvl1pPr>
              <a:buClr>
                <a:schemeClr val="accent1"/>
              </a:buClr>
              <a:defRPr sz="1400"/>
            </a:lvl1pPr>
            <a:lvl2pPr>
              <a:buClr>
                <a:schemeClr val="accent1"/>
              </a:buClr>
              <a:defRPr sz="1400"/>
            </a:lvl2pPr>
            <a:lvl3pPr>
              <a:buClr>
                <a:schemeClr val="accent1"/>
              </a:buClr>
              <a:defRPr sz="1200"/>
            </a:lvl3pPr>
            <a:lvl4pPr>
              <a:buClr>
                <a:schemeClr val="accent1"/>
              </a:buClr>
              <a:defRPr sz="1200"/>
            </a:lvl4pPr>
            <a:lvl5pPr>
              <a:buClr>
                <a:schemeClr val="accent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8" name="Text Placeholder 2"/>
          <p:cNvSpPr>
            <a:spLocks noGrp="1"/>
          </p:cNvSpPr>
          <p:nvPr>
            <p:ph type="body" sz="quarter" idx="30" hasCustomPrompt="1"/>
          </p:nvPr>
        </p:nvSpPr>
        <p:spPr>
          <a:xfrm>
            <a:off x="2236180" y="4710420"/>
            <a:ext cx="4824000" cy="310500"/>
          </a:xfrm>
          <a:prstGeom prst="rect">
            <a:avLst/>
          </a:prstGeom>
        </p:spPr>
        <p:txBody>
          <a:bodyPr>
            <a:noAutofit/>
          </a:bodyPr>
          <a:lstStyle>
            <a:lvl1pPr marL="0" indent="0" algn="ctr">
              <a:spcBef>
                <a:spcPts val="0"/>
              </a:spcBef>
              <a:buNone/>
              <a:defRPr sz="1050" i="1">
                <a:solidFill>
                  <a:schemeClr val="tx2"/>
                </a:solidFill>
                <a:latin typeface="+mj-lt"/>
              </a:defRPr>
            </a:lvl1pPr>
            <a:lvl2pPr>
              <a:defRPr sz="1050" i="1">
                <a:solidFill>
                  <a:schemeClr val="tx2"/>
                </a:solidFill>
                <a:latin typeface="+mj-lt"/>
              </a:defRPr>
            </a:lvl2pPr>
            <a:lvl3pPr>
              <a:defRPr sz="1050" i="1">
                <a:solidFill>
                  <a:schemeClr val="tx2"/>
                </a:solidFill>
                <a:latin typeface="+mj-lt"/>
              </a:defRPr>
            </a:lvl3pPr>
            <a:lvl4pPr>
              <a:defRPr sz="1050" i="1">
                <a:solidFill>
                  <a:schemeClr val="tx2"/>
                </a:solidFill>
                <a:latin typeface="+mj-lt"/>
              </a:defRPr>
            </a:lvl4pPr>
            <a:lvl5pPr>
              <a:defRPr sz="1050" i="1">
                <a:solidFill>
                  <a:schemeClr val="tx2"/>
                </a:solidFill>
                <a:latin typeface="+mj-lt"/>
              </a:defRPr>
            </a:lvl5pPr>
          </a:lstStyle>
          <a:p>
            <a:pPr lvl="0"/>
            <a:r>
              <a:rPr lang="en-US" dirty="0" smtClean="0"/>
              <a:t>Insert Question Text</a:t>
            </a:r>
            <a:endParaRPr lang="en-GB" dirty="0"/>
          </a:p>
        </p:txBody>
      </p:sp>
      <p:sp>
        <p:nvSpPr>
          <p:cNvPr id="9" name="Text Placeholder 5"/>
          <p:cNvSpPr>
            <a:spLocks noGrp="1"/>
          </p:cNvSpPr>
          <p:nvPr>
            <p:ph type="body" sz="quarter" idx="31" hasCustomPrompt="1"/>
          </p:nvPr>
        </p:nvSpPr>
        <p:spPr>
          <a:xfrm>
            <a:off x="468314" y="4710420"/>
            <a:ext cx="1710000" cy="310500"/>
          </a:xfrm>
          <a:prstGeom prst="rect">
            <a:avLst/>
          </a:prstGeom>
          <a:ln>
            <a:solidFill>
              <a:schemeClr val="bg1">
                <a:lumMod val="85000"/>
              </a:schemeClr>
            </a:solidFill>
          </a:ln>
        </p:spPr>
        <p:txBody>
          <a:bodyPr>
            <a:noAutofit/>
          </a:bodyPr>
          <a:lstStyle>
            <a:lvl1pPr marL="0" indent="0" algn="ctr">
              <a:spcBef>
                <a:spcPts val="0"/>
              </a:spcBef>
              <a:buNone/>
              <a:defRPr sz="1050" b="1">
                <a:solidFill>
                  <a:schemeClr val="tx2"/>
                </a:solidFill>
                <a:latin typeface="+mj-lt"/>
              </a:defRPr>
            </a:lvl1pPr>
            <a:lvl2pPr>
              <a:defRPr sz="1200" b="1">
                <a:solidFill>
                  <a:schemeClr val="tx2"/>
                </a:solidFill>
                <a:latin typeface="+mj-lt"/>
              </a:defRPr>
            </a:lvl2pPr>
            <a:lvl3pPr>
              <a:defRPr sz="1200" b="1">
                <a:solidFill>
                  <a:schemeClr val="tx2"/>
                </a:solidFill>
                <a:latin typeface="+mj-lt"/>
              </a:defRPr>
            </a:lvl3pPr>
            <a:lvl4pPr>
              <a:defRPr sz="1200" b="1">
                <a:solidFill>
                  <a:schemeClr val="tx2"/>
                </a:solidFill>
                <a:latin typeface="+mj-lt"/>
              </a:defRPr>
            </a:lvl4pPr>
            <a:lvl5pPr>
              <a:defRPr sz="1200" b="1">
                <a:solidFill>
                  <a:schemeClr val="tx2"/>
                </a:solidFill>
                <a:latin typeface="+mj-lt"/>
              </a:defRPr>
            </a:lvl5pPr>
          </a:lstStyle>
          <a:p>
            <a:pPr lvl="0"/>
            <a:r>
              <a:rPr lang="en-US" dirty="0" smtClean="0"/>
              <a:t>Base:</a:t>
            </a:r>
            <a:endParaRPr lang="en-GB" dirty="0"/>
          </a:p>
        </p:txBody>
      </p:sp>
      <p:sp>
        <p:nvSpPr>
          <p:cNvPr id="12"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16093525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2B Quote Box Page">
    <p:spTree>
      <p:nvGrpSpPr>
        <p:cNvPr id="1" name=""/>
        <p:cNvGrpSpPr/>
        <p:nvPr/>
      </p:nvGrpSpPr>
      <p:grpSpPr>
        <a:xfrm>
          <a:off x="0" y="0"/>
          <a:ext cx="0" cy="0"/>
          <a:chOff x="0" y="0"/>
          <a:chExt cx="0" cy="0"/>
        </a:xfrm>
      </p:grpSpPr>
      <p:sp>
        <p:nvSpPr>
          <p:cNvPr id="25" name="Text Placeholder 16"/>
          <p:cNvSpPr>
            <a:spLocks noGrp="1"/>
          </p:cNvSpPr>
          <p:nvPr>
            <p:ph type="body" sz="quarter" idx="15"/>
          </p:nvPr>
        </p:nvSpPr>
        <p:spPr>
          <a:xfrm>
            <a:off x="467545" y="1124535"/>
            <a:ext cx="3970319" cy="1242138"/>
          </a:xfrm>
          <a:prstGeom prst="wedgeRoundRectCallout">
            <a:avLst>
              <a:gd name="adj1" fmla="val -33433"/>
              <a:gd name="adj2" fmla="val 62500"/>
              <a:gd name="adj3" fmla="val 16667"/>
            </a:avLst>
          </a:prstGeom>
          <a:ln>
            <a:solidFill>
              <a:schemeClr val="accent1"/>
            </a:solidFill>
          </a:ln>
        </p:spPr>
        <p:style>
          <a:lnRef idx="2">
            <a:schemeClr val="accent3"/>
          </a:lnRef>
          <a:fillRef idx="1">
            <a:schemeClr val="lt1"/>
          </a:fillRef>
          <a:effectRef idx="0">
            <a:schemeClr val="accent3"/>
          </a:effectRef>
          <a:fontRef idx="none"/>
        </p:style>
        <p:txBody>
          <a:bodyPr vert="horz" lIns="144000" tIns="46800" rIns="108000" bIns="0" anchor="ctr" anchorCtr="0"/>
          <a:lstStyle>
            <a:lvl1pPr marL="0" indent="0" algn="ctr">
              <a:lnSpc>
                <a:spcPts val="1400"/>
              </a:lnSpc>
              <a:buFontTx/>
              <a:buNone/>
              <a:defRPr sz="1200">
                <a:ln>
                  <a:noFill/>
                </a:ln>
                <a:solidFill>
                  <a:schemeClr val="tx1"/>
                </a:solidFill>
                <a:latin typeface="Calibri" panose="020F0502020204030204" pitchFamily="34" charset="0"/>
                <a:cs typeface="Trebuchet MS"/>
              </a:defRPr>
            </a:lvl1pPr>
            <a:lvl2pPr marL="457200" indent="0">
              <a:lnSpc>
                <a:spcPts val="1400"/>
              </a:lnSpc>
              <a:buFontTx/>
              <a:buNone/>
              <a:defRPr sz="1100">
                <a:solidFill>
                  <a:schemeClr val="bg1"/>
                </a:solidFill>
                <a:latin typeface="Trebuchet MS"/>
                <a:cs typeface="Trebuchet MS"/>
              </a:defRPr>
            </a:lvl2pPr>
            <a:lvl3pPr marL="914400" indent="0">
              <a:lnSpc>
                <a:spcPts val="1400"/>
              </a:lnSpc>
              <a:buFontTx/>
              <a:buNone/>
              <a:defRPr sz="1100">
                <a:solidFill>
                  <a:schemeClr val="bg1"/>
                </a:solidFill>
                <a:latin typeface="Trebuchet MS"/>
                <a:cs typeface="Trebuchet MS"/>
              </a:defRPr>
            </a:lvl3pPr>
            <a:lvl4pPr marL="1371600" indent="0">
              <a:lnSpc>
                <a:spcPts val="1400"/>
              </a:lnSpc>
              <a:buFontTx/>
              <a:buNone/>
              <a:defRPr sz="1100">
                <a:solidFill>
                  <a:schemeClr val="bg1"/>
                </a:solidFill>
                <a:latin typeface="Trebuchet MS"/>
                <a:cs typeface="Trebuchet MS"/>
              </a:defRPr>
            </a:lvl4pPr>
            <a:lvl5pPr marL="1828800" indent="0">
              <a:lnSpc>
                <a:spcPts val="1400"/>
              </a:lnSpc>
              <a:buFontTx/>
              <a:buNone/>
              <a:defRPr sz="1100">
                <a:solidFill>
                  <a:schemeClr val="bg1"/>
                </a:solidFill>
                <a:latin typeface="Trebuchet MS"/>
                <a:cs typeface="Trebuchet MS"/>
              </a:defRPr>
            </a:lvl5pPr>
          </a:lstStyle>
          <a:p>
            <a:pPr lvl="0"/>
            <a:r>
              <a:rPr lang="en-US" smtClean="0"/>
              <a:t>Click to edit Master text styles</a:t>
            </a:r>
          </a:p>
        </p:txBody>
      </p:sp>
      <p:sp>
        <p:nvSpPr>
          <p:cNvPr id="27" name="Text Placeholder 16"/>
          <p:cNvSpPr>
            <a:spLocks noGrp="1"/>
          </p:cNvSpPr>
          <p:nvPr>
            <p:ph type="body" sz="quarter" idx="16"/>
          </p:nvPr>
        </p:nvSpPr>
        <p:spPr>
          <a:xfrm>
            <a:off x="4709345" y="1124535"/>
            <a:ext cx="3970319" cy="1242138"/>
          </a:xfrm>
          <a:prstGeom prst="wedgeRoundRectCallout">
            <a:avLst>
              <a:gd name="adj1" fmla="val -33433"/>
              <a:gd name="adj2" fmla="val 62500"/>
              <a:gd name="adj3" fmla="val 16667"/>
            </a:avLst>
          </a:prstGeom>
          <a:solidFill>
            <a:schemeClr val="bg1"/>
          </a:solidFill>
          <a:ln w="25400">
            <a:solidFill>
              <a:schemeClr val="bg1">
                <a:lumMod val="85000"/>
              </a:schemeClr>
            </a:solidFill>
          </a:ln>
        </p:spPr>
        <p:txBody>
          <a:bodyPr vert="horz" lIns="144000" tIns="46800" rIns="108000" bIns="0" anchor="ctr" anchorCtr="0"/>
          <a:lstStyle>
            <a:lvl1pPr marL="0" indent="0" algn="ctr">
              <a:lnSpc>
                <a:spcPts val="1400"/>
              </a:lnSpc>
              <a:buFontTx/>
              <a:buNone/>
              <a:defRPr sz="1200">
                <a:solidFill>
                  <a:schemeClr val="tx1"/>
                </a:solidFill>
                <a:latin typeface="Calibri" panose="020F0502020204030204" pitchFamily="34" charset="0"/>
                <a:cs typeface="Trebuchet MS"/>
              </a:defRPr>
            </a:lvl1pPr>
            <a:lvl2pPr marL="457200" indent="0">
              <a:lnSpc>
                <a:spcPts val="1400"/>
              </a:lnSpc>
              <a:buFontTx/>
              <a:buNone/>
              <a:defRPr sz="1100">
                <a:solidFill>
                  <a:schemeClr val="bg1"/>
                </a:solidFill>
                <a:latin typeface="Trebuchet MS"/>
                <a:cs typeface="Trebuchet MS"/>
              </a:defRPr>
            </a:lvl2pPr>
            <a:lvl3pPr marL="914400" indent="0">
              <a:lnSpc>
                <a:spcPts val="1400"/>
              </a:lnSpc>
              <a:buFontTx/>
              <a:buNone/>
              <a:defRPr sz="1100">
                <a:solidFill>
                  <a:schemeClr val="bg1"/>
                </a:solidFill>
                <a:latin typeface="Trebuchet MS"/>
                <a:cs typeface="Trebuchet MS"/>
              </a:defRPr>
            </a:lvl3pPr>
            <a:lvl4pPr marL="1371600" indent="0">
              <a:lnSpc>
                <a:spcPts val="1400"/>
              </a:lnSpc>
              <a:buFontTx/>
              <a:buNone/>
              <a:defRPr sz="1100">
                <a:solidFill>
                  <a:schemeClr val="bg1"/>
                </a:solidFill>
                <a:latin typeface="Trebuchet MS"/>
                <a:cs typeface="Trebuchet MS"/>
              </a:defRPr>
            </a:lvl4pPr>
            <a:lvl5pPr marL="1828800" indent="0">
              <a:lnSpc>
                <a:spcPts val="1400"/>
              </a:lnSpc>
              <a:buFontTx/>
              <a:buNone/>
              <a:defRPr sz="1100">
                <a:solidFill>
                  <a:schemeClr val="bg1"/>
                </a:solidFill>
                <a:latin typeface="Trebuchet MS"/>
                <a:cs typeface="Trebuchet MS"/>
              </a:defRPr>
            </a:lvl5pPr>
          </a:lstStyle>
          <a:p>
            <a:pPr lvl="0"/>
            <a:r>
              <a:rPr lang="en-US" smtClean="0"/>
              <a:t>Click to edit Master text styles</a:t>
            </a:r>
          </a:p>
        </p:txBody>
      </p:sp>
      <p:sp>
        <p:nvSpPr>
          <p:cNvPr id="30" name="Text Placeholder 16"/>
          <p:cNvSpPr>
            <a:spLocks noGrp="1"/>
          </p:cNvSpPr>
          <p:nvPr>
            <p:ph type="body" sz="quarter" idx="17" hasCustomPrompt="1"/>
          </p:nvPr>
        </p:nvSpPr>
        <p:spPr>
          <a:xfrm>
            <a:off x="467545" y="2762835"/>
            <a:ext cx="3970319" cy="1242138"/>
          </a:xfrm>
          <a:prstGeom prst="wedgeRoundRectCallout">
            <a:avLst>
              <a:gd name="adj1" fmla="val -33433"/>
              <a:gd name="adj2" fmla="val 62500"/>
              <a:gd name="adj3" fmla="val 16667"/>
            </a:avLst>
          </a:prstGeom>
          <a:solidFill>
            <a:schemeClr val="bg1"/>
          </a:solidFill>
          <a:ln w="25400">
            <a:solidFill>
              <a:schemeClr val="bg1">
                <a:lumMod val="85000"/>
              </a:schemeClr>
            </a:solidFill>
          </a:ln>
        </p:spPr>
        <p:txBody>
          <a:bodyPr vert="horz" lIns="144000" tIns="46800" rIns="108000" bIns="0" anchor="ctr" anchorCtr="0"/>
          <a:lstStyle>
            <a:lvl1pPr marL="0" indent="0" algn="ctr">
              <a:lnSpc>
                <a:spcPts val="1400"/>
              </a:lnSpc>
              <a:buFontTx/>
              <a:buNone/>
              <a:defRPr sz="1200">
                <a:solidFill>
                  <a:schemeClr val="tx1"/>
                </a:solidFill>
                <a:latin typeface="Calibri" panose="020F0502020204030204" pitchFamily="34" charset="0"/>
                <a:cs typeface="Trebuchet MS"/>
              </a:defRPr>
            </a:lvl1pPr>
            <a:lvl2pPr marL="457200" indent="0">
              <a:lnSpc>
                <a:spcPts val="1400"/>
              </a:lnSpc>
              <a:buFontTx/>
              <a:buNone/>
              <a:defRPr sz="1100">
                <a:solidFill>
                  <a:schemeClr val="bg1"/>
                </a:solidFill>
                <a:latin typeface="Trebuchet MS"/>
                <a:cs typeface="Trebuchet MS"/>
              </a:defRPr>
            </a:lvl2pPr>
            <a:lvl3pPr marL="914400" indent="0">
              <a:lnSpc>
                <a:spcPts val="1400"/>
              </a:lnSpc>
              <a:buFontTx/>
              <a:buNone/>
              <a:defRPr sz="1100">
                <a:solidFill>
                  <a:schemeClr val="bg1"/>
                </a:solidFill>
                <a:latin typeface="Trebuchet MS"/>
                <a:cs typeface="Trebuchet MS"/>
              </a:defRPr>
            </a:lvl3pPr>
            <a:lvl4pPr marL="1371600" indent="0">
              <a:lnSpc>
                <a:spcPts val="1400"/>
              </a:lnSpc>
              <a:buFontTx/>
              <a:buNone/>
              <a:defRPr sz="1100">
                <a:solidFill>
                  <a:schemeClr val="bg1"/>
                </a:solidFill>
                <a:latin typeface="Trebuchet MS"/>
                <a:cs typeface="Trebuchet MS"/>
              </a:defRPr>
            </a:lvl4pPr>
            <a:lvl5pPr marL="1828800" indent="0">
              <a:lnSpc>
                <a:spcPts val="1400"/>
              </a:lnSpc>
              <a:buFontTx/>
              <a:buNone/>
              <a:defRPr sz="1100">
                <a:solidFill>
                  <a:schemeClr val="bg1"/>
                </a:solidFill>
                <a:latin typeface="Trebuchet MS"/>
                <a:cs typeface="Trebuchet MS"/>
              </a:defRPr>
            </a:lvl5pPr>
          </a:lstStyle>
          <a:p>
            <a:pPr lvl="0"/>
            <a:r>
              <a:rPr lang="en-GB" dirty="0" smtClean="0"/>
              <a:t>Click to add text</a:t>
            </a:r>
          </a:p>
        </p:txBody>
      </p:sp>
      <p:sp>
        <p:nvSpPr>
          <p:cNvPr id="31" name="Text Placeholder 16"/>
          <p:cNvSpPr>
            <a:spLocks noGrp="1"/>
          </p:cNvSpPr>
          <p:nvPr>
            <p:ph type="body" sz="quarter" idx="18"/>
          </p:nvPr>
        </p:nvSpPr>
        <p:spPr>
          <a:xfrm>
            <a:off x="4709345" y="2762835"/>
            <a:ext cx="3970319" cy="1242138"/>
          </a:xfrm>
          <a:prstGeom prst="wedgeRoundRectCallout">
            <a:avLst>
              <a:gd name="adj1" fmla="val -33433"/>
              <a:gd name="adj2" fmla="val 62500"/>
              <a:gd name="adj3" fmla="val 16667"/>
            </a:avLst>
          </a:prstGeom>
          <a:solidFill>
            <a:schemeClr val="bg1"/>
          </a:solidFill>
          <a:ln w="25400">
            <a:solidFill>
              <a:schemeClr val="bg1">
                <a:lumMod val="85000"/>
              </a:schemeClr>
            </a:solidFill>
          </a:ln>
        </p:spPr>
        <p:txBody>
          <a:bodyPr vert="horz" lIns="144000" tIns="46800" rIns="108000" bIns="0" anchor="ctr" anchorCtr="0"/>
          <a:lstStyle>
            <a:lvl1pPr marL="0" indent="0" algn="ctr">
              <a:lnSpc>
                <a:spcPts val="1400"/>
              </a:lnSpc>
              <a:buFontTx/>
              <a:buNone/>
              <a:defRPr sz="1200">
                <a:solidFill>
                  <a:schemeClr val="tx1"/>
                </a:solidFill>
                <a:latin typeface="Calibri" panose="020F0502020204030204" pitchFamily="34" charset="0"/>
                <a:cs typeface="Trebuchet MS"/>
              </a:defRPr>
            </a:lvl1pPr>
            <a:lvl2pPr marL="457200" indent="0">
              <a:lnSpc>
                <a:spcPts val="1400"/>
              </a:lnSpc>
              <a:buFontTx/>
              <a:buNone/>
              <a:defRPr sz="1100">
                <a:solidFill>
                  <a:schemeClr val="bg1"/>
                </a:solidFill>
                <a:latin typeface="Trebuchet MS"/>
                <a:cs typeface="Trebuchet MS"/>
              </a:defRPr>
            </a:lvl2pPr>
            <a:lvl3pPr marL="914400" indent="0">
              <a:lnSpc>
                <a:spcPts val="1400"/>
              </a:lnSpc>
              <a:buFontTx/>
              <a:buNone/>
              <a:defRPr sz="1100">
                <a:solidFill>
                  <a:schemeClr val="bg1"/>
                </a:solidFill>
                <a:latin typeface="Trebuchet MS"/>
                <a:cs typeface="Trebuchet MS"/>
              </a:defRPr>
            </a:lvl3pPr>
            <a:lvl4pPr marL="1371600" indent="0">
              <a:lnSpc>
                <a:spcPts val="1400"/>
              </a:lnSpc>
              <a:buFontTx/>
              <a:buNone/>
              <a:defRPr sz="1100">
                <a:solidFill>
                  <a:schemeClr val="bg1"/>
                </a:solidFill>
                <a:latin typeface="Trebuchet MS"/>
                <a:cs typeface="Trebuchet MS"/>
              </a:defRPr>
            </a:lvl4pPr>
            <a:lvl5pPr marL="1828800" indent="0">
              <a:lnSpc>
                <a:spcPts val="1400"/>
              </a:lnSpc>
              <a:buFontTx/>
              <a:buNone/>
              <a:defRPr sz="1100">
                <a:solidFill>
                  <a:schemeClr val="bg1"/>
                </a:solidFill>
                <a:latin typeface="Trebuchet MS"/>
                <a:cs typeface="Trebuchet MS"/>
              </a:defRPr>
            </a:lvl5pPr>
          </a:lstStyle>
          <a:p>
            <a:pPr lvl="0"/>
            <a:r>
              <a:rPr lang="en-US" smtClean="0"/>
              <a:t>Click to edit Master text styles</a:t>
            </a:r>
          </a:p>
        </p:txBody>
      </p:sp>
      <p:sp>
        <p:nvSpPr>
          <p:cNvPr id="8"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9" name="Text Placeholder 2"/>
          <p:cNvSpPr>
            <a:spLocks noGrp="1"/>
          </p:cNvSpPr>
          <p:nvPr>
            <p:ph type="body" sz="quarter" idx="30" hasCustomPrompt="1"/>
          </p:nvPr>
        </p:nvSpPr>
        <p:spPr>
          <a:xfrm>
            <a:off x="2236180" y="4710420"/>
            <a:ext cx="4824000" cy="310500"/>
          </a:xfrm>
          <a:prstGeom prst="rect">
            <a:avLst/>
          </a:prstGeom>
        </p:spPr>
        <p:txBody>
          <a:bodyPr>
            <a:noAutofit/>
          </a:bodyPr>
          <a:lstStyle>
            <a:lvl1pPr marL="0" indent="0" algn="ctr">
              <a:spcBef>
                <a:spcPts val="0"/>
              </a:spcBef>
              <a:buNone/>
              <a:defRPr sz="1050" i="1">
                <a:solidFill>
                  <a:schemeClr val="tx2"/>
                </a:solidFill>
                <a:latin typeface="+mj-lt"/>
              </a:defRPr>
            </a:lvl1pPr>
            <a:lvl2pPr>
              <a:defRPr sz="1050" i="1">
                <a:solidFill>
                  <a:schemeClr val="tx2"/>
                </a:solidFill>
                <a:latin typeface="+mj-lt"/>
              </a:defRPr>
            </a:lvl2pPr>
            <a:lvl3pPr>
              <a:defRPr sz="1050" i="1">
                <a:solidFill>
                  <a:schemeClr val="tx2"/>
                </a:solidFill>
                <a:latin typeface="+mj-lt"/>
              </a:defRPr>
            </a:lvl3pPr>
            <a:lvl4pPr>
              <a:defRPr sz="1050" i="1">
                <a:solidFill>
                  <a:schemeClr val="tx2"/>
                </a:solidFill>
                <a:latin typeface="+mj-lt"/>
              </a:defRPr>
            </a:lvl4pPr>
            <a:lvl5pPr>
              <a:defRPr sz="1050" i="1">
                <a:solidFill>
                  <a:schemeClr val="tx2"/>
                </a:solidFill>
                <a:latin typeface="+mj-lt"/>
              </a:defRPr>
            </a:lvl5pPr>
          </a:lstStyle>
          <a:p>
            <a:pPr lvl="0"/>
            <a:r>
              <a:rPr lang="en-US" dirty="0" smtClean="0"/>
              <a:t>Insert Question Text</a:t>
            </a:r>
            <a:endParaRPr lang="en-GB" dirty="0"/>
          </a:p>
        </p:txBody>
      </p:sp>
      <p:sp>
        <p:nvSpPr>
          <p:cNvPr id="10" name="Text Placeholder 5"/>
          <p:cNvSpPr>
            <a:spLocks noGrp="1"/>
          </p:cNvSpPr>
          <p:nvPr>
            <p:ph type="body" sz="quarter" idx="31" hasCustomPrompt="1"/>
          </p:nvPr>
        </p:nvSpPr>
        <p:spPr>
          <a:xfrm>
            <a:off x="468314" y="4710420"/>
            <a:ext cx="1710000" cy="310500"/>
          </a:xfrm>
          <a:prstGeom prst="rect">
            <a:avLst/>
          </a:prstGeom>
          <a:ln>
            <a:solidFill>
              <a:schemeClr val="bg1">
                <a:lumMod val="85000"/>
              </a:schemeClr>
            </a:solidFill>
          </a:ln>
        </p:spPr>
        <p:txBody>
          <a:bodyPr>
            <a:noAutofit/>
          </a:bodyPr>
          <a:lstStyle>
            <a:lvl1pPr marL="0" indent="0" algn="ctr">
              <a:spcBef>
                <a:spcPts val="0"/>
              </a:spcBef>
              <a:buNone/>
              <a:defRPr sz="1050" b="1">
                <a:solidFill>
                  <a:schemeClr val="tx2"/>
                </a:solidFill>
                <a:latin typeface="+mj-lt"/>
              </a:defRPr>
            </a:lvl1pPr>
            <a:lvl2pPr>
              <a:defRPr sz="1200" b="1">
                <a:solidFill>
                  <a:schemeClr val="tx2"/>
                </a:solidFill>
                <a:latin typeface="+mj-lt"/>
              </a:defRPr>
            </a:lvl2pPr>
            <a:lvl3pPr>
              <a:defRPr sz="1200" b="1">
                <a:solidFill>
                  <a:schemeClr val="tx2"/>
                </a:solidFill>
                <a:latin typeface="+mj-lt"/>
              </a:defRPr>
            </a:lvl3pPr>
            <a:lvl4pPr>
              <a:defRPr sz="1200" b="1">
                <a:solidFill>
                  <a:schemeClr val="tx2"/>
                </a:solidFill>
                <a:latin typeface="+mj-lt"/>
              </a:defRPr>
            </a:lvl4pPr>
            <a:lvl5pPr>
              <a:defRPr sz="1200" b="1">
                <a:solidFill>
                  <a:schemeClr val="tx2"/>
                </a:solidFill>
                <a:latin typeface="+mj-lt"/>
              </a:defRPr>
            </a:lvl5pPr>
          </a:lstStyle>
          <a:p>
            <a:pPr lvl="0"/>
            <a:r>
              <a:rPr lang="en-US" dirty="0" smtClean="0"/>
              <a:t>Base:</a:t>
            </a:r>
            <a:endParaRPr lang="en-GB" dirty="0"/>
          </a:p>
        </p:txBody>
      </p:sp>
      <p:sp>
        <p:nvSpPr>
          <p:cNvPr id="11"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29233577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9" name="Text Placeholder 3"/>
          <p:cNvSpPr>
            <a:spLocks noGrp="1"/>
          </p:cNvSpPr>
          <p:nvPr>
            <p:ph type="body" sz="quarter" idx="14" hasCustomPrompt="1"/>
          </p:nvPr>
        </p:nvSpPr>
        <p:spPr>
          <a:xfrm>
            <a:off x="432000" y="1798200"/>
            <a:ext cx="8244456" cy="2393730"/>
          </a:xfrm>
          <a:prstGeom prst="rect">
            <a:avLst/>
          </a:prstGeom>
        </p:spPr>
        <p:txBody>
          <a:bodyPr lIns="0" tIns="0" rIns="0" bIns="0"/>
          <a:lstStyle>
            <a:lvl1pPr marL="540000" indent="-540000">
              <a:lnSpc>
                <a:spcPct val="100000"/>
              </a:lnSpc>
              <a:spcBef>
                <a:spcPts val="0"/>
              </a:spcBef>
              <a:spcAft>
                <a:spcPts val="600"/>
              </a:spcAft>
              <a:buFontTx/>
              <a:buNone/>
              <a:defRPr sz="2800" b="0" i="0">
                <a:solidFill>
                  <a:srgbClr val="005596"/>
                </a:solidFill>
                <a:latin typeface="Calibri" panose="020F0502020204030204" pitchFamily="34" charset="0"/>
                <a:cs typeface="Trebuchet MS"/>
              </a:defRPr>
            </a:lvl1pPr>
          </a:lstStyle>
          <a:p>
            <a:pPr>
              <a:lnSpc>
                <a:spcPts val="2040"/>
              </a:lnSpc>
            </a:pPr>
            <a:r>
              <a:rPr lang="en-GB" b="1" dirty="0" smtClean="0"/>
              <a:t>1. </a:t>
            </a:r>
            <a:endParaRPr lang="en-US" dirty="0"/>
          </a:p>
        </p:txBody>
      </p:sp>
      <p:sp>
        <p:nvSpPr>
          <p:cNvPr id="14" name="Title 2"/>
          <p:cNvSpPr>
            <a:spLocks noGrp="1"/>
          </p:cNvSpPr>
          <p:nvPr>
            <p:ph type="title" hasCustomPrompt="1"/>
          </p:nvPr>
        </p:nvSpPr>
        <p:spPr>
          <a:xfrm>
            <a:off x="432000" y="627460"/>
            <a:ext cx="8244000" cy="540000"/>
          </a:xfrm>
          <a:prstGeom prst="rect">
            <a:avLst/>
          </a:prstGeom>
        </p:spPr>
        <p:txBody>
          <a:bodyPr vert="horz" lIns="0" tIns="0" rIns="0" bIns="0">
            <a:normAutofit/>
          </a:bodyPr>
          <a:lstStyle>
            <a:lvl1pPr>
              <a:defRPr lang="en-GB" sz="2800" b="0" i="0" dirty="0">
                <a:solidFill>
                  <a:srgbClr val="005596"/>
                </a:solidFill>
                <a:latin typeface="Signika" pitchFamily="50" charset="0"/>
                <a:cs typeface="Signika" pitchFamily="50" charset="0"/>
              </a:defRPr>
            </a:lvl1pPr>
          </a:lstStyle>
          <a:p>
            <a:pPr marL="0" lvl="0" indent="0">
              <a:spcBef>
                <a:spcPct val="20000"/>
              </a:spcBef>
              <a:buFontTx/>
              <a:buNone/>
            </a:pPr>
            <a:r>
              <a:rPr lang="en-US" dirty="0" smtClean="0"/>
              <a:t>Appendix A:</a:t>
            </a:r>
            <a:endParaRPr lang="en-GB" dirty="0"/>
          </a:p>
        </p:txBody>
      </p:sp>
      <p:sp>
        <p:nvSpPr>
          <p:cNvPr id="5"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Tree>
    <p:extLst>
      <p:ext uri="{BB962C8B-B14F-4D97-AF65-F5344CB8AC3E}">
        <p14:creationId xmlns:p14="http://schemas.microsoft.com/office/powerpoint/2010/main" val="12832788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6" name="Picture 5" descr="C:\Users\Colette Stevens\AppData\Local\Microsoft\Windows\Temporary Internet Files\Content.Outlook\H4M5LI8U\back page footer-14 (2).png"/>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r="33033" b="12874"/>
          <a:stretch/>
        </p:blipFill>
        <p:spPr bwMode="auto">
          <a:xfrm>
            <a:off x="0" y="1563638"/>
            <a:ext cx="9144000" cy="2993122"/>
          </a:xfrm>
          <a:prstGeom prst="rect">
            <a:avLst/>
          </a:prstGeom>
          <a:noFill/>
          <a:ln>
            <a:noFill/>
          </a:ln>
        </p:spPr>
      </p:pic>
    </p:spTree>
    <p:extLst>
      <p:ext uri="{BB962C8B-B14F-4D97-AF65-F5344CB8AC3E}">
        <p14:creationId xmlns:p14="http://schemas.microsoft.com/office/powerpoint/2010/main" val="1092706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ront Pag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2050"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045" y="4246984"/>
            <a:ext cx="2232000" cy="634906"/>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6"/>
          <p:cNvSpPr>
            <a:spLocks noGrp="1"/>
          </p:cNvSpPr>
          <p:nvPr>
            <p:ph type="title" hasCustomPrompt="1"/>
          </p:nvPr>
        </p:nvSpPr>
        <p:spPr>
          <a:xfrm>
            <a:off x="179512" y="195486"/>
            <a:ext cx="4998557" cy="2380346"/>
          </a:xfrm>
          <a:prstGeom prst="rect">
            <a:avLst/>
          </a:prstGeom>
        </p:spPr>
        <p:txBody>
          <a:bodyPr vert="horz" lIns="91440" tIns="45720" rIns="91440" bIns="45720" rtlCol="0" anchor="t">
            <a:normAutofit/>
          </a:bodyPr>
          <a:lstStyle>
            <a:lvl1pPr>
              <a:defRPr lang="en-GB" dirty="0">
                <a:solidFill>
                  <a:schemeClr val="bg1"/>
                </a:solidFill>
                <a:cs typeface="Trebuchet MS"/>
              </a:defRPr>
            </a:lvl1pPr>
          </a:lstStyle>
          <a:p>
            <a:pPr marL="0" lvl="0" indent="0">
              <a:spcBef>
                <a:spcPts val="0"/>
              </a:spcBef>
              <a:buClr>
                <a:schemeClr val="accent3"/>
              </a:buClr>
              <a:buFont typeface="Arial" panose="020B0604020202020204" pitchFamily="34" charset="0"/>
              <a:buNone/>
            </a:pPr>
            <a:r>
              <a:rPr lang="en-US" dirty="0" smtClean="0"/>
              <a:t>Report Heading</a:t>
            </a:r>
            <a:endParaRPr lang="en-GB" dirty="0"/>
          </a:p>
        </p:txBody>
      </p:sp>
      <p:sp>
        <p:nvSpPr>
          <p:cNvPr id="7" name="Rectangle 2"/>
          <p:cNvSpPr/>
          <p:nvPr userDrawn="1"/>
        </p:nvSpPr>
        <p:spPr>
          <a:xfrm>
            <a:off x="3487118" y="0"/>
            <a:ext cx="5661252" cy="5143501"/>
          </a:xfrm>
          <a:custGeom>
            <a:avLst/>
            <a:gdLst>
              <a:gd name="connsiteX0" fmla="*/ 1876970 w 5661252"/>
              <a:gd name="connsiteY0" fmla="*/ 0 h 5143501"/>
              <a:gd name="connsiteX1" fmla="*/ 1876970 w 5661252"/>
              <a:gd name="connsiteY1" fmla="*/ 1 h 5143501"/>
              <a:gd name="connsiteX2" fmla="*/ 5661252 w 5661252"/>
              <a:gd name="connsiteY2" fmla="*/ 1 h 5143501"/>
              <a:gd name="connsiteX3" fmla="*/ 5661252 w 5661252"/>
              <a:gd name="connsiteY3" fmla="*/ 5143501 h 5143501"/>
              <a:gd name="connsiteX4" fmla="*/ 1866428 w 5661252"/>
              <a:gd name="connsiteY4" fmla="*/ 5143501 h 5143501"/>
              <a:gd name="connsiteX5" fmla="*/ 1866428 w 5661252"/>
              <a:gd name="connsiteY5" fmla="*/ 5143500 h 5143501"/>
              <a:gd name="connsiteX6" fmla="*/ 0 w 5661252"/>
              <a:gd name="connsiteY6" fmla="*/ 5143500 h 5143501"/>
              <a:gd name="connsiteX7" fmla="*/ 1866428 w 5661252"/>
              <a:gd name="connsiteY7" fmla="*/ 28962 h 5143501"/>
              <a:gd name="connsiteX8" fmla="*/ 1866428 w 5661252"/>
              <a:gd name="connsiteY8" fmla="*/ 1 h 5143501"/>
              <a:gd name="connsiteX9" fmla="*/ 1876970 w 5661252"/>
              <a:gd name="connsiteY9" fmla="*/ 1 h 5143501"/>
              <a:gd name="connsiteX10" fmla="*/ 1876970 w 5661252"/>
              <a:gd name="connsiteY10" fmla="*/ 0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61252" h="5143501">
                <a:moveTo>
                  <a:pt x="1876970" y="0"/>
                </a:moveTo>
                <a:lnTo>
                  <a:pt x="1876970" y="1"/>
                </a:lnTo>
                <a:lnTo>
                  <a:pt x="5661252" y="1"/>
                </a:lnTo>
                <a:lnTo>
                  <a:pt x="5661252" y="5143501"/>
                </a:lnTo>
                <a:lnTo>
                  <a:pt x="1866428" y="5143501"/>
                </a:lnTo>
                <a:lnTo>
                  <a:pt x="1866428" y="5143500"/>
                </a:lnTo>
                <a:lnTo>
                  <a:pt x="0" y="5143500"/>
                </a:lnTo>
                <a:lnTo>
                  <a:pt x="1866428" y="28962"/>
                </a:lnTo>
                <a:lnTo>
                  <a:pt x="1866428" y="1"/>
                </a:lnTo>
                <a:lnTo>
                  <a:pt x="1876970" y="1"/>
                </a:lnTo>
                <a:lnTo>
                  <a:pt x="187697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50" b="0" dirty="0">
              <a:ln>
                <a:solidFill>
                  <a:srgbClr val="BEC0C2"/>
                </a:solidFill>
              </a:ln>
            </a:endParaRPr>
          </a:p>
        </p:txBody>
      </p:sp>
      <p:sp>
        <p:nvSpPr>
          <p:cNvPr id="5" name="Picture Placeholder 4"/>
          <p:cNvSpPr>
            <a:spLocks noGrp="1"/>
          </p:cNvSpPr>
          <p:nvPr>
            <p:ph type="pic" sz="quarter" idx="10"/>
          </p:nvPr>
        </p:nvSpPr>
        <p:spPr>
          <a:xfrm>
            <a:off x="3468102" y="-3862"/>
            <a:ext cx="5681721" cy="514313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2819400 w 3733800"/>
              <a:gd name="connsiteY0" fmla="*/ 0 h 3746500"/>
              <a:gd name="connsiteX1" fmla="*/ 3733800 w 3733800"/>
              <a:gd name="connsiteY1" fmla="*/ 0 h 3746500"/>
              <a:gd name="connsiteX2" fmla="*/ 3733800 w 3733800"/>
              <a:gd name="connsiteY2" fmla="*/ 914400 h 3746500"/>
              <a:gd name="connsiteX3" fmla="*/ 0 w 3733800"/>
              <a:gd name="connsiteY3" fmla="*/ 3746500 h 3746500"/>
              <a:gd name="connsiteX4" fmla="*/ 2819400 w 3733800"/>
              <a:gd name="connsiteY4" fmla="*/ 0 h 3746500"/>
              <a:gd name="connsiteX0" fmla="*/ 2819400 w 5638800"/>
              <a:gd name="connsiteY0" fmla="*/ 0 h 3746500"/>
              <a:gd name="connsiteX1" fmla="*/ 3733800 w 5638800"/>
              <a:gd name="connsiteY1" fmla="*/ 0 h 3746500"/>
              <a:gd name="connsiteX2" fmla="*/ 5638800 w 5638800"/>
              <a:gd name="connsiteY2" fmla="*/ 3746500 h 3746500"/>
              <a:gd name="connsiteX3" fmla="*/ 0 w 5638800"/>
              <a:gd name="connsiteY3" fmla="*/ 3746500 h 3746500"/>
              <a:gd name="connsiteX4" fmla="*/ 2819400 w 5638800"/>
              <a:gd name="connsiteY4" fmla="*/ 0 h 3746500"/>
              <a:gd name="connsiteX0" fmla="*/ 2819400 w 5651500"/>
              <a:gd name="connsiteY0" fmla="*/ 1435100 h 5181600"/>
              <a:gd name="connsiteX1" fmla="*/ 5651500 w 5651500"/>
              <a:gd name="connsiteY1" fmla="*/ 0 h 5181600"/>
              <a:gd name="connsiteX2" fmla="*/ 5638800 w 5651500"/>
              <a:gd name="connsiteY2" fmla="*/ 5181600 h 5181600"/>
              <a:gd name="connsiteX3" fmla="*/ 0 w 5651500"/>
              <a:gd name="connsiteY3" fmla="*/ 5181600 h 5181600"/>
              <a:gd name="connsiteX4" fmla="*/ 2819400 w 5651500"/>
              <a:gd name="connsiteY4" fmla="*/ 1435100 h 5181600"/>
              <a:gd name="connsiteX0" fmla="*/ 1879600 w 5651500"/>
              <a:gd name="connsiteY0" fmla="*/ 0 h 5194300"/>
              <a:gd name="connsiteX1" fmla="*/ 5651500 w 5651500"/>
              <a:gd name="connsiteY1" fmla="*/ 12700 h 5194300"/>
              <a:gd name="connsiteX2" fmla="*/ 5638800 w 5651500"/>
              <a:gd name="connsiteY2" fmla="*/ 5194300 h 5194300"/>
              <a:gd name="connsiteX3" fmla="*/ 0 w 5651500"/>
              <a:gd name="connsiteY3" fmla="*/ 5194300 h 5194300"/>
              <a:gd name="connsiteX4" fmla="*/ 1879600 w 5651500"/>
              <a:gd name="connsiteY4" fmla="*/ 0 h 5194300"/>
              <a:gd name="connsiteX0" fmla="*/ 1887220 w 5659120"/>
              <a:gd name="connsiteY0" fmla="*/ 0 h 5194300"/>
              <a:gd name="connsiteX1" fmla="*/ 5659120 w 5659120"/>
              <a:gd name="connsiteY1" fmla="*/ 12700 h 5194300"/>
              <a:gd name="connsiteX2" fmla="*/ 5646420 w 5659120"/>
              <a:gd name="connsiteY2" fmla="*/ 5194300 h 5194300"/>
              <a:gd name="connsiteX3" fmla="*/ 0 w 5659120"/>
              <a:gd name="connsiteY3" fmla="*/ 5194300 h 5194300"/>
              <a:gd name="connsiteX4" fmla="*/ 1887220 w 5659120"/>
              <a:gd name="connsiteY4" fmla="*/ 0 h 5194300"/>
              <a:gd name="connsiteX0" fmla="*/ 1887220 w 5659120"/>
              <a:gd name="connsiteY0" fmla="*/ 0 h 5194300"/>
              <a:gd name="connsiteX1" fmla="*/ 5659120 w 5659120"/>
              <a:gd name="connsiteY1" fmla="*/ 12700 h 5194300"/>
              <a:gd name="connsiteX2" fmla="*/ 5646420 w 5659120"/>
              <a:gd name="connsiteY2" fmla="*/ 5171440 h 5194300"/>
              <a:gd name="connsiteX3" fmla="*/ 0 w 5659120"/>
              <a:gd name="connsiteY3" fmla="*/ 5194300 h 5194300"/>
              <a:gd name="connsiteX4" fmla="*/ 1887220 w 5659120"/>
              <a:gd name="connsiteY4" fmla="*/ 0 h 5194300"/>
              <a:gd name="connsiteX0" fmla="*/ 1868684 w 5659120"/>
              <a:gd name="connsiteY0" fmla="*/ 12013 h 5181600"/>
              <a:gd name="connsiteX1" fmla="*/ 5659120 w 5659120"/>
              <a:gd name="connsiteY1" fmla="*/ 0 h 5181600"/>
              <a:gd name="connsiteX2" fmla="*/ 5646420 w 5659120"/>
              <a:gd name="connsiteY2" fmla="*/ 5158740 h 5181600"/>
              <a:gd name="connsiteX3" fmla="*/ 0 w 5659120"/>
              <a:gd name="connsiteY3" fmla="*/ 5181600 h 5181600"/>
              <a:gd name="connsiteX4" fmla="*/ 1868684 w 5659120"/>
              <a:gd name="connsiteY4" fmla="*/ 12013 h 5181600"/>
              <a:gd name="connsiteX0" fmla="*/ 1868684 w 5646563"/>
              <a:gd name="connsiteY0" fmla="*/ 0 h 5169587"/>
              <a:gd name="connsiteX1" fmla="*/ 5563870 w 5646563"/>
              <a:gd name="connsiteY1" fmla="*/ 64188 h 5169587"/>
              <a:gd name="connsiteX2" fmla="*/ 5646420 w 5646563"/>
              <a:gd name="connsiteY2" fmla="*/ 5146727 h 5169587"/>
              <a:gd name="connsiteX3" fmla="*/ 0 w 5646563"/>
              <a:gd name="connsiteY3" fmla="*/ 5169587 h 5169587"/>
              <a:gd name="connsiteX4" fmla="*/ 1868684 w 5646563"/>
              <a:gd name="connsiteY4" fmla="*/ 0 h 5169587"/>
              <a:gd name="connsiteX0" fmla="*/ 1868684 w 5654357"/>
              <a:gd name="connsiteY0" fmla="*/ 0 h 5169587"/>
              <a:gd name="connsiteX1" fmla="*/ 5654357 w 5654357"/>
              <a:gd name="connsiteY1" fmla="*/ 2275 h 5169587"/>
              <a:gd name="connsiteX2" fmla="*/ 5646420 w 5654357"/>
              <a:gd name="connsiteY2" fmla="*/ 5146727 h 5169587"/>
              <a:gd name="connsiteX3" fmla="*/ 0 w 5654357"/>
              <a:gd name="connsiteY3" fmla="*/ 5169587 h 5169587"/>
              <a:gd name="connsiteX4" fmla="*/ 1868684 w 5654357"/>
              <a:gd name="connsiteY4" fmla="*/ 0 h 5169587"/>
              <a:gd name="connsiteX0" fmla="*/ 1868684 w 5663764"/>
              <a:gd name="connsiteY0" fmla="*/ 0 h 5169587"/>
              <a:gd name="connsiteX1" fmla="*/ 5654357 w 5663764"/>
              <a:gd name="connsiteY1" fmla="*/ 2275 h 5169587"/>
              <a:gd name="connsiteX2" fmla="*/ 5663088 w 5663764"/>
              <a:gd name="connsiteY2" fmla="*/ 5161015 h 5169587"/>
              <a:gd name="connsiteX3" fmla="*/ 0 w 5663764"/>
              <a:gd name="connsiteY3" fmla="*/ 5169587 h 5169587"/>
              <a:gd name="connsiteX4" fmla="*/ 1868684 w 5663764"/>
              <a:gd name="connsiteY4" fmla="*/ 0 h 5169587"/>
              <a:gd name="connsiteX0" fmla="*/ 1868684 w 5657007"/>
              <a:gd name="connsiteY0" fmla="*/ 0 h 5169587"/>
              <a:gd name="connsiteX1" fmla="*/ 5654357 w 5657007"/>
              <a:gd name="connsiteY1" fmla="*/ 2275 h 5169587"/>
              <a:gd name="connsiteX2" fmla="*/ 5655944 w 5657007"/>
              <a:gd name="connsiteY2" fmla="*/ 5146728 h 5169587"/>
              <a:gd name="connsiteX3" fmla="*/ 0 w 5657007"/>
              <a:gd name="connsiteY3" fmla="*/ 5169587 h 5169587"/>
              <a:gd name="connsiteX4" fmla="*/ 1868684 w 5657007"/>
              <a:gd name="connsiteY4" fmla="*/ 0 h 5169587"/>
              <a:gd name="connsiteX0" fmla="*/ 1868684 w 5657007"/>
              <a:gd name="connsiteY0" fmla="*/ 0 h 5169587"/>
              <a:gd name="connsiteX1" fmla="*/ 5654357 w 5657007"/>
              <a:gd name="connsiteY1" fmla="*/ 2275 h 5169587"/>
              <a:gd name="connsiteX2" fmla="*/ 5655944 w 5657007"/>
              <a:gd name="connsiteY2" fmla="*/ 5165343 h 5169587"/>
              <a:gd name="connsiteX3" fmla="*/ 0 w 5657007"/>
              <a:gd name="connsiteY3" fmla="*/ 5169587 h 5169587"/>
              <a:gd name="connsiteX4" fmla="*/ 1868684 w 5657007"/>
              <a:gd name="connsiteY4" fmla="*/ 0 h 5169587"/>
              <a:gd name="connsiteX0" fmla="*/ 1887219 w 5675542"/>
              <a:gd name="connsiteY0" fmla="*/ 0 h 5169587"/>
              <a:gd name="connsiteX1" fmla="*/ 5672892 w 5675542"/>
              <a:gd name="connsiteY1" fmla="*/ 2275 h 5169587"/>
              <a:gd name="connsiteX2" fmla="*/ 5674479 w 5675542"/>
              <a:gd name="connsiteY2" fmla="*/ 5165343 h 5169587"/>
              <a:gd name="connsiteX3" fmla="*/ 0 w 5675542"/>
              <a:gd name="connsiteY3" fmla="*/ 5169587 h 5169587"/>
              <a:gd name="connsiteX4" fmla="*/ 1887219 w 5675542"/>
              <a:gd name="connsiteY4" fmla="*/ 0 h 5169587"/>
              <a:gd name="connsiteX0" fmla="*/ 1887219 w 5675542"/>
              <a:gd name="connsiteY0" fmla="*/ 0 h 5165343"/>
              <a:gd name="connsiteX1" fmla="*/ 5672892 w 5675542"/>
              <a:gd name="connsiteY1" fmla="*/ 2275 h 5165343"/>
              <a:gd name="connsiteX2" fmla="*/ 5674479 w 5675542"/>
              <a:gd name="connsiteY2" fmla="*/ 5165343 h 5165343"/>
              <a:gd name="connsiteX3" fmla="*/ 0 w 5675542"/>
              <a:gd name="connsiteY3" fmla="*/ 5132357 h 5165343"/>
              <a:gd name="connsiteX4" fmla="*/ 1887219 w 5675542"/>
              <a:gd name="connsiteY4" fmla="*/ 0 h 5165343"/>
              <a:gd name="connsiteX0" fmla="*/ 1893398 w 5681721"/>
              <a:gd name="connsiteY0" fmla="*/ 0 h 5181998"/>
              <a:gd name="connsiteX1" fmla="*/ 5679071 w 5681721"/>
              <a:gd name="connsiteY1" fmla="*/ 2275 h 5181998"/>
              <a:gd name="connsiteX2" fmla="*/ 5680658 w 5681721"/>
              <a:gd name="connsiteY2" fmla="*/ 5165343 h 5181998"/>
              <a:gd name="connsiteX3" fmla="*/ 0 w 5681721"/>
              <a:gd name="connsiteY3" fmla="*/ 5181998 h 5181998"/>
              <a:gd name="connsiteX4" fmla="*/ 1893398 w 5681721"/>
              <a:gd name="connsiteY4" fmla="*/ 0 h 5181998"/>
              <a:gd name="connsiteX0" fmla="*/ 1893398 w 5681721"/>
              <a:gd name="connsiteY0" fmla="*/ 0 h 5165343"/>
              <a:gd name="connsiteX1" fmla="*/ 5679071 w 5681721"/>
              <a:gd name="connsiteY1" fmla="*/ 2275 h 5165343"/>
              <a:gd name="connsiteX2" fmla="*/ 5680658 w 5681721"/>
              <a:gd name="connsiteY2" fmla="*/ 5165343 h 5165343"/>
              <a:gd name="connsiteX3" fmla="*/ 0 w 5681721"/>
              <a:gd name="connsiteY3" fmla="*/ 5163382 h 5165343"/>
              <a:gd name="connsiteX4" fmla="*/ 1893398 w 5681721"/>
              <a:gd name="connsiteY4" fmla="*/ 0 h 516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1721" h="5165343">
                <a:moveTo>
                  <a:pt x="1893398" y="0"/>
                </a:moveTo>
                <a:lnTo>
                  <a:pt x="5679071" y="2275"/>
                </a:lnTo>
                <a:cubicBezTo>
                  <a:pt x="5674838" y="1729475"/>
                  <a:pt x="5684891" y="3438143"/>
                  <a:pt x="5680658" y="5165343"/>
                </a:cubicBezTo>
                <a:lnTo>
                  <a:pt x="0" y="5163382"/>
                </a:lnTo>
                <a:lnTo>
                  <a:pt x="1893398" y="0"/>
                </a:lnTo>
                <a:close/>
              </a:path>
            </a:pathLst>
          </a:custGeom>
        </p:spPr>
        <p:txBody>
          <a:bodyPr/>
          <a:lstStyle>
            <a:lvl1pPr algn="r">
              <a:defRPr/>
            </a:lvl1pPr>
          </a:lstStyle>
          <a:p>
            <a:endParaRPr lang="en-GB" dirty="0"/>
          </a:p>
        </p:txBody>
      </p:sp>
    </p:spTree>
    <p:extLst>
      <p:ext uri="{BB962C8B-B14F-4D97-AF65-F5344CB8AC3E}">
        <p14:creationId xmlns:p14="http://schemas.microsoft.com/office/powerpoint/2010/main" val="34646166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olette Stevens\AppData\Local\Microsoft\Windows\Temporary Internet Files\Content.Outlook\H4M5LI8U\back page footer-14 (2).png"/>
          <p:cNvPicPr/>
          <p:nvPr userDrawn="1"/>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r="33033" b="12874"/>
          <a:stretch/>
        </p:blipFill>
        <p:spPr bwMode="auto">
          <a:xfrm>
            <a:off x="0" y="1563638"/>
            <a:ext cx="9144000" cy="2993122"/>
          </a:xfrm>
          <a:prstGeom prst="rect">
            <a:avLst/>
          </a:prstGeom>
          <a:noFill/>
          <a:ln>
            <a:noFill/>
          </a:ln>
        </p:spPr>
      </p:pic>
    </p:spTree>
    <p:extLst>
      <p:ext uri="{BB962C8B-B14F-4D97-AF65-F5344CB8AC3E}">
        <p14:creationId xmlns:p14="http://schemas.microsoft.com/office/powerpoint/2010/main" val="8450444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Message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cxnSp>
        <p:nvCxnSpPr>
          <p:cNvPr id="4" name="Straight Connector 3"/>
          <p:cNvCxnSpPr/>
          <p:nvPr userDrawn="1"/>
        </p:nvCxnSpPr>
        <p:spPr bwMode="auto">
          <a:xfrm>
            <a:off x="1331640" y="978813"/>
            <a:ext cx="0" cy="1304905"/>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13" name="Straight Connector 12"/>
          <p:cNvCxnSpPr/>
          <p:nvPr userDrawn="1"/>
        </p:nvCxnSpPr>
        <p:spPr bwMode="auto">
          <a:xfrm>
            <a:off x="7812360" y="978813"/>
            <a:ext cx="0" cy="1304905"/>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20" name="Text Placeholder 11"/>
          <p:cNvSpPr>
            <a:spLocks noGrp="1"/>
          </p:cNvSpPr>
          <p:nvPr>
            <p:ph type="body" sz="quarter" idx="10"/>
          </p:nvPr>
        </p:nvSpPr>
        <p:spPr>
          <a:xfrm>
            <a:off x="1403648" y="978812"/>
            <a:ext cx="6336704" cy="1304905"/>
          </a:xfrm>
          <a:noFill/>
        </p:spPr>
        <p:txBody>
          <a:bodyPr wrap="square">
            <a:noAutofit/>
          </a:bodyPr>
          <a:lstStyle>
            <a:lvl1pPr marL="0" indent="0" algn="ctr">
              <a:buNone/>
              <a:defRPr sz="2800">
                <a:solidFill>
                  <a:schemeClr val="bg1"/>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6"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1443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Pag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2" name="TextBox 1"/>
          <p:cNvSpPr txBox="1"/>
          <p:nvPr userDrawn="1"/>
        </p:nvSpPr>
        <p:spPr>
          <a:xfrm>
            <a:off x="173162" y="3435846"/>
            <a:ext cx="1915653" cy="461665"/>
          </a:xfrm>
          <a:prstGeom prst="rect">
            <a:avLst/>
          </a:prstGeom>
          <a:noFill/>
        </p:spPr>
        <p:txBody>
          <a:bodyPr wrap="none" rtlCol="0">
            <a:spAutoFit/>
          </a:bodyPr>
          <a:lstStyle/>
          <a:p>
            <a:r>
              <a:rPr lang="en-GB" sz="1200" b="0" dirty="0" smtClean="0">
                <a:solidFill>
                  <a:schemeClr val="bg1"/>
                </a:solidFill>
                <a:latin typeface="+mj-lt"/>
              </a:rPr>
              <a:t>info@b2binternational.com</a:t>
            </a:r>
          </a:p>
          <a:p>
            <a:r>
              <a:rPr lang="en-GB" sz="1200" b="0" dirty="0" smtClean="0">
                <a:solidFill>
                  <a:schemeClr val="bg1"/>
                </a:solidFill>
                <a:latin typeface="+mj-lt"/>
              </a:rPr>
              <a:t>www.b2binternational.com</a:t>
            </a:r>
          </a:p>
        </p:txBody>
      </p:sp>
      <p:sp>
        <p:nvSpPr>
          <p:cNvPr id="15" name="TextBox 14"/>
          <p:cNvSpPr txBox="1"/>
          <p:nvPr userDrawn="1"/>
        </p:nvSpPr>
        <p:spPr>
          <a:xfrm>
            <a:off x="251520" y="195486"/>
            <a:ext cx="809837" cy="246221"/>
          </a:xfrm>
          <a:prstGeom prst="rect">
            <a:avLst/>
          </a:prstGeom>
          <a:noFill/>
        </p:spPr>
        <p:txBody>
          <a:bodyPr wrap="none" rtlCol="0">
            <a:spAutoFit/>
          </a:bodyPr>
          <a:lstStyle/>
          <a:p>
            <a:r>
              <a:rPr lang="en-GB" sz="1000" b="0" dirty="0" smtClean="0">
                <a:solidFill>
                  <a:schemeClr val="bg1"/>
                </a:solidFill>
                <a:latin typeface="+mj-lt"/>
              </a:rPr>
              <a:t>Manchester</a:t>
            </a:r>
          </a:p>
        </p:txBody>
      </p:sp>
      <p:sp>
        <p:nvSpPr>
          <p:cNvPr id="16" name="Rectangle 15"/>
          <p:cNvSpPr/>
          <p:nvPr userDrawn="1"/>
        </p:nvSpPr>
        <p:spPr>
          <a:xfrm>
            <a:off x="2724651" y="195486"/>
            <a:ext cx="575799" cy="246221"/>
          </a:xfrm>
          <a:prstGeom prst="rect">
            <a:avLst/>
          </a:prstGeom>
        </p:spPr>
        <p:txBody>
          <a:bodyPr wrap="none">
            <a:spAutoFit/>
          </a:bodyPr>
          <a:lstStyle/>
          <a:p>
            <a:r>
              <a:rPr lang="en-GB" sz="1000" b="0" kern="1200" dirty="0" smtClean="0">
                <a:solidFill>
                  <a:schemeClr val="bg1"/>
                </a:solidFill>
                <a:latin typeface="+mj-lt"/>
                <a:ea typeface="+mn-ea"/>
                <a:cs typeface="+mn-cs"/>
              </a:rPr>
              <a:t>London</a:t>
            </a:r>
            <a:endParaRPr lang="en-GB" sz="1000" b="0" kern="1200" dirty="0">
              <a:solidFill>
                <a:schemeClr val="bg1"/>
              </a:solidFill>
              <a:latin typeface="+mj-lt"/>
              <a:ea typeface="+mn-ea"/>
              <a:cs typeface="+mn-cs"/>
            </a:endParaRPr>
          </a:p>
        </p:txBody>
      </p:sp>
      <p:sp>
        <p:nvSpPr>
          <p:cNvPr id="17" name="Rectangle 16"/>
          <p:cNvSpPr/>
          <p:nvPr userDrawn="1"/>
        </p:nvSpPr>
        <p:spPr>
          <a:xfrm>
            <a:off x="1911495" y="195485"/>
            <a:ext cx="684803" cy="246221"/>
          </a:xfrm>
          <a:prstGeom prst="rect">
            <a:avLst/>
          </a:prstGeom>
        </p:spPr>
        <p:txBody>
          <a:bodyPr wrap="none">
            <a:spAutoFit/>
          </a:bodyPr>
          <a:lstStyle/>
          <a:p>
            <a:r>
              <a:rPr lang="en-GB" sz="1000" b="0" kern="1200" dirty="0" smtClean="0">
                <a:solidFill>
                  <a:schemeClr val="bg1"/>
                </a:solidFill>
                <a:latin typeface="+mn-lt"/>
                <a:ea typeface="+mn-ea"/>
                <a:cs typeface="+mn-cs"/>
              </a:rPr>
              <a:t>New York</a:t>
            </a:r>
            <a:endParaRPr lang="en-GB" sz="1000" dirty="0">
              <a:solidFill>
                <a:schemeClr val="bg1"/>
              </a:solidFill>
            </a:endParaRPr>
          </a:p>
        </p:txBody>
      </p:sp>
      <p:sp>
        <p:nvSpPr>
          <p:cNvPr id="18" name="Rectangle 17"/>
          <p:cNvSpPr/>
          <p:nvPr userDrawn="1"/>
        </p:nvSpPr>
        <p:spPr>
          <a:xfrm>
            <a:off x="1189710" y="195486"/>
            <a:ext cx="593432" cy="246221"/>
          </a:xfrm>
          <a:prstGeom prst="rect">
            <a:avLst/>
          </a:prstGeom>
        </p:spPr>
        <p:txBody>
          <a:bodyPr wrap="none">
            <a:spAutoFit/>
          </a:bodyPr>
          <a:lstStyle/>
          <a:p>
            <a:r>
              <a:rPr lang="en-GB" sz="1000" b="0" kern="1200" dirty="0" smtClean="0">
                <a:solidFill>
                  <a:schemeClr val="bg1"/>
                </a:solidFill>
                <a:latin typeface="+mn-lt"/>
                <a:ea typeface="+mn-ea"/>
                <a:cs typeface="+mn-cs"/>
              </a:rPr>
              <a:t>Chicago</a:t>
            </a:r>
            <a:endParaRPr lang="en-GB" sz="1000" dirty="0">
              <a:solidFill>
                <a:schemeClr val="bg1"/>
              </a:solidFill>
            </a:endParaRPr>
          </a:p>
        </p:txBody>
      </p:sp>
      <p:sp>
        <p:nvSpPr>
          <p:cNvPr id="27" name="Rectangle 26"/>
          <p:cNvSpPr/>
          <p:nvPr userDrawn="1"/>
        </p:nvSpPr>
        <p:spPr>
          <a:xfrm>
            <a:off x="3428803" y="195486"/>
            <a:ext cx="740908" cy="246221"/>
          </a:xfrm>
          <a:prstGeom prst="rect">
            <a:avLst/>
          </a:prstGeom>
        </p:spPr>
        <p:txBody>
          <a:bodyPr wrap="none">
            <a:spAutoFit/>
          </a:bodyPr>
          <a:lstStyle/>
          <a:p>
            <a:r>
              <a:rPr lang="en-GB" sz="1000" b="0" kern="1200" dirty="0" smtClean="0">
                <a:solidFill>
                  <a:schemeClr val="bg1"/>
                </a:solidFill>
                <a:latin typeface="+mn-lt"/>
                <a:ea typeface="+mn-ea"/>
                <a:cs typeface="+mn-cs"/>
              </a:rPr>
              <a:t>Düsseldorf</a:t>
            </a:r>
            <a:endParaRPr lang="en-GB" sz="1000" dirty="0">
              <a:solidFill>
                <a:schemeClr val="bg1"/>
              </a:solidFill>
            </a:endParaRPr>
          </a:p>
        </p:txBody>
      </p:sp>
      <p:sp>
        <p:nvSpPr>
          <p:cNvPr id="28" name="Rectangle 27"/>
          <p:cNvSpPr/>
          <p:nvPr userDrawn="1"/>
        </p:nvSpPr>
        <p:spPr>
          <a:xfrm>
            <a:off x="4298064" y="195486"/>
            <a:ext cx="705642" cy="246221"/>
          </a:xfrm>
          <a:prstGeom prst="rect">
            <a:avLst/>
          </a:prstGeom>
        </p:spPr>
        <p:txBody>
          <a:bodyPr wrap="none">
            <a:spAutoFit/>
          </a:bodyPr>
          <a:lstStyle/>
          <a:p>
            <a:r>
              <a:rPr lang="en-GB" sz="1000" b="0" kern="1200" dirty="0" smtClean="0">
                <a:solidFill>
                  <a:schemeClr val="bg1"/>
                </a:solidFill>
                <a:latin typeface="+mn-lt"/>
                <a:ea typeface="+mn-ea"/>
                <a:cs typeface="+mn-cs"/>
              </a:rPr>
              <a:t>Singapore</a:t>
            </a:r>
            <a:endParaRPr lang="en-GB" sz="1000" dirty="0">
              <a:solidFill>
                <a:schemeClr val="bg1"/>
              </a:solidFill>
            </a:endParaRPr>
          </a:p>
        </p:txBody>
      </p:sp>
      <p:sp>
        <p:nvSpPr>
          <p:cNvPr id="29" name="Rectangle 28"/>
          <p:cNvSpPr/>
          <p:nvPr userDrawn="1"/>
        </p:nvSpPr>
        <p:spPr>
          <a:xfrm>
            <a:off x="5132059" y="195486"/>
            <a:ext cx="535724" cy="246221"/>
          </a:xfrm>
          <a:prstGeom prst="rect">
            <a:avLst/>
          </a:prstGeom>
        </p:spPr>
        <p:txBody>
          <a:bodyPr wrap="none">
            <a:spAutoFit/>
          </a:bodyPr>
          <a:lstStyle/>
          <a:p>
            <a:r>
              <a:rPr lang="en-GB" sz="1000" b="0" kern="1200" dirty="0" smtClean="0">
                <a:solidFill>
                  <a:schemeClr val="bg1"/>
                </a:solidFill>
                <a:latin typeface="+mn-lt"/>
                <a:ea typeface="+mn-ea"/>
                <a:cs typeface="+mn-cs"/>
              </a:rPr>
              <a:t>Beijing</a:t>
            </a:r>
            <a:endParaRPr lang="en-GB" sz="1000" dirty="0">
              <a:solidFill>
                <a:schemeClr val="bg1"/>
              </a:solidFill>
            </a:endParaRPr>
          </a:p>
        </p:txBody>
      </p:sp>
      <p:sp>
        <p:nvSpPr>
          <p:cNvPr id="30" name="Rectangle 29"/>
          <p:cNvSpPr/>
          <p:nvPr userDrawn="1"/>
        </p:nvSpPr>
        <p:spPr>
          <a:xfrm>
            <a:off x="5796136" y="195486"/>
            <a:ext cx="657552" cy="246221"/>
          </a:xfrm>
          <a:prstGeom prst="rect">
            <a:avLst/>
          </a:prstGeom>
        </p:spPr>
        <p:txBody>
          <a:bodyPr wrap="none">
            <a:spAutoFit/>
          </a:bodyPr>
          <a:lstStyle/>
          <a:p>
            <a:r>
              <a:rPr lang="en-GB" sz="1000" b="0" kern="1200" dirty="0" smtClean="0">
                <a:solidFill>
                  <a:schemeClr val="bg1"/>
                </a:solidFill>
                <a:latin typeface="+mn-lt"/>
                <a:ea typeface="+mn-ea"/>
                <a:cs typeface="+mn-cs"/>
              </a:rPr>
              <a:t>Shanghai</a:t>
            </a:r>
            <a:endParaRPr lang="en-GB" sz="1000" dirty="0">
              <a:solidFill>
                <a:schemeClr val="bg1"/>
              </a:solidFill>
            </a:endParaRPr>
          </a:p>
        </p:txBody>
      </p:sp>
      <p:sp>
        <p:nvSpPr>
          <p:cNvPr id="4" name="Picture Placeholder 3"/>
          <p:cNvSpPr>
            <a:spLocks noGrp="1"/>
          </p:cNvSpPr>
          <p:nvPr>
            <p:ph type="pic" sz="quarter" idx="11"/>
          </p:nvPr>
        </p:nvSpPr>
        <p:spPr>
          <a:xfrm>
            <a:off x="4788024" y="0"/>
            <a:ext cx="4355975" cy="5143500"/>
          </a:xfrm>
          <a:custGeom>
            <a:avLst/>
            <a:gdLst>
              <a:gd name="connsiteX0" fmla="*/ 0 w 4355975"/>
              <a:gd name="connsiteY0" fmla="*/ 0 h 5143500"/>
              <a:gd name="connsiteX1" fmla="*/ 4355975 w 4355975"/>
              <a:gd name="connsiteY1" fmla="*/ 0 h 5143500"/>
              <a:gd name="connsiteX2" fmla="*/ 4355975 w 4355975"/>
              <a:gd name="connsiteY2" fmla="*/ 5143500 h 5143500"/>
              <a:gd name="connsiteX3" fmla="*/ 0 w 4355975"/>
              <a:gd name="connsiteY3" fmla="*/ 5143500 h 5143500"/>
              <a:gd name="connsiteX4" fmla="*/ 0 w 4355975"/>
              <a:gd name="connsiteY4" fmla="*/ 0 h 5143500"/>
              <a:gd name="connsiteX0" fmla="*/ 1895475 w 4355975"/>
              <a:gd name="connsiteY0" fmla="*/ 2381 h 5143500"/>
              <a:gd name="connsiteX1" fmla="*/ 4355975 w 4355975"/>
              <a:gd name="connsiteY1" fmla="*/ 0 h 5143500"/>
              <a:gd name="connsiteX2" fmla="*/ 4355975 w 4355975"/>
              <a:gd name="connsiteY2" fmla="*/ 5143500 h 5143500"/>
              <a:gd name="connsiteX3" fmla="*/ 0 w 4355975"/>
              <a:gd name="connsiteY3" fmla="*/ 5143500 h 5143500"/>
              <a:gd name="connsiteX4" fmla="*/ 1895475 w 4355975"/>
              <a:gd name="connsiteY4" fmla="*/ 2381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975" h="5143500">
                <a:moveTo>
                  <a:pt x="1895475" y="2381"/>
                </a:moveTo>
                <a:lnTo>
                  <a:pt x="4355975" y="0"/>
                </a:lnTo>
                <a:lnTo>
                  <a:pt x="4355975" y="5143500"/>
                </a:lnTo>
                <a:lnTo>
                  <a:pt x="0" y="5143500"/>
                </a:lnTo>
                <a:lnTo>
                  <a:pt x="1895475" y="2381"/>
                </a:lnTo>
                <a:close/>
              </a:path>
            </a:pathLst>
          </a:custGeom>
        </p:spPr>
        <p:txBody>
          <a:bodyPr/>
          <a:lstStyle/>
          <a:p>
            <a:endParaRPr lang="en-GB"/>
          </a:p>
        </p:txBody>
      </p:sp>
      <p:pic>
        <p:nvPicPr>
          <p:cNvPr id="14"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045" y="4246984"/>
            <a:ext cx="2232000" cy="63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480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erospac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1026" name="Picture 2" descr="Y:\VISUALISATION\B2B International Brand Assets\ppt landscapes\aerospac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 y="2787774"/>
            <a:ext cx="91471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640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ricultur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2050" name="Picture 2" descr="Y:\VISUALISATION\B2B International Brand Assets\ppt landscapes\agricultur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2859782"/>
            <a:ext cx="9147176" cy="12747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6816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hoto to the 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92080" y="0"/>
            <a:ext cx="3851920" cy="5143500"/>
          </a:xfrm>
        </p:spPr>
        <p:txBody>
          <a:bodyPr/>
          <a:lstStyle/>
          <a:p>
            <a:r>
              <a:rPr lang="en-US" smtClean="0"/>
              <a:t>Click icon to add picture</a:t>
            </a:r>
            <a:endParaRPr lang="en-GB"/>
          </a:p>
        </p:txBody>
      </p:sp>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6" name="Content Placeholder 3"/>
          <p:cNvSpPr>
            <a:spLocks noGrp="1"/>
          </p:cNvSpPr>
          <p:nvPr>
            <p:ph sz="quarter" idx="11"/>
          </p:nvPr>
        </p:nvSpPr>
        <p:spPr>
          <a:xfrm>
            <a:off x="447675" y="1203598"/>
            <a:ext cx="4484365" cy="3644859"/>
          </a:xfrm>
          <a:prstGeom prst="rect">
            <a:avLst/>
          </a:prstGeom>
        </p:spPr>
        <p:txBody>
          <a:bodyPr>
            <a:normAutofit/>
          </a:bodyPr>
          <a:lstStyle>
            <a:lvl1pPr>
              <a:buClr>
                <a:schemeClr val="accent1"/>
              </a:buClr>
              <a:defRPr sz="1600"/>
            </a:lvl1pPr>
            <a:lvl2pPr>
              <a:buClr>
                <a:schemeClr val="accent1"/>
              </a:buClr>
              <a:defRPr sz="1600"/>
            </a:lvl2pPr>
            <a:lvl3pPr>
              <a:buClr>
                <a:schemeClr val="accent1"/>
              </a:buClr>
              <a:defRPr sz="1400"/>
            </a:lvl3pPr>
            <a:lvl4pPr>
              <a:buClr>
                <a:schemeClr val="accent1"/>
              </a:buClr>
              <a:defRPr sz="1400"/>
            </a:lvl4pPr>
            <a:lvl5pPr>
              <a:buClr>
                <a:schemeClr val="accent1"/>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1" name="Title Placeholder 2"/>
          <p:cNvSpPr>
            <a:spLocks noGrp="1"/>
          </p:cNvSpPr>
          <p:nvPr>
            <p:ph type="title"/>
          </p:nvPr>
        </p:nvSpPr>
        <p:spPr>
          <a:xfrm>
            <a:off x="457200" y="206375"/>
            <a:ext cx="447484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42059551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struction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3074" name="Picture 2" descr="Y:\VISUALISATION\B2B International Brand Assets\ppt landscapes\constructio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71750"/>
            <a:ext cx="914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993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il &amp; Gas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4098" name="Picture 2" descr="Y:\VISUALISATION\B2B International Brand Assets\ppt landscapes\oil &amp; ga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 y="2787774"/>
            <a:ext cx="9147175" cy="1374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804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olar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5122" name="Picture 2" descr="Y:\VISUALISATION\B2B International Brand Assets\ppt landscapes\sola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1" y="3291830"/>
            <a:ext cx="91471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0807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utomotiv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026" name="Picture 2" descr="Y:\QUOTES, PROPOSALS, INVOICES\Proposals\Proposal Stock Photos &amp; Icons\ppt landscapes\automotiv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8" y="2989171"/>
            <a:ext cx="9147175" cy="13509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508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emicals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2050" name="Picture 2" descr="Y:\QUOTES, PROPOSALS, INVOICES\Proposals\Proposal Stock Photos &amp; Icons\ppt landscapes\chemical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6" y="3034210"/>
            <a:ext cx="9147176" cy="1347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153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owerTool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3074" name="Picture 2" descr="Y:\QUOTES, PROPOSALS, INVOICES\Proposals\Proposal Stock Photos &amp; Icons\ppt landscapes\construction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5" y="2880147"/>
            <a:ext cx="9147175" cy="1347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1824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oad_Construction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Y:\QUOTES, PROPOSALS, INVOICES\Proposals\Proposal Stock Photos &amp; Icons\ppt landscapes\construction (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0" y="2962202"/>
            <a:ext cx="9147176" cy="134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6437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gineering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5122" name="Picture 2" descr="Y:\QUOTES, PROPOSALS, INVOICES\Proposals\Proposal Stock Photos &amp; Icons\ppt landscapes\engineer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1" y="3055710"/>
            <a:ext cx="9147175" cy="13509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502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ash_Register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Y:\QUOTES, PROPOSALS, INVOICES\Proposals\Proposal Stock Photos &amp; Icons\ppt landscapes\finance (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1" y="2808139"/>
            <a:ext cx="9147175" cy="134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1326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nc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Y:\QUOTES, PROPOSALS, INVOICES\Proposals\Proposal Stock Photos &amp; Icons\ppt landscapes\financ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41" y="2999956"/>
            <a:ext cx="9147175" cy="135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936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to the lef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851920" cy="5143500"/>
          </a:xfrm>
        </p:spPr>
        <p:txBody>
          <a:bodyPr/>
          <a:lstStyle/>
          <a:p>
            <a:r>
              <a:rPr lang="en-US" smtClean="0"/>
              <a:t>Click icon to add picture</a:t>
            </a:r>
            <a:endParaRPr lang="en-GB"/>
          </a:p>
        </p:txBody>
      </p:sp>
      <p:sp>
        <p:nvSpPr>
          <p:cNvPr id="8" name="Content Placeholder 3"/>
          <p:cNvSpPr>
            <a:spLocks noGrp="1"/>
          </p:cNvSpPr>
          <p:nvPr>
            <p:ph sz="quarter" idx="12"/>
          </p:nvPr>
        </p:nvSpPr>
        <p:spPr>
          <a:xfrm>
            <a:off x="4206212" y="1203598"/>
            <a:ext cx="4536504" cy="3321130"/>
          </a:xfrm>
          <a:prstGeom prst="rect">
            <a:avLst/>
          </a:prstGeom>
        </p:spPr>
        <p:txBody>
          <a:bodyPr>
            <a:normAutofit/>
          </a:bodyPr>
          <a:lstStyle>
            <a:lvl1pPr>
              <a:buClr>
                <a:schemeClr val="accent1"/>
              </a:buClr>
              <a:defRPr sz="1600"/>
            </a:lvl1pPr>
            <a:lvl2pPr>
              <a:buClr>
                <a:schemeClr val="accent1"/>
              </a:buClr>
              <a:defRPr sz="1600"/>
            </a:lvl2pPr>
            <a:lvl3pPr>
              <a:buClr>
                <a:schemeClr val="accent1"/>
              </a:buClr>
              <a:defRPr sz="1400"/>
            </a:lvl3pPr>
            <a:lvl4pPr>
              <a:buClr>
                <a:schemeClr val="accent1"/>
              </a:buClr>
              <a:defRPr sz="1400"/>
            </a:lvl4pPr>
            <a:lvl5pPr>
              <a:buClr>
                <a:schemeClr val="accent1"/>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Placeholder 2"/>
          <p:cNvSpPr>
            <a:spLocks noGrp="1"/>
          </p:cNvSpPr>
          <p:nvPr>
            <p:ph type="title"/>
          </p:nvPr>
        </p:nvSpPr>
        <p:spPr>
          <a:xfrm>
            <a:off x="4211960" y="206375"/>
            <a:ext cx="447484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38145275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od &amp; Drink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8194" name="Picture 2" descr="Y:\QUOTES, PROPOSALS, INVOICES\Proposals\Proposal Stock Photos &amp; Icons\ppt landscapes\food &amp; drink.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47" y="2931790"/>
            <a:ext cx="9147176" cy="1347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0053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nternational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9218" name="Picture 2" descr="Y:\QUOTES, PROPOSALS, INVOICES\Proposals\Proposal Stock Photos &amp; Icons\ppt landscapes\internation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5" y="2812579"/>
            <a:ext cx="9147175" cy="1347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143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istics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Y:\QUOTES, PROPOSALS, INVOICES\Proposals\Proposal Stock Photos &amp; Icons\ppt landscapes\logistic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77" y="3003798"/>
            <a:ext cx="9147175" cy="135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292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arin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1266" name="Picture 2" descr="Y:\QUOTES, PROPOSALS, INVOICES\Proposals\Proposal Stock Photos &amp; Icons\ppt landscapes\mar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0" y="2848062"/>
            <a:ext cx="9147176" cy="13509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6016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edia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2290" name="Picture 2" descr="Y:\QUOTES, PROPOSALS, INVOICES\Proposals\Proposal Stock Photos &amp; Icons\ppt landscapes\media.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2983970"/>
            <a:ext cx="9147175" cy="1347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61558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ckaging &amp; Print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3314" name="Picture 2" descr="Y:\QUOTES, PROPOSALS, INVOICES\Proposals\Proposal Stock Photos &amp; Icons\ppt landscapes\print &amp; packag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 y="2921742"/>
            <a:ext cx="9147175" cy="13509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9719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Retail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4338" name="Picture 2" descr="Y:\QUOTES, PROPOSALS, INVOICES\Proposals\Proposal Stock Photos &amp; Icons\ppt landscapes\retai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45" y="2863608"/>
            <a:ext cx="9147175" cy="1347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02219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chnology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5362" name="Picture 2" descr="Y:\QUOTES, PROPOSALS, INVOICES\Proposals\Proposal Stock Photos &amp; Icons\ppt landscapes\technolog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10" y="2890195"/>
            <a:ext cx="9147175" cy="1347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4096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tilities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QUOTES, PROPOSALS, INVOICES\Proposals\Proposal Stock Photos &amp; Icons\ppt landscapes\utiliti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68" y="3257907"/>
            <a:ext cx="9147175" cy="188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18470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int Front Page">
    <p:spTree>
      <p:nvGrpSpPr>
        <p:cNvPr id="1" name=""/>
        <p:cNvGrpSpPr/>
        <p:nvPr/>
      </p:nvGrpSpPr>
      <p:grpSpPr>
        <a:xfrm>
          <a:off x="0" y="0"/>
          <a:ext cx="0" cy="0"/>
          <a:chOff x="0" y="0"/>
          <a:chExt cx="0" cy="0"/>
        </a:xfrm>
      </p:grpSpPr>
      <p:sp>
        <p:nvSpPr>
          <p:cNvPr id="9" name="Title 6"/>
          <p:cNvSpPr>
            <a:spLocks noGrp="1"/>
          </p:cNvSpPr>
          <p:nvPr>
            <p:ph type="title" hasCustomPrompt="1"/>
          </p:nvPr>
        </p:nvSpPr>
        <p:spPr>
          <a:xfrm>
            <a:off x="179512" y="195486"/>
            <a:ext cx="4464495" cy="2370821"/>
          </a:xfrm>
          <a:prstGeom prst="rect">
            <a:avLst/>
          </a:prstGeom>
        </p:spPr>
        <p:txBody>
          <a:bodyPr vert="horz" lIns="91440" tIns="45720" rIns="91440" bIns="45720" rtlCol="0" anchor="t">
            <a:normAutofit/>
          </a:bodyPr>
          <a:lstStyle>
            <a:lvl1pPr>
              <a:defRPr lang="en-GB" dirty="0">
                <a:solidFill>
                  <a:schemeClr val="accent3"/>
                </a:solidFill>
                <a:cs typeface="Trebuchet MS"/>
              </a:defRPr>
            </a:lvl1pPr>
          </a:lstStyle>
          <a:p>
            <a:pPr marL="0" lvl="0" indent="0">
              <a:spcBef>
                <a:spcPts val="0"/>
              </a:spcBef>
              <a:buClr>
                <a:schemeClr val="accent3"/>
              </a:buClr>
              <a:buFont typeface="Arial" panose="020B0604020202020204" pitchFamily="34" charset="0"/>
              <a:buNone/>
            </a:pPr>
            <a:r>
              <a:rPr lang="en-US" dirty="0" smtClean="0"/>
              <a:t>Section Title</a:t>
            </a:r>
            <a:br>
              <a:rPr lang="en-US" dirty="0" smtClean="0"/>
            </a:br>
            <a:endParaRPr lang="en-GB" dirty="0"/>
          </a:p>
        </p:txBody>
      </p:sp>
      <p:sp>
        <p:nvSpPr>
          <p:cNvPr id="11" name="Rectangle 10"/>
          <p:cNvSpPr/>
          <p:nvPr userDrawn="1"/>
        </p:nvSpPr>
        <p:spPr>
          <a:xfrm>
            <a:off x="6660232" y="4362425"/>
            <a:ext cx="2483768" cy="779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n>
                <a:solidFill>
                  <a:srgbClr val="BEC0C2"/>
                </a:solidFill>
              </a:ln>
            </a:endParaRPr>
          </a:p>
        </p:txBody>
      </p:sp>
      <p:pic>
        <p:nvPicPr>
          <p:cNvPr id="14" name="Picture 2" descr="Y:\MARKETING, WHITE PAPERS, BUS DEV - NEW 2011\Logo &amp; Creative guidelines\New logo (small version) - for smaller than 20cm\B2B_Logo_Sm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4240312"/>
            <a:ext cx="2246703" cy="635694"/>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4"/>
          <p:cNvSpPr>
            <a:spLocks noGrp="1"/>
          </p:cNvSpPr>
          <p:nvPr>
            <p:ph type="pic" sz="quarter" idx="10"/>
          </p:nvPr>
        </p:nvSpPr>
        <p:spPr>
          <a:xfrm>
            <a:off x="3468102" y="-3862"/>
            <a:ext cx="5681721" cy="514313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2819400 w 3733800"/>
              <a:gd name="connsiteY0" fmla="*/ 0 h 3746500"/>
              <a:gd name="connsiteX1" fmla="*/ 3733800 w 3733800"/>
              <a:gd name="connsiteY1" fmla="*/ 0 h 3746500"/>
              <a:gd name="connsiteX2" fmla="*/ 3733800 w 3733800"/>
              <a:gd name="connsiteY2" fmla="*/ 914400 h 3746500"/>
              <a:gd name="connsiteX3" fmla="*/ 0 w 3733800"/>
              <a:gd name="connsiteY3" fmla="*/ 3746500 h 3746500"/>
              <a:gd name="connsiteX4" fmla="*/ 2819400 w 3733800"/>
              <a:gd name="connsiteY4" fmla="*/ 0 h 3746500"/>
              <a:gd name="connsiteX0" fmla="*/ 2819400 w 5638800"/>
              <a:gd name="connsiteY0" fmla="*/ 0 h 3746500"/>
              <a:gd name="connsiteX1" fmla="*/ 3733800 w 5638800"/>
              <a:gd name="connsiteY1" fmla="*/ 0 h 3746500"/>
              <a:gd name="connsiteX2" fmla="*/ 5638800 w 5638800"/>
              <a:gd name="connsiteY2" fmla="*/ 3746500 h 3746500"/>
              <a:gd name="connsiteX3" fmla="*/ 0 w 5638800"/>
              <a:gd name="connsiteY3" fmla="*/ 3746500 h 3746500"/>
              <a:gd name="connsiteX4" fmla="*/ 2819400 w 5638800"/>
              <a:gd name="connsiteY4" fmla="*/ 0 h 3746500"/>
              <a:gd name="connsiteX0" fmla="*/ 2819400 w 5651500"/>
              <a:gd name="connsiteY0" fmla="*/ 1435100 h 5181600"/>
              <a:gd name="connsiteX1" fmla="*/ 5651500 w 5651500"/>
              <a:gd name="connsiteY1" fmla="*/ 0 h 5181600"/>
              <a:gd name="connsiteX2" fmla="*/ 5638800 w 5651500"/>
              <a:gd name="connsiteY2" fmla="*/ 5181600 h 5181600"/>
              <a:gd name="connsiteX3" fmla="*/ 0 w 5651500"/>
              <a:gd name="connsiteY3" fmla="*/ 5181600 h 5181600"/>
              <a:gd name="connsiteX4" fmla="*/ 2819400 w 5651500"/>
              <a:gd name="connsiteY4" fmla="*/ 1435100 h 5181600"/>
              <a:gd name="connsiteX0" fmla="*/ 1879600 w 5651500"/>
              <a:gd name="connsiteY0" fmla="*/ 0 h 5194300"/>
              <a:gd name="connsiteX1" fmla="*/ 5651500 w 5651500"/>
              <a:gd name="connsiteY1" fmla="*/ 12700 h 5194300"/>
              <a:gd name="connsiteX2" fmla="*/ 5638800 w 5651500"/>
              <a:gd name="connsiteY2" fmla="*/ 5194300 h 5194300"/>
              <a:gd name="connsiteX3" fmla="*/ 0 w 5651500"/>
              <a:gd name="connsiteY3" fmla="*/ 5194300 h 5194300"/>
              <a:gd name="connsiteX4" fmla="*/ 1879600 w 5651500"/>
              <a:gd name="connsiteY4" fmla="*/ 0 h 5194300"/>
              <a:gd name="connsiteX0" fmla="*/ 1887220 w 5659120"/>
              <a:gd name="connsiteY0" fmla="*/ 0 h 5194300"/>
              <a:gd name="connsiteX1" fmla="*/ 5659120 w 5659120"/>
              <a:gd name="connsiteY1" fmla="*/ 12700 h 5194300"/>
              <a:gd name="connsiteX2" fmla="*/ 5646420 w 5659120"/>
              <a:gd name="connsiteY2" fmla="*/ 5194300 h 5194300"/>
              <a:gd name="connsiteX3" fmla="*/ 0 w 5659120"/>
              <a:gd name="connsiteY3" fmla="*/ 5194300 h 5194300"/>
              <a:gd name="connsiteX4" fmla="*/ 1887220 w 5659120"/>
              <a:gd name="connsiteY4" fmla="*/ 0 h 5194300"/>
              <a:gd name="connsiteX0" fmla="*/ 1887220 w 5659120"/>
              <a:gd name="connsiteY0" fmla="*/ 0 h 5194300"/>
              <a:gd name="connsiteX1" fmla="*/ 5659120 w 5659120"/>
              <a:gd name="connsiteY1" fmla="*/ 12700 h 5194300"/>
              <a:gd name="connsiteX2" fmla="*/ 5646420 w 5659120"/>
              <a:gd name="connsiteY2" fmla="*/ 5171440 h 5194300"/>
              <a:gd name="connsiteX3" fmla="*/ 0 w 5659120"/>
              <a:gd name="connsiteY3" fmla="*/ 5194300 h 5194300"/>
              <a:gd name="connsiteX4" fmla="*/ 1887220 w 5659120"/>
              <a:gd name="connsiteY4" fmla="*/ 0 h 5194300"/>
              <a:gd name="connsiteX0" fmla="*/ 1868684 w 5659120"/>
              <a:gd name="connsiteY0" fmla="*/ 12013 h 5181600"/>
              <a:gd name="connsiteX1" fmla="*/ 5659120 w 5659120"/>
              <a:gd name="connsiteY1" fmla="*/ 0 h 5181600"/>
              <a:gd name="connsiteX2" fmla="*/ 5646420 w 5659120"/>
              <a:gd name="connsiteY2" fmla="*/ 5158740 h 5181600"/>
              <a:gd name="connsiteX3" fmla="*/ 0 w 5659120"/>
              <a:gd name="connsiteY3" fmla="*/ 5181600 h 5181600"/>
              <a:gd name="connsiteX4" fmla="*/ 1868684 w 5659120"/>
              <a:gd name="connsiteY4" fmla="*/ 12013 h 5181600"/>
              <a:gd name="connsiteX0" fmla="*/ 1868684 w 5646563"/>
              <a:gd name="connsiteY0" fmla="*/ 0 h 5169587"/>
              <a:gd name="connsiteX1" fmla="*/ 5563870 w 5646563"/>
              <a:gd name="connsiteY1" fmla="*/ 64188 h 5169587"/>
              <a:gd name="connsiteX2" fmla="*/ 5646420 w 5646563"/>
              <a:gd name="connsiteY2" fmla="*/ 5146727 h 5169587"/>
              <a:gd name="connsiteX3" fmla="*/ 0 w 5646563"/>
              <a:gd name="connsiteY3" fmla="*/ 5169587 h 5169587"/>
              <a:gd name="connsiteX4" fmla="*/ 1868684 w 5646563"/>
              <a:gd name="connsiteY4" fmla="*/ 0 h 5169587"/>
              <a:gd name="connsiteX0" fmla="*/ 1868684 w 5654357"/>
              <a:gd name="connsiteY0" fmla="*/ 0 h 5169587"/>
              <a:gd name="connsiteX1" fmla="*/ 5654357 w 5654357"/>
              <a:gd name="connsiteY1" fmla="*/ 2275 h 5169587"/>
              <a:gd name="connsiteX2" fmla="*/ 5646420 w 5654357"/>
              <a:gd name="connsiteY2" fmla="*/ 5146727 h 5169587"/>
              <a:gd name="connsiteX3" fmla="*/ 0 w 5654357"/>
              <a:gd name="connsiteY3" fmla="*/ 5169587 h 5169587"/>
              <a:gd name="connsiteX4" fmla="*/ 1868684 w 5654357"/>
              <a:gd name="connsiteY4" fmla="*/ 0 h 5169587"/>
              <a:gd name="connsiteX0" fmla="*/ 1868684 w 5663764"/>
              <a:gd name="connsiteY0" fmla="*/ 0 h 5169587"/>
              <a:gd name="connsiteX1" fmla="*/ 5654357 w 5663764"/>
              <a:gd name="connsiteY1" fmla="*/ 2275 h 5169587"/>
              <a:gd name="connsiteX2" fmla="*/ 5663088 w 5663764"/>
              <a:gd name="connsiteY2" fmla="*/ 5161015 h 5169587"/>
              <a:gd name="connsiteX3" fmla="*/ 0 w 5663764"/>
              <a:gd name="connsiteY3" fmla="*/ 5169587 h 5169587"/>
              <a:gd name="connsiteX4" fmla="*/ 1868684 w 5663764"/>
              <a:gd name="connsiteY4" fmla="*/ 0 h 5169587"/>
              <a:gd name="connsiteX0" fmla="*/ 1868684 w 5657007"/>
              <a:gd name="connsiteY0" fmla="*/ 0 h 5169587"/>
              <a:gd name="connsiteX1" fmla="*/ 5654357 w 5657007"/>
              <a:gd name="connsiteY1" fmla="*/ 2275 h 5169587"/>
              <a:gd name="connsiteX2" fmla="*/ 5655944 w 5657007"/>
              <a:gd name="connsiteY2" fmla="*/ 5146728 h 5169587"/>
              <a:gd name="connsiteX3" fmla="*/ 0 w 5657007"/>
              <a:gd name="connsiteY3" fmla="*/ 5169587 h 5169587"/>
              <a:gd name="connsiteX4" fmla="*/ 1868684 w 5657007"/>
              <a:gd name="connsiteY4" fmla="*/ 0 h 5169587"/>
              <a:gd name="connsiteX0" fmla="*/ 1868684 w 5657007"/>
              <a:gd name="connsiteY0" fmla="*/ 0 h 5169587"/>
              <a:gd name="connsiteX1" fmla="*/ 5654357 w 5657007"/>
              <a:gd name="connsiteY1" fmla="*/ 2275 h 5169587"/>
              <a:gd name="connsiteX2" fmla="*/ 5655944 w 5657007"/>
              <a:gd name="connsiteY2" fmla="*/ 5165343 h 5169587"/>
              <a:gd name="connsiteX3" fmla="*/ 0 w 5657007"/>
              <a:gd name="connsiteY3" fmla="*/ 5169587 h 5169587"/>
              <a:gd name="connsiteX4" fmla="*/ 1868684 w 5657007"/>
              <a:gd name="connsiteY4" fmla="*/ 0 h 5169587"/>
              <a:gd name="connsiteX0" fmla="*/ 1887219 w 5675542"/>
              <a:gd name="connsiteY0" fmla="*/ 0 h 5169587"/>
              <a:gd name="connsiteX1" fmla="*/ 5672892 w 5675542"/>
              <a:gd name="connsiteY1" fmla="*/ 2275 h 5169587"/>
              <a:gd name="connsiteX2" fmla="*/ 5674479 w 5675542"/>
              <a:gd name="connsiteY2" fmla="*/ 5165343 h 5169587"/>
              <a:gd name="connsiteX3" fmla="*/ 0 w 5675542"/>
              <a:gd name="connsiteY3" fmla="*/ 5169587 h 5169587"/>
              <a:gd name="connsiteX4" fmla="*/ 1887219 w 5675542"/>
              <a:gd name="connsiteY4" fmla="*/ 0 h 5169587"/>
              <a:gd name="connsiteX0" fmla="*/ 1887219 w 5675542"/>
              <a:gd name="connsiteY0" fmla="*/ 0 h 5165343"/>
              <a:gd name="connsiteX1" fmla="*/ 5672892 w 5675542"/>
              <a:gd name="connsiteY1" fmla="*/ 2275 h 5165343"/>
              <a:gd name="connsiteX2" fmla="*/ 5674479 w 5675542"/>
              <a:gd name="connsiteY2" fmla="*/ 5165343 h 5165343"/>
              <a:gd name="connsiteX3" fmla="*/ 0 w 5675542"/>
              <a:gd name="connsiteY3" fmla="*/ 5132357 h 5165343"/>
              <a:gd name="connsiteX4" fmla="*/ 1887219 w 5675542"/>
              <a:gd name="connsiteY4" fmla="*/ 0 h 5165343"/>
              <a:gd name="connsiteX0" fmla="*/ 1893398 w 5681721"/>
              <a:gd name="connsiteY0" fmla="*/ 0 h 5181998"/>
              <a:gd name="connsiteX1" fmla="*/ 5679071 w 5681721"/>
              <a:gd name="connsiteY1" fmla="*/ 2275 h 5181998"/>
              <a:gd name="connsiteX2" fmla="*/ 5680658 w 5681721"/>
              <a:gd name="connsiteY2" fmla="*/ 5165343 h 5181998"/>
              <a:gd name="connsiteX3" fmla="*/ 0 w 5681721"/>
              <a:gd name="connsiteY3" fmla="*/ 5181998 h 5181998"/>
              <a:gd name="connsiteX4" fmla="*/ 1893398 w 5681721"/>
              <a:gd name="connsiteY4" fmla="*/ 0 h 5181998"/>
              <a:gd name="connsiteX0" fmla="*/ 1893398 w 5681721"/>
              <a:gd name="connsiteY0" fmla="*/ 0 h 5165343"/>
              <a:gd name="connsiteX1" fmla="*/ 5679071 w 5681721"/>
              <a:gd name="connsiteY1" fmla="*/ 2275 h 5165343"/>
              <a:gd name="connsiteX2" fmla="*/ 5680658 w 5681721"/>
              <a:gd name="connsiteY2" fmla="*/ 5165343 h 5165343"/>
              <a:gd name="connsiteX3" fmla="*/ 0 w 5681721"/>
              <a:gd name="connsiteY3" fmla="*/ 5163382 h 5165343"/>
              <a:gd name="connsiteX4" fmla="*/ 1893398 w 5681721"/>
              <a:gd name="connsiteY4" fmla="*/ 0 h 516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1721" h="5165343">
                <a:moveTo>
                  <a:pt x="1893398" y="0"/>
                </a:moveTo>
                <a:lnTo>
                  <a:pt x="5679071" y="2275"/>
                </a:lnTo>
                <a:cubicBezTo>
                  <a:pt x="5674838" y="1729475"/>
                  <a:pt x="5684891" y="3438143"/>
                  <a:pt x="5680658" y="5165343"/>
                </a:cubicBezTo>
                <a:lnTo>
                  <a:pt x="0" y="5163382"/>
                </a:lnTo>
                <a:lnTo>
                  <a:pt x="1893398" y="0"/>
                </a:lnTo>
                <a:close/>
              </a:path>
            </a:pathLst>
          </a:custGeom>
        </p:spPr>
        <p:txBody>
          <a:bodyPr/>
          <a:lstStyle/>
          <a:p>
            <a:endParaRPr lang="en-GB"/>
          </a:p>
        </p:txBody>
      </p:sp>
    </p:spTree>
    <p:extLst>
      <p:ext uri="{BB962C8B-B14F-4D97-AF65-F5344CB8AC3E}">
        <p14:creationId xmlns:p14="http://schemas.microsoft.com/office/powerpoint/2010/main" val="9808723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Page With Text Box">
    <p:spTree>
      <p:nvGrpSpPr>
        <p:cNvPr id="1" name=""/>
        <p:cNvGrpSpPr/>
        <p:nvPr/>
      </p:nvGrpSpPr>
      <p:grpSpPr>
        <a:xfrm>
          <a:off x="0" y="0"/>
          <a:ext cx="0" cy="0"/>
          <a:chOff x="0" y="0"/>
          <a:chExt cx="0" cy="0"/>
        </a:xfrm>
      </p:grpSpPr>
      <p:sp>
        <p:nvSpPr>
          <p:cNvPr id="10"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6"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
        <p:nvSpPr>
          <p:cNvPr id="7" name="Text Placeholder 18"/>
          <p:cNvSpPr>
            <a:spLocks noGrp="1"/>
          </p:cNvSpPr>
          <p:nvPr>
            <p:ph type="body" sz="quarter" idx="32" hasCustomPrompt="1"/>
          </p:nvPr>
        </p:nvSpPr>
        <p:spPr>
          <a:xfrm>
            <a:off x="467544" y="1142668"/>
            <a:ext cx="8208912" cy="420970"/>
          </a:xfrm>
          <a:prstGeom prst="rect">
            <a:avLst/>
          </a:prstGeom>
          <a:ln>
            <a:solidFill>
              <a:schemeClr val="bg1">
                <a:lumMod val="85000"/>
              </a:schemeClr>
            </a:solidFill>
          </a:ln>
        </p:spPr>
        <p:txBody>
          <a:bodyPr anchor="ctr"/>
          <a:lstStyle>
            <a:lvl1pPr marL="0" indent="0" algn="ctr">
              <a:buNone/>
              <a:defRPr sz="1200" baseline="0">
                <a:solidFill>
                  <a:schemeClr val="tx2"/>
                </a:solidFill>
                <a:latin typeface="Calibri" panose="020F0502020204030204" pitchFamily="34" charset="0"/>
              </a:defRPr>
            </a:lvl1pPr>
            <a:lvl2pPr algn="ctr">
              <a:defRPr sz="1200">
                <a:solidFill>
                  <a:schemeClr val="tx2"/>
                </a:solidFill>
                <a:latin typeface="+mj-lt"/>
              </a:defRPr>
            </a:lvl2pPr>
            <a:lvl3pPr algn="ctr">
              <a:defRPr sz="1200">
                <a:solidFill>
                  <a:schemeClr val="tx2"/>
                </a:solidFill>
                <a:latin typeface="+mj-lt"/>
              </a:defRPr>
            </a:lvl3pPr>
            <a:lvl4pPr algn="ctr">
              <a:defRPr sz="1200">
                <a:solidFill>
                  <a:schemeClr val="tx2"/>
                </a:solidFill>
                <a:latin typeface="+mj-lt"/>
              </a:defRPr>
            </a:lvl4pPr>
            <a:lvl5pPr algn="ctr">
              <a:defRPr sz="1200">
                <a:solidFill>
                  <a:schemeClr val="tx2"/>
                </a:solidFill>
                <a:latin typeface="+mj-lt"/>
              </a:defRPr>
            </a:lvl5pPr>
          </a:lstStyle>
          <a:p>
            <a:pPr lvl="0"/>
            <a:r>
              <a:rPr lang="en-GB" dirty="0" smtClean="0"/>
              <a:t>Add commentary</a:t>
            </a:r>
            <a:endParaRPr lang="en-GB" dirty="0"/>
          </a:p>
        </p:txBody>
      </p:sp>
      <p:sp>
        <p:nvSpPr>
          <p:cNvPr id="8" name="Content Placeholder 3"/>
          <p:cNvSpPr>
            <a:spLocks noGrp="1"/>
          </p:cNvSpPr>
          <p:nvPr>
            <p:ph sz="quarter" idx="33"/>
          </p:nvPr>
        </p:nvSpPr>
        <p:spPr>
          <a:xfrm>
            <a:off x="467545" y="1653703"/>
            <a:ext cx="8208144" cy="2862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4439705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int Divider Slide">
    <p:bg>
      <p:bgPr>
        <a:solidFill>
          <a:schemeClr val="bg1"/>
        </a:soli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1039" y="4686630"/>
            <a:ext cx="1126022" cy="321275"/>
          </a:xfrm>
          <a:prstGeom prst="rect">
            <a:avLst/>
          </a:prstGeom>
        </p:spPr>
      </p:pic>
      <p:sp>
        <p:nvSpPr>
          <p:cNvPr id="9"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10"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Tree>
    <p:extLst>
      <p:ext uri="{BB962C8B-B14F-4D97-AF65-F5344CB8AC3E}">
        <p14:creationId xmlns:p14="http://schemas.microsoft.com/office/powerpoint/2010/main" val="368461649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int Divider Message Slide">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bwMode="auto">
          <a:xfrm>
            <a:off x="1331640" y="978813"/>
            <a:ext cx="0" cy="1304905"/>
          </a:xfrm>
          <a:prstGeom prst="line">
            <a:avLst/>
          </a:prstGeom>
          <a:solidFill>
            <a:schemeClr val="accent1"/>
          </a:solidFill>
          <a:ln w="28575" cap="flat" cmpd="sng" algn="ctr">
            <a:solidFill>
              <a:schemeClr val="accent3"/>
            </a:solidFill>
            <a:prstDash val="solid"/>
            <a:round/>
            <a:headEnd type="none" w="med" len="med"/>
            <a:tailEnd type="none" w="med" len="med"/>
          </a:ln>
          <a:effectLst/>
        </p:spPr>
      </p:cxnSp>
      <p:cxnSp>
        <p:nvCxnSpPr>
          <p:cNvPr id="13" name="Straight Connector 12"/>
          <p:cNvCxnSpPr/>
          <p:nvPr userDrawn="1"/>
        </p:nvCxnSpPr>
        <p:spPr bwMode="auto">
          <a:xfrm>
            <a:off x="7812360" y="978813"/>
            <a:ext cx="0" cy="1304905"/>
          </a:xfrm>
          <a:prstGeom prst="line">
            <a:avLst/>
          </a:prstGeom>
          <a:solidFill>
            <a:schemeClr val="accent1"/>
          </a:solidFill>
          <a:ln w="28575" cap="flat" cmpd="sng" algn="ctr">
            <a:solidFill>
              <a:schemeClr val="accent3"/>
            </a:solidFill>
            <a:prstDash val="solid"/>
            <a:round/>
            <a:headEnd type="none" w="med" len="med"/>
            <a:tailEnd type="none" w="med" len="med"/>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1039" y="4686630"/>
            <a:ext cx="1126022" cy="321275"/>
          </a:xfrm>
          <a:prstGeom prst="rect">
            <a:avLst/>
          </a:prstGeom>
        </p:spPr>
      </p:pic>
      <p:sp>
        <p:nvSpPr>
          <p:cNvPr id="8" name="Text Placeholder 11"/>
          <p:cNvSpPr>
            <a:spLocks noGrp="1"/>
          </p:cNvSpPr>
          <p:nvPr>
            <p:ph type="body" sz="quarter" idx="10"/>
          </p:nvPr>
        </p:nvSpPr>
        <p:spPr>
          <a:xfrm>
            <a:off x="1403648" y="978812"/>
            <a:ext cx="6336704" cy="1304905"/>
          </a:xfrm>
          <a:noFill/>
        </p:spPr>
        <p:txBody>
          <a:bodyPr wrap="square">
            <a:noAutofit/>
          </a:bodyPr>
          <a:lstStyle>
            <a:lvl1pPr marL="0" indent="0" algn="ctr">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Tree>
    <p:extLst>
      <p:ext uri="{BB962C8B-B14F-4D97-AF65-F5344CB8AC3E}">
        <p14:creationId xmlns:p14="http://schemas.microsoft.com/office/powerpoint/2010/main" val="10519753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int End Page">
    <p:spTree>
      <p:nvGrpSpPr>
        <p:cNvPr id="1" name=""/>
        <p:cNvGrpSpPr/>
        <p:nvPr/>
      </p:nvGrpSpPr>
      <p:grpSpPr>
        <a:xfrm>
          <a:off x="0" y="0"/>
          <a:ext cx="0" cy="0"/>
          <a:chOff x="0" y="0"/>
          <a:chExt cx="0" cy="0"/>
        </a:xfrm>
      </p:grpSpPr>
      <p:sp>
        <p:nvSpPr>
          <p:cNvPr id="11" name="Rectangle 10"/>
          <p:cNvSpPr/>
          <p:nvPr userDrawn="1"/>
        </p:nvSpPr>
        <p:spPr>
          <a:xfrm>
            <a:off x="6660232" y="4362425"/>
            <a:ext cx="2483768" cy="779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n>
                <a:solidFill>
                  <a:srgbClr val="BEC0C2"/>
                </a:solidFill>
              </a:ln>
            </a:endParaRPr>
          </a:p>
        </p:txBody>
      </p:sp>
      <p:pic>
        <p:nvPicPr>
          <p:cNvPr id="14" name="Picture 2" descr="Y:\MARKETING, WHITE PAPERS, BUS DEV - NEW 2011\Logo &amp; Creative guidelines\New logo (small version) - for smaller than 20cm\B2B_Logo_Sm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4240312"/>
            <a:ext cx="2246703" cy="6356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73162" y="3435846"/>
            <a:ext cx="1915653" cy="461665"/>
          </a:xfrm>
          <a:prstGeom prst="rect">
            <a:avLst/>
          </a:prstGeom>
          <a:noFill/>
        </p:spPr>
        <p:txBody>
          <a:bodyPr wrap="none" rtlCol="0">
            <a:spAutoFit/>
          </a:bodyPr>
          <a:lstStyle/>
          <a:p>
            <a:r>
              <a:rPr lang="en-GB" sz="1200" b="0" dirty="0" smtClean="0">
                <a:solidFill>
                  <a:schemeClr val="accent3"/>
                </a:solidFill>
                <a:latin typeface="+mj-lt"/>
              </a:rPr>
              <a:t>info@b2binternational.com</a:t>
            </a:r>
          </a:p>
          <a:p>
            <a:r>
              <a:rPr lang="en-GB" sz="1200" b="0" dirty="0" smtClean="0">
                <a:solidFill>
                  <a:schemeClr val="accent3"/>
                </a:solidFill>
                <a:latin typeface="+mj-lt"/>
              </a:rPr>
              <a:t>www.b2binternational.com</a:t>
            </a:r>
          </a:p>
        </p:txBody>
      </p:sp>
      <p:sp>
        <p:nvSpPr>
          <p:cNvPr id="8" name="TextBox 7"/>
          <p:cNvSpPr txBox="1"/>
          <p:nvPr userDrawn="1"/>
        </p:nvSpPr>
        <p:spPr>
          <a:xfrm>
            <a:off x="251520" y="195486"/>
            <a:ext cx="809837" cy="246221"/>
          </a:xfrm>
          <a:prstGeom prst="rect">
            <a:avLst/>
          </a:prstGeom>
          <a:noFill/>
        </p:spPr>
        <p:txBody>
          <a:bodyPr wrap="none" rtlCol="0">
            <a:spAutoFit/>
          </a:bodyPr>
          <a:lstStyle/>
          <a:p>
            <a:r>
              <a:rPr lang="en-GB" sz="1000" b="0" dirty="0" smtClean="0">
                <a:solidFill>
                  <a:schemeClr val="accent3"/>
                </a:solidFill>
                <a:latin typeface="+mj-lt"/>
              </a:rPr>
              <a:t>Manchester</a:t>
            </a:r>
          </a:p>
        </p:txBody>
      </p:sp>
      <p:sp>
        <p:nvSpPr>
          <p:cNvPr id="10" name="Rectangle 9"/>
          <p:cNvSpPr/>
          <p:nvPr userDrawn="1"/>
        </p:nvSpPr>
        <p:spPr>
          <a:xfrm>
            <a:off x="3712188" y="195486"/>
            <a:ext cx="575799" cy="246221"/>
          </a:xfrm>
          <a:prstGeom prst="rect">
            <a:avLst/>
          </a:prstGeom>
        </p:spPr>
        <p:txBody>
          <a:bodyPr wrap="none">
            <a:spAutoFit/>
          </a:bodyPr>
          <a:lstStyle/>
          <a:p>
            <a:r>
              <a:rPr lang="en-GB" sz="1000" b="0" kern="1200" dirty="0" smtClean="0">
                <a:solidFill>
                  <a:schemeClr val="accent3"/>
                </a:solidFill>
                <a:latin typeface="+mj-lt"/>
                <a:ea typeface="+mn-ea"/>
                <a:cs typeface="+mn-cs"/>
              </a:rPr>
              <a:t>London</a:t>
            </a:r>
            <a:endParaRPr lang="en-GB" sz="1000" b="0" kern="1200" dirty="0">
              <a:solidFill>
                <a:schemeClr val="accent3"/>
              </a:solidFill>
              <a:latin typeface="+mj-lt"/>
              <a:ea typeface="+mn-ea"/>
              <a:cs typeface="+mn-cs"/>
            </a:endParaRPr>
          </a:p>
        </p:txBody>
      </p:sp>
      <p:sp>
        <p:nvSpPr>
          <p:cNvPr id="12" name="Rectangle 11"/>
          <p:cNvSpPr/>
          <p:nvPr userDrawn="1"/>
        </p:nvSpPr>
        <p:spPr>
          <a:xfrm>
            <a:off x="2569853" y="195485"/>
            <a:ext cx="684803" cy="246221"/>
          </a:xfrm>
          <a:prstGeom prst="rect">
            <a:avLst/>
          </a:prstGeom>
        </p:spPr>
        <p:txBody>
          <a:bodyPr wrap="none">
            <a:spAutoFit/>
          </a:bodyPr>
          <a:lstStyle/>
          <a:p>
            <a:r>
              <a:rPr lang="en-GB" sz="1000" b="0" kern="1200" dirty="0" smtClean="0">
                <a:solidFill>
                  <a:schemeClr val="accent3"/>
                </a:solidFill>
                <a:latin typeface="+mn-lt"/>
                <a:ea typeface="+mn-ea"/>
                <a:cs typeface="+mn-cs"/>
              </a:rPr>
              <a:t>New York</a:t>
            </a:r>
            <a:endParaRPr lang="en-GB" sz="1000" dirty="0">
              <a:solidFill>
                <a:schemeClr val="accent3"/>
              </a:solidFill>
            </a:endParaRPr>
          </a:p>
        </p:txBody>
      </p:sp>
      <p:sp>
        <p:nvSpPr>
          <p:cNvPr id="13" name="Rectangle 12"/>
          <p:cNvSpPr/>
          <p:nvPr userDrawn="1"/>
        </p:nvSpPr>
        <p:spPr>
          <a:xfrm>
            <a:off x="1518889" y="195486"/>
            <a:ext cx="593432" cy="246221"/>
          </a:xfrm>
          <a:prstGeom prst="rect">
            <a:avLst/>
          </a:prstGeom>
        </p:spPr>
        <p:txBody>
          <a:bodyPr wrap="none">
            <a:spAutoFit/>
          </a:bodyPr>
          <a:lstStyle/>
          <a:p>
            <a:r>
              <a:rPr lang="en-GB" sz="1000" b="0" kern="1200" dirty="0" smtClean="0">
                <a:solidFill>
                  <a:schemeClr val="accent3"/>
                </a:solidFill>
                <a:latin typeface="+mn-lt"/>
                <a:ea typeface="+mn-ea"/>
                <a:cs typeface="+mn-cs"/>
              </a:rPr>
              <a:t>Chicago</a:t>
            </a:r>
            <a:endParaRPr lang="en-GB" sz="1000" dirty="0">
              <a:solidFill>
                <a:schemeClr val="accent3"/>
              </a:solidFill>
            </a:endParaRPr>
          </a:p>
        </p:txBody>
      </p:sp>
      <p:sp>
        <p:nvSpPr>
          <p:cNvPr id="15" name="Rectangle 14"/>
          <p:cNvSpPr/>
          <p:nvPr userDrawn="1"/>
        </p:nvSpPr>
        <p:spPr>
          <a:xfrm>
            <a:off x="4745519" y="195486"/>
            <a:ext cx="740908" cy="246221"/>
          </a:xfrm>
          <a:prstGeom prst="rect">
            <a:avLst/>
          </a:prstGeom>
        </p:spPr>
        <p:txBody>
          <a:bodyPr wrap="none">
            <a:spAutoFit/>
          </a:bodyPr>
          <a:lstStyle/>
          <a:p>
            <a:r>
              <a:rPr lang="en-GB" sz="1000" b="0" kern="1200" dirty="0" smtClean="0">
                <a:solidFill>
                  <a:schemeClr val="accent3"/>
                </a:solidFill>
                <a:latin typeface="+mn-lt"/>
                <a:ea typeface="+mn-ea"/>
                <a:cs typeface="+mn-cs"/>
              </a:rPr>
              <a:t>Düsseldorf</a:t>
            </a:r>
            <a:endParaRPr lang="en-GB" sz="1000" dirty="0">
              <a:solidFill>
                <a:schemeClr val="accent3"/>
              </a:solidFill>
            </a:endParaRPr>
          </a:p>
        </p:txBody>
      </p:sp>
      <p:sp>
        <p:nvSpPr>
          <p:cNvPr id="16" name="Rectangle 15"/>
          <p:cNvSpPr/>
          <p:nvPr userDrawn="1"/>
        </p:nvSpPr>
        <p:spPr>
          <a:xfrm>
            <a:off x="5943959" y="195486"/>
            <a:ext cx="705642" cy="246221"/>
          </a:xfrm>
          <a:prstGeom prst="rect">
            <a:avLst/>
          </a:prstGeom>
        </p:spPr>
        <p:txBody>
          <a:bodyPr wrap="none">
            <a:spAutoFit/>
          </a:bodyPr>
          <a:lstStyle/>
          <a:p>
            <a:r>
              <a:rPr lang="en-GB" sz="1000" b="0" kern="1200" dirty="0" smtClean="0">
                <a:solidFill>
                  <a:schemeClr val="accent3"/>
                </a:solidFill>
                <a:latin typeface="+mn-lt"/>
                <a:ea typeface="+mn-ea"/>
                <a:cs typeface="+mn-cs"/>
              </a:rPr>
              <a:t>Singapore</a:t>
            </a:r>
            <a:endParaRPr lang="en-GB" sz="1000" dirty="0">
              <a:solidFill>
                <a:schemeClr val="accent3"/>
              </a:solidFill>
            </a:endParaRPr>
          </a:p>
        </p:txBody>
      </p:sp>
      <p:sp>
        <p:nvSpPr>
          <p:cNvPr id="17" name="Rectangle 16"/>
          <p:cNvSpPr/>
          <p:nvPr userDrawn="1"/>
        </p:nvSpPr>
        <p:spPr>
          <a:xfrm>
            <a:off x="7107133" y="195486"/>
            <a:ext cx="535724" cy="246221"/>
          </a:xfrm>
          <a:prstGeom prst="rect">
            <a:avLst/>
          </a:prstGeom>
        </p:spPr>
        <p:txBody>
          <a:bodyPr wrap="none">
            <a:spAutoFit/>
          </a:bodyPr>
          <a:lstStyle/>
          <a:p>
            <a:r>
              <a:rPr lang="en-GB" sz="1000" b="0" kern="1200" dirty="0" smtClean="0">
                <a:solidFill>
                  <a:schemeClr val="accent3"/>
                </a:solidFill>
                <a:latin typeface="+mn-lt"/>
                <a:ea typeface="+mn-ea"/>
                <a:cs typeface="+mn-cs"/>
              </a:rPr>
              <a:t>Beijing</a:t>
            </a:r>
            <a:endParaRPr lang="en-GB" sz="1000" dirty="0">
              <a:solidFill>
                <a:schemeClr val="accent3"/>
              </a:solidFill>
            </a:endParaRPr>
          </a:p>
        </p:txBody>
      </p:sp>
      <p:sp>
        <p:nvSpPr>
          <p:cNvPr id="18" name="Rectangle 17"/>
          <p:cNvSpPr/>
          <p:nvPr userDrawn="1"/>
        </p:nvSpPr>
        <p:spPr>
          <a:xfrm>
            <a:off x="8100392" y="195486"/>
            <a:ext cx="657552" cy="246221"/>
          </a:xfrm>
          <a:prstGeom prst="rect">
            <a:avLst/>
          </a:prstGeom>
        </p:spPr>
        <p:txBody>
          <a:bodyPr wrap="none">
            <a:spAutoFit/>
          </a:bodyPr>
          <a:lstStyle/>
          <a:p>
            <a:r>
              <a:rPr lang="en-GB" sz="1000" b="0" kern="1200" dirty="0" smtClean="0">
                <a:solidFill>
                  <a:schemeClr val="accent3"/>
                </a:solidFill>
                <a:latin typeface="+mn-lt"/>
                <a:ea typeface="+mn-ea"/>
                <a:cs typeface="+mn-cs"/>
              </a:rPr>
              <a:t>Shanghai</a:t>
            </a:r>
            <a:endParaRPr lang="en-GB" sz="1000" dirty="0">
              <a:solidFill>
                <a:schemeClr val="accent3"/>
              </a:solidFill>
            </a:endParaRPr>
          </a:p>
        </p:txBody>
      </p:sp>
      <p:pic>
        <p:nvPicPr>
          <p:cNvPr id="22" name="Picture 21" descr="C:\Users\Colette Stevens\AppData\Local\Microsoft\Windows\Temporary Internet Files\Content.Outlook\H4M5LI8U\back page footer-14 (2).png"/>
          <p:cNvPicPr/>
          <p:nvPr userDrawn="1"/>
        </p:nvPicPr>
        <p:blipFill rotWithShape="1">
          <a:blip r:embed="rId3">
            <a:extLst>
              <a:ext uri="{28A0092B-C50C-407E-A947-70E740481C1C}">
                <a14:useLocalDpi xmlns:a14="http://schemas.microsoft.com/office/drawing/2010/main" val="0"/>
              </a:ext>
            </a:extLst>
          </a:blip>
          <a:srcRect/>
          <a:stretch/>
        </p:blipFill>
        <p:spPr bwMode="auto">
          <a:xfrm>
            <a:off x="2789536" y="3075807"/>
            <a:ext cx="6354464" cy="2080020"/>
          </a:xfrm>
          <a:prstGeom prst="rect">
            <a:avLst/>
          </a:prstGeom>
          <a:noFill/>
          <a:ln>
            <a:noFill/>
          </a:ln>
        </p:spPr>
      </p:pic>
      <p:cxnSp>
        <p:nvCxnSpPr>
          <p:cNvPr id="3" name="Straight Connector 2"/>
          <p:cNvCxnSpPr/>
          <p:nvPr userDrawn="1"/>
        </p:nvCxnSpPr>
        <p:spPr bwMode="auto">
          <a:xfrm>
            <a:off x="2789536" y="5048597"/>
            <a:ext cx="0" cy="10800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830424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ndard Page With Text Box">
    <p:spTree>
      <p:nvGrpSpPr>
        <p:cNvPr id="1" name=""/>
        <p:cNvGrpSpPr/>
        <p:nvPr/>
      </p:nvGrpSpPr>
      <p:grpSpPr>
        <a:xfrm>
          <a:off x="0" y="0"/>
          <a:ext cx="0" cy="0"/>
          <a:chOff x="0" y="0"/>
          <a:chExt cx="0" cy="0"/>
        </a:xfrm>
      </p:grpSpPr>
      <p:sp>
        <p:nvSpPr>
          <p:cNvPr id="10"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6" name="Text Placeholder 2"/>
          <p:cNvSpPr>
            <a:spLocks noGrp="1"/>
          </p:cNvSpPr>
          <p:nvPr>
            <p:ph type="body" sz="quarter" idx="30" hasCustomPrompt="1"/>
          </p:nvPr>
        </p:nvSpPr>
        <p:spPr>
          <a:xfrm>
            <a:off x="2236180" y="4710420"/>
            <a:ext cx="5072124" cy="310500"/>
          </a:xfrm>
          <a:prstGeom prst="rect">
            <a:avLst/>
          </a:prstGeom>
        </p:spPr>
        <p:txBody>
          <a:bodyPr anchor="ctr">
            <a:noAutofit/>
          </a:bodyPr>
          <a:lstStyle>
            <a:lvl1pPr marL="0" indent="0" algn="ctr">
              <a:spcBef>
                <a:spcPts val="0"/>
              </a:spcBef>
              <a:buNone/>
              <a:defRPr sz="1050" i="1">
                <a:solidFill>
                  <a:schemeClr val="tx2"/>
                </a:solidFill>
                <a:latin typeface="+mj-lt"/>
              </a:defRPr>
            </a:lvl1pPr>
            <a:lvl2pPr>
              <a:defRPr sz="1050" i="1">
                <a:solidFill>
                  <a:schemeClr val="tx2"/>
                </a:solidFill>
                <a:latin typeface="+mj-lt"/>
              </a:defRPr>
            </a:lvl2pPr>
            <a:lvl3pPr>
              <a:defRPr sz="1050" i="1">
                <a:solidFill>
                  <a:schemeClr val="tx2"/>
                </a:solidFill>
                <a:latin typeface="+mj-lt"/>
              </a:defRPr>
            </a:lvl3pPr>
            <a:lvl4pPr>
              <a:defRPr sz="1050" i="1">
                <a:solidFill>
                  <a:schemeClr val="tx2"/>
                </a:solidFill>
                <a:latin typeface="+mj-lt"/>
              </a:defRPr>
            </a:lvl4pPr>
            <a:lvl5pPr>
              <a:defRPr sz="1050" i="1">
                <a:solidFill>
                  <a:schemeClr val="tx2"/>
                </a:solidFill>
                <a:latin typeface="+mj-lt"/>
              </a:defRPr>
            </a:lvl5pPr>
          </a:lstStyle>
          <a:p>
            <a:pPr lvl="0"/>
            <a:r>
              <a:rPr lang="en-US" dirty="0" smtClean="0"/>
              <a:t>Insert Question Text</a:t>
            </a:r>
            <a:endParaRPr lang="en-GB" dirty="0"/>
          </a:p>
        </p:txBody>
      </p:sp>
      <p:sp>
        <p:nvSpPr>
          <p:cNvPr id="7" name="Text Placeholder 5"/>
          <p:cNvSpPr>
            <a:spLocks noGrp="1"/>
          </p:cNvSpPr>
          <p:nvPr>
            <p:ph type="body" sz="quarter" idx="31" hasCustomPrompt="1"/>
          </p:nvPr>
        </p:nvSpPr>
        <p:spPr>
          <a:xfrm>
            <a:off x="468314" y="4710420"/>
            <a:ext cx="1710000" cy="310500"/>
          </a:xfrm>
          <a:prstGeom prst="rect">
            <a:avLst/>
          </a:prstGeom>
          <a:ln>
            <a:solidFill>
              <a:schemeClr val="bg1">
                <a:lumMod val="85000"/>
              </a:schemeClr>
            </a:solidFill>
          </a:ln>
        </p:spPr>
        <p:txBody>
          <a:bodyPr anchor="ctr">
            <a:noAutofit/>
          </a:bodyPr>
          <a:lstStyle>
            <a:lvl1pPr marL="0" indent="0" algn="ctr">
              <a:spcBef>
                <a:spcPts val="0"/>
              </a:spcBef>
              <a:buNone/>
              <a:defRPr sz="1050" b="1">
                <a:solidFill>
                  <a:schemeClr val="tx2"/>
                </a:solidFill>
                <a:latin typeface="+mj-lt"/>
              </a:defRPr>
            </a:lvl1pPr>
            <a:lvl2pPr>
              <a:defRPr sz="1200" b="1">
                <a:solidFill>
                  <a:schemeClr val="tx2"/>
                </a:solidFill>
                <a:latin typeface="+mj-lt"/>
              </a:defRPr>
            </a:lvl2pPr>
            <a:lvl3pPr>
              <a:defRPr sz="1200" b="1">
                <a:solidFill>
                  <a:schemeClr val="tx2"/>
                </a:solidFill>
                <a:latin typeface="+mj-lt"/>
              </a:defRPr>
            </a:lvl3pPr>
            <a:lvl4pPr>
              <a:defRPr sz="1200" b="1">
                <a:solidFill>
                  <a:schemeClr val="tx2"/>
                </a:solidFill>
                <a:latin typeface="+mj-lt"/>
              </a:defRPr>
            </a:lvl4pPr>
            <a:lvl5pPr>
              <a:defRPr sz="1200" b="1">
                <a:solidFill>
                  <a:schemeClr val="tx2"/>
                </a:solidFill>
                <a:latin typeface="+mj-lt"/>
              </a:defRPr>
            </a:lvl5pPr>
          </a:lstStyle>
          <a:p>
            <a:pPr lvl="0"/>
            <a:r>
              <a:rPr lang="en-US" dirty="0" smtClean="0"/>
              <a:t>Base:</a:t>
            </a:r>
            <a:endParaRPr lang="en-GB" dirty="0"/>
          </a:p>
        </p:txBody>
      </p:sp>
      <p:sp>
        <p:nvSpPr>
          <p:cNvPr id="9"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
        <p:nvSpPr>
          <p:cNvPr id="11" name="Text Placeholder 18"/>
          <p:cNvSpPr>
            <a:spLocks noGrp="1"/>
          </p:cNvSpPr>
          <p:nvPr>
            <p:ph type="body" sz="quarter" idx="32" hasCustomPrompt="1"/>
          </p:nvPr>
        </p:nvSpPr>
        <p:spPr>
          <a:xfrm>
            <a:off x="467544" y="1142668"/>
            <a:ext cx="8208912" cy="420970"/>
          </a:xfrm>
          <a:prstGeom prst="rect">
            <a:avLst/>
          </a:prstGeom>
          <a:ln>
            <a:solidFill>
              <a:schemeClr val="bg1">
                <a:lumMod val="85000"/>
              </a:schemeClr>
            </a:solidFill>
          </a:ln>
        </p:spPr>
        <p:txBody>
          <a:bodyPr anchor="ctr"/>
          <a:lstStyle>
            <a:lvl1pPr marL="0" indent="0" algn="ctr">
              <a:buNone/>
              <a:defRPr sz="1200" baseline="0">
                <a:solidFill>
                  <a:schemeClr val="tx2"/>
                </a:solidFill>
                <a:latin typeface="Calibri" panose="020F0502020204030204" pitchFamily="34" charset="0"/>
              </a:defRPr>
            </a:lvl1pPr>
            <a:lvl2pPr algn="ctr">
              <a:defRPr sz="1200">
                <a:solidFill>
                  <a:schemeClr val="tx2"/>
                </a:solidFill>
                <a:latin typeface="+mj-lt"/>
              </a:defRPr>
            </a:lvl2pPr>
            <a:lvl3pPr algn="ctr">
              <a:defRPr sz="1200">
                <a:solidFill>
                  <a:schemeClr val="tx2"/>
                </a:solidFill>
                <a:latin typeface="+mj-lt"/>
              </a:defRPr>
            </a:lvl3pPr>
            <a:lvl4pPr algn="ctr">
              <a:defRPr sz="1200">
                <a:solidFill>
                  <a:schemeClr val="tx2"/>
                </a:solidFill>
                <a:latin typeface="+mj-lt"/>
              </a:defRPr>
            </a:lvl4pPr>
            <a:lvl5pPr algn="ctr">
              <a:defRPr sz="1200">
                <a:solidFill>
                  <a:schemeClr val="tx2"/>
                </a:solidFill>
                <a:latin typeface="+mj-lt"/>
              </a:defRPr>
            </a:lvl5pPr>
          </a:lstStyle>
          <a:p>
            <a:pPr lvl="0"/>
            <a:r>
              <a:rPr lang="en-GB" dirty="0" smtClean="0"/>
              <a:t>Add commentary</a:t>
            </a:r>
            <a:endParaRPr lang="en-GB" dirty="0"/>
          </a:p>
        </p:txBody>
      </p:sp>
      <p:sp>
        <p:nvSpPr>
          <p:cNvPr id="8" name="Content Placeholder 3"/>
          <p:cNvSpPr>
            <a:spLocks noGrp="1"/>
          </p:cNvSpPr>
          <p:nvPr>
            <p:ph sz="quarter" idx="33"/>
          </p:nvPr>
        </p:nvSpPr>
        <p:spPr>
          <a:xfrm>
            <a:off x="467545" y="1653703"/>
            <a:ext cx="8208144" cy="2862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012832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2B Two Content">
    <p:spTree>
      <p:nvGrpSpPr>
        <p:cNvPr id="1" name=""/>
        <p:cNvGrpSpPr/>
        <p:nvPr/>
      </p:nvGrpSpPr>
      <p:grpSpPr>
        <a:xfrm>
          <a:off x="0" y="0"/>
          <a:ext cx="0" cy="0"/>
          <a:chOff x="0" y="0"/>
          <a:chExt cx="0" cy="0"/>
        </a:xfrm>
      </p:grpSpPr>
      <p:sp>
        <p:nvSpPr>
          <p:cNvPr id="27"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6" name="Content Placeholder 2"/>
          <p:cNvSpPr>
            <a:spLocks noGrp="1"/>
          </p:cNvSpPr>
          <p:nvPr>
            <p:ph sz="quarter" idx="27" hasCustomPrompt="1"/>
          </p:nvPr>
        </p:nvSpPr>
        <p:spPr>
          <a:xfrm>
            <a:off x="468314" y="1113588"/>
            <a:ext cx="4032000" cy="3105031"/>
          </a:xfrm>
          <a:prstGeom prst="rect">
            <a:avLst/>
          </a:prstGeom>
        </p:spPr>
        <p:txBody>
          <a:bodyPr lIns="90000" tIns="46800" rIns="90000" bIns="46800">
            <a:normAutofit/>
          </a:bodyPr>
          <a:lstStyle>
            <a:lvl1pPr marL="285750" indent="-285750">
              <a:buClr>
                <a:schemeClr val="accent1"/>
              </a:buClr>
              <a:buFont typeface="Arial" panose="020B0604020202020204" pitchFamily="34" charset="0"/>
              <a:buChar char="•"/>
              <a:defRPr sz="1400" b="0" i="0">
                <a:solidFill>
                  <a:schemeClr val="tx2"/>
                </a:solidFill>
                <a:latin typeface="Calibri" panose="020F0502020204030204" pitchFamily="34" charset="0"/>
                <a:cs typeface="Trebuchet MS"/>
              </a:defRPr>
            </a:lvl1pPr>
          </a:lstStyle>
          <a:p>
            <a:pPr lvl="0"/>
            <a:r>
              <a:rPr lang="en-GB" dirty="0" smtClean="0"/>
              <a:t>Click to add text</a:t>
            </a:r>
          </a:p>
        </p:txBody>
      </p:sp>
      <p:sp>
        <p:nvSpPr>
          <p:cNvPr id="18" name="Content Placeholder 2"/>
          <p:cNvSpPr>
            <a:spLocks noGrp="1"/>
          </p:cNvSpPr>
          <p:nvPr>
            <p:ph sz="quarter" idx="28" hasCustomPrompt="1"/>
          </p:nvPr>
        </p:nvSpPr>
        <p:spPr>
          <a:xfrm>
            <a:off x="4650847" y="1113589"/>
            <a:ext cx="4032000" cy="3105030"/>
          </a:xfrm>
          <a:prstGeom prst="rect">
            <a:avLst/>
          </a:prstGeom>
        </p:spPr>
        <p:txBody>
          <a:bodyPr lIns="90000" tIns="46800" rIns="90000" bIns="46800">
            <a:normAutofit/>
          </a:bodyPr>
          <a:lstStyle>
            <a:lvl1pPr marL="285750" indent="-285750">
              <a:buClr>
                <a:schemeClr val="accent1"/>
              </a:buClr>
              <a:buFont typeface="Arial" panose="020B0604020202020204" pitchFamily="34" charset="0"/>
              <a:buChar char="•"/>
              <a:defRPr sz="1400" b="0" i="0">
                <a:solidFill>
                  <a:schemeClr val="tx2"/>
                </a:solidFill>
                <a:latin typeface="Calibri" panose="020F0502020204030204" pitchFamily="34" charset="0"/>
                <a:cs typeface="Trebuchet MS"/>
              </a:defRPr>
            </a:lvl1pPr>
          </a:lstStyle>
          <a:p>
            <a:pPr lvl="0"/>
            <a:r>
              <a:rPr lang="en-GB" dirty="0" smtClean="0"/>
              <a:t>Click to add text</a:t>
            </a:r>
          </a:p>
        </p:txBody>
      </p:sp>
      <p:sp>
        <p:nvSpPr>
          <p:cNvPr id="8"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2693287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2B Two Two Content Headings">
    <p:spTree>
      <p:nvGrpSpPr>
        <p:cNvPr id="1" name=""/>
        <p:cNvGrpSpPr/>
        <p:nvPr/>
      </p:nvGrpSpPr>
      <p:grpSpPr>
        <a:xfrm>
          <a:off x="0" y="0"/>
          <a:ext cx="0" cy="0"/>
          <a:chOff x="0" y="0"/>
          <a:chExt cx="0" cy="0"/>
        </a:xfrm>
      </p:grpSpPr>
      <p:sp>
        <p:nvSpPr>
          <p:cNvPr id="8" name="Text Placeholder 8"/>
          <p:cNvSpPr>
            <a:spLocks noGrp="1"/>
          </p:cNvSpPr>
          <p:nvPr>
            <p:ph type="body" sz="quarter" idx="11" hasCustomPrompt="1"/>
          </p:nvPr>
        </p:nvSpPr>
        <p:spPr>
          <a:xfrm>
            <a:off x="468314" y="1113588"/>
            <a:ext cx="4031679" cy="216024"/>
          </a:xfrm>
          <a:prstGeom prst="rect">
            <a:avLst/>
          </a:prstGeom>
        </p:spPr>
        <p:txBody>
          <a:bodyPr vert="horz" lIns="90000" tIns="46800" rIns="90000" bIns="46800" anchor="ctr">
            <a:normAutofit/>
          </a:bodyPr>
          <a:lstStyle>
            <a:lvl1pPr marL="0" indent="0" algn="ctr">
              <a:lnSpc>
                <a:spcPct val="100000"/>
              </a:lnSpc>
              <a:buFontTx/>
              <a:buNone/>
              <a:defRPr sz="1800" b="1" i="0">
                <a:solidFill>
                  <a:schemeClr val="bg2"/>
                </a:solidFill>
                <a:latin typeface="Calibri" panose="020F0502020204030204" pitchFamily="34" charset="0"/>
                <a:cs typeface="Trebuchet MS"/>
              </a:defRPr>
            </a:lvl1pPr>
            <a:lvl2pPr marL="457200" indent="0">
              <a:lnSpc>
                <a:spcPts val="1600"/>
              </a:lnSpc>
              <a:buFontTx/>
              <a:buNone/>
              <a:defRPr sz="1000">
                <a:solidFill>
                  <a:schemeClr val="tx1"/>
                </a:solidFill>
                <a:latin typeface="Arial"/>
                <a:cs typeface="Arial"/>
              </a:defRPr>
            </a:lvl2pPr>
          </a:lstStyle>
          <a:p>
            <a:pPr lvl="0"/>
            <a:r>
              <a:rPr lang="en-GB" dirty="0" smtClean="0"/>
              <a:t>Sub Heading</a:t>
            </a:r>
          </a:p>
        </p:txBody>
      </p:sp>
      <p:sp>
        <p:nvSpPr>
          <p:cNvPr id="28"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1" name="Content Placeholder 2"/>
          <p:cNvSpPr>
            <a:spLocks noGrp="1"/>
          </p:cNvSpPr>
          <p:nvPr>
            <p:ph sz="quarter" idx="27" hasCustomPrompt="1"/>
          </p:nvPr>
        </p:nvSpPr>
        <p:spPr>
          <a:xfrm>
            <a:off x="468314" y="1383618"/>
            <a:ext cx="4032000" cy="2835000"/>
          </a:xfrm>
          <a:prstGeom prst="rect">
            <a:avLst/>
          </a:prstGeom>
        </p:spPr>
        <p:txBody>
          <a:bodyPr lIns="90000" tIns="46800" rIns="90000" bIns="46800">
            <a:normAutofit/>
          </a:bodyPr>
          <a:lstStyle>
            <a:lvl1pPr marL="285750" indent="-285750">
              <a:spcBef>
                <a:spcPts val="600"/>
              </a:spcBef>
              <a:buClr>
                <a:schemeClr val="accent1"/>
              </a:buClr>
              <a:buFont typeface="Arial" panose="020B0604020202020204" pitchFamily="34" charset="0"/>
              <a:buChar char="•"/>
              <a:defRPr sz="1400" b="0" i="0">
                <a:solidFill>
                  <a:schemeClr val="tx2"/>
                </a:solidFill>
                <a:latin typeface="Calibri" panose="020F0502020204030204" pitchFamily="34" charset="0"/>
                <a:cs typeface="Trebuchet MS"/>
              </a:defRPr>
            </a:lvl1pPr>
          </a:lstStyle>
          <a:p>
            <a:pPr lvl="0"/>
            <a:r>
              <a:rPr lang="en-GB" dirty="0" smtClean="0"/>
              <a:t>Click to add text</a:t>
            </a:r>
          </a:p>
        </p:txBody>
      </p:sp>
      <p:sp>
        <p:nvSpPr>
          <p:cNvPr id="12" name="Content Placeholder 2"/>
          <p:cNvSpPr>
            <a:spLocks noGrp="1"/>
          </p:cNvSpPr>
          <p:nvPr>
            <p:ph sz="quarter" idx="28" hasCustomPrompt="1"/>
          </p:nvPr>
        </p:nvSpPr>
        <p:spPr>
          <a:xfrm>
            <a:off x="4650847" y="1383618"/>
            <a:ext cx="4032000" cy="2835000"/>
          </a:xfrm>
          <a:prstGeom prst="rect">
            <a:avLst/>
          </a:prstGeom>
        </p:spPr>
        <p:txBody>
          <a:bodyPr lIns="90000" tIns="46800" rIns="90000" bIns="46800">
            <a:normAutofit/>
          </a:bodyPr>
          <a:lstStyle>
            <a:lvl1pPr marL="285750" indent="-285750">
              <a:spcBef>
                <a:spcPts val="600"/>
              </a:spcBef>
              <a:buClr>
                <a:schemeClr val="accent1"/>
              </a:buClr>
              <a:buFont typeface="Arial" panose="020B0604020202020204" pitchFamily="34" charset="0"/>
              <a:buChar char="•"/>
              <a:defRPr sz="1400" b="0" i="0">
                <a:solidFill>
                  <a:schemeClr val="tx2"/>
                </a:solidFill>
                <a:latin typeface="Calibri" panose="020F0502020204030204" pitchFamily="34" charset="0"/>
                <a:cs typeface="Trebuchet MS"/>
              </a:defRPr>
            </a:lvl1pPr>
          </a:lstStyle>
          <a:p>
            <a:pPr lvl="0"/>
            <a:r>
              <a:rPr lang="en-GB" dirty="0" smtClean="0"/>
              <a:t>Click to add text</a:t>
            </a:r>
          </a:p>
        </p:txBody>
      </p:sp>
      <p:sp>
        <p:nvSpPr>
          <p:cNvPr id="14" name="Text Placeholder 8"/>
          <p:cNvSpPr>
            <a:spLocks noGrp="1"/>
          </p:cNvSpPr>
          <p:nvPr>
            <p:ph type="body" sz="quarter" idx="29" hasCustomPrompt="1"/>
          </p:nvPr>
        </p:nvSpPr>
        <p:spPr>
          <a:xfrm>
            <a:off x="4655555" y="1113588"/>
            <a:ext cx="4031679" cy="216024"/>
          </a:xfrm>
          <a:prstGeom prst="rect">
            <a:avLst/>
          </a:prstGeom>
        </p:spPr>
        <p:txBody>
          <a:bodyPr vert="horz" lIns="90000" tIns="46800" rIns="90000" bIns="46800" anchor="ctr">
            <a:normAutofit/>
          </a:bodyPr>
          <a:lstStyle>
            <a:lvl1pPr marL="0" indent="0" algn="ctr">
              <a:lnSpc>
                <a:spcPct val="100000"/>
              </a:lnSpc>
              <a:buFontTx/>
              <a:buNone/>
              <a:defRPr sz="1800" b="1" i="0">
                <a:solidFill>
                  <a:schemeClr val="bg2"/>
                </a:solidFill>
                <a:latin typeface="Calibri" panose="020F0502020204030204" pitchFamily="34" charset="0"/>
                <a:cs typeface="Trebuchet MS"/>
              </a:defRPr>
            </a:lvl1pPr>
            <a:lvl2pPr marL="457200" indent="0">
              <a:lnSpc>
                <a:spcPts val="1600"/>
              </a:lnSpc>
              <a:buFontTx/>
              <a:buNone/>
              <a:defRPr sz="1000">
                <a:solidFill>
                  <a:schemeClr val="tx1"/>
                </a:solidFill>
                <a:latin typeface="Arial"/>
                <a:cs typeface="Arial"/>
              </a:defRPr>
            </a:lvl2pPr>
          </a:lstStyle>
          <a:p>
            <a:pPr lvl="0"/>
            <a:r>
              <a:rPr lang="en-GB" dirty="0" smtClean="0"/>
              <a:t>Sub Heading</a:t>
            </a:r>
          </a:p>
        </p:txBody>
      </p:sp>
      <p:sp>
        <p:nvSpPr>
          <p:cNvPr id="10"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7120107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2B Three Column Picture">
    <p:spTree>
      <p:nvGrpSpPr>
        <p:cNvPr id="1" name=""/>
        <p:cNvGrpSpPr/>
        <p:nvPr/>
      </p:nvGrpSpPr>
      <p:grpSpPr>
        <a:xfrm>
          <a:off x="0" y="0"/>
          <a:ext cx="0" cy="0"/>
          <a:chOff x="0" y="0"/>
          <a:chExt cx="0" cy="0"/>
        </a:xfrm>
      </p:grpSpPr>
      <p:sp>
        <p:nvSpPr>
          <p:cNvPr id="19"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1" name="Picture Placeholder 9"/>
          <p:cNvSpPr>
            <a:spLocks noGrp="1"/>
          </p:cNvSpPr>
          <p:nvPr>
            <p:ph type="pic" sz="quarter" idx="12" hasCustomPrompt="1"/>
          </p:nvPr>
        </p:nvSpPr>
        <p:spPr>
          <a:xfrm>
            <a:off x="432371" y="1115373"/>
            <a:ext cx="2700000" cy="11394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3" name="Picture Placeholder 9"/>
          <p:cNvSpPr>
            <a:spLocks noGrp="1"/>
          </p:cNvSpPr>
          <p:nvPr>
            <p:ph type="pic" sz="quarter" idx="35" hasCustomPrompt="1"/>
          </p:nvPr>
        </p:nvSpPr>
        <p:spPr>
          <a:xfrm>
            <a:off x="3204413" y="1113588"/>
            <a:ext cx="2700000" cy="11394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4" name="Picture Placeholder 9"/>
          <p:cNvSpPr>
            <a:spLocks noGrp="1"/>
          </p:cNvSpPr>
          <p:nvPr>
            <p:ph type="pic" sz="quarter" idx="36" hasCustomPrompt="1"/>
          </p:nvPr>
        </p:nvSpPr>
        <p:spPr>
          <a:xfrm>
            <a:off x="5976456" y="1113588"/>
            <a:ext cx="2700000" cy="11394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21" name="Text Placeholder 8"/>
          <p:cNvSpPr>
            <a:spLocks noGrp="1"/>
          </p:cNvSpPr>
          <p:nvPr>
            <p:ph type="body" sz="quarter" idx="14"/>
          </p:nvPr>
        </p:nvSpPr>
        <p:spPr>
          <a:xfrm>
            <a:off x="432371" y="2247714"/>
            <a:ext cx="2700000" cy="197084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2" name="Text Placeholder 8"/>
          <p:cNvSpPr>
            <a:spLocks noGrp="1"/>
          </p:cNvSpPr>
          <p:nvPr>
            <p:ph type="body" sz="quarter" idx="38"/>
          </p:nvPr>
        </p:nvSpPr>
        <p:spPr>
          <a:xfrm>
            <a:off x="3204413" y="2247714"/>
            <a:ext cx="2700000" cy="197084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3" name="Text Placeholder 8"/>
          <p:cNvSpPr>
            <a:spLocks noGrp="1"/>
          </p:cNvSpPr>
          <p:nvPr>
            <p:ph type="body" sz="quarter" idx="39"/>
          </p:nvPr>
        </p:nvSpPr>
        <p:spPr>
          <a:xfrm>
            <a:off x="5976456" y="2247714"/>
            <a:ext cx="2700000" cy="197084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12"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336982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2B Team Page">
    <p:spTree>
      <p:nvGrpSpPr>
        <p:cNvPr id="1" name=""/>
        <p:cNvGrpSpPr/>
        <p:nvPr/>
      </p:nvGrpSpPr>
      <p:grpSpPr>
        <a:xfrm>
          <a:off x="0" y="0"/>
          <a:ext cx="0" cy="0"/>
          <a:chOff x="0" y="0"/>
          <a:chExt cx="0" cy="0"/>
        </a:xfrm>
      </p:grpSpPr>
      <p:sp>
        <p:nvSpPr>
          <p:cNvPr id="8" name="Content Placeholder 2"/>
          <p:cNvSpPr>
            <a:spLocks noGrp="1"/>
          </p:cNvSpPr>
          <p:nvPr>
            <p:ph sz="quarter" idx="32" hasCustomPrompt="1"/>
          </p:nvPr>
        </p:nvSpPr>
        <p:spPr>
          <a:xfrm>
            <a:off x="432371" y="1122256"/>
            <a:ext cx="1584000" cy="189000"/>
          </a:xfrm>
          <a:prstGeom prst="rect">
            <a:avLst/>
          </a:prstGeom>
        </p:spPr>
        <p:txBody>
          <a:bodyPr lIns="0" tIns="0" rIns="0" bIns="0"/>
          <a:lstStyle>
            <a:lvl1pPr marL="0" indent="0">
              <a:buClr>
                <a:schemeClr val="accent1"/>
              </a:buClr>
              <a:buFont typeface="Arial" panose="020B0604020202020204" pitchFamily="34" charset="0"/>
              <a:buNone/>
              <a:defRPr sz="1400" b="1" i="0" baseline="0">
                <a:solidFill>
                  <a:schemeClr val="accent1"/>
                </a:solidFill>
                <a:latin typeface="Calibri" panose="020F0502020204030204" pitchFamily="34" charset="0"/>
                <a:cs typeface="Trebuchet MS"/>
              </a:defRPr>
            </a:lvl1pPr>
          </a:lstStyle>
          <a:p>
            <a:pPr lvl="0"/>
            <a:r>
              <a:rPr lang="en-GB" dirty="0" smtClean="0"/>
              <a:t>Name</a:t>
            </a:r>
          </a:p>
        </p:txBody>
      </p:sp>
      <p:sp>
        <p:nvSpPr>
          <p:cNvPr id="11" name="Picture Placeholder 9"/>
          <p:cNvSpPr>
            <a:spLocks noGrp="1"/>
          </p:cNvSpPr>
          <p:nvPr>
            <p:ph type="pic" sz="quarter" idx="12" hasCustomPrompt="1"/>
          </p:nvPr>
        </p:nvSpPr>
        <p:spPr>
          <a:xfrm>
            <a:off x="2052371" y="1124041"/>
            <a:ext cx="1080000" cy="8100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3" name="Picture Placeholder 9"/>
          <p:cNvSpPr>
            <a:spLocks noGrp="1"/>
          </p:cNvSpPr>
          <p:nvPr>
            <p:ph type="pic" sz="quarter" idx="35" hasCustomPrompt="1"/>
          </p:nvPr>
        </p:nvSpPr>
        <p:spPr>
          <a:xfrm>
            <a:off x="4824413" y="1122256"/>
            <a:ext cx="1080000" cy="8100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4" name="Picture Placeholder 9"/>
          <p:cNvSpPr>
            <a:spLocks noGrp="1"/>
          </p:cNvSpPr>
          <p:nvPr>
            <p:ph type="pic" sz="quarter" idx="36" hasCustomPrompt="1"/>
          </p:nvPr>
        </p:nvSpPr>
        <p:spPr>
          <a:xfrm>
            <a:off x="7596456" y="1122256"/>
            <a:ext cx="1080000" cy="8100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5" name="Content Placeholder 2"/>
          <p:cNvSpPr>
            <a:spLocks noGrp="1"/>
          </p:cNvSpPr>
          <p:nvPr>
            <p:ph sz="quarter" idx="37" hasCustomPrompt="1"/>
          </p:nvPr>
        </p:nvSpPr>
        <p:spPr>
          <a:xfrm>
            <a:off x="432371" y="1408006"/>
            <a:ext cx="1584000" cy="189000"/>
          </a:xfrm>
          <a:prstGeom prst="rect">
            <a:avLst/>
          </a:prstGeom>
        </p:spPr>
        <p:txBody>
          <a:bodyPr lIns="0" tIns="0" rIns="0" bIns="0"/>
          <a:lstStyle>
            <a:lvl1pPr marL="0" indent="0">
              <a:buClr>
                <a:schemeClr val="accent1"/>
              </a:buClr>
              <a:buFont typeface="Arial" panose="020B0604020202020204" pitchFamily="34" charset="0"/>
              <a:buNone/>
              <a:defRPr sz="1050" b="1" i="0" baseline="0">
                <a:solidFill>
                  <a:schemeClr val="bg2"/>
                </a:solidFill>
                <a:latin typeface="Calibri" panose="020F0502020204030204" pitchFamily="34" charset="0"/>
                <a:cs typeface="Trebuchet MS"/>
              </a:defRPr>
            </a:lvl1pPr>
          </a:lstStyle>
          <a:p>
            <a:pPr lvl="0"/>
            <a:r>
              <a:rPr lang="en-GB" dirty="0" smtClean="0"/>
              <a:t>Job Title</a:t>
            </a:r>
          </a:p>
        </p:txBody>
      </p:sp>
      <p:sp>
        <p:nvSpPr>
          <p:cNvPr id="21" name="Text Placeholder 8"/>
          <p:cNvSpPr>
            <a:spLocks noGrp="1"/>
          </p:cNvSpPr>
          <p:nvPr>
            <p:ph type="body" sz="quarter" idx="14"/>
          </p:nvPr>
        </p:nvSpPr>
        <p:spPr>
          <a:xfrm>
            <a:off x="432371" y="1977684"/>
            <a:ext cx="2700000" cy="224087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2" name="Text Placeholder 8"/>
          <p:cNvSpPr>
            <a:spLocks noGrp="1"/>
          </p:cNvSpPr>
          <p:nvPr>
            <p:ph type="body" sz="quarter" idx="38"/>
          </p:nvPr>
        </p:nvSpPr>
        <p:spPr>
          <a:xfrm>
            <a:off x="3204413" y="1977684"/>
            <a:ext cx="2700000" cy="224087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3" name="Text Placeholder 8"/>
          <p:cNvSpPr>
            <a:spLocks noGrp="1"/>
          </p:cNvSpPr>
          <p:nvPr>
            <p:ph type="body" sz="quarter" idx="39"/>
          </p:nvPr>
        </p:nvSpPr>
        <p:spPr>
          <a:xfrm>
            <a:off x="5976456" y="1977684"/>
            <a:ext cx="2700000" cy="224087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4" name="Content Placeholder 2"/>
          <p:cNvSpPr>
            <a:spLocks noGrp="1"/>
          </p:cNvSpPr>
          <p:nvPr>
            <p:ph sz="quarter" idx="40" hasCustomPrompt="1"/>
          </p:nvPr>
        </p:nvSpPr>
        <p:spPr>
          <a:xfrm>
            <a:off x="3204413" y="1122256"/>
            <a:ext cx="1584000" cy="189000"/>
          </a:xfrm>
          <a:prstGeom prst="rect">
            <a:avLst/>
          </a:prstGeom>
        </p:spPr>
        <p:txBody>
          <a:bodyPr lIns="0" tIns="0" rIns="0" bIns="0"/>
          <a:lstStyle>
            <a:lvl1pPr marL="0" indent="0">
              <a:buClr>
                <a:schemeClr val="accent1"/>
              </a:buClr>
              <a:buFont typeface="Arial" panose="020B0604020202020204" pitchFamily="34" charset="0"/>
              <a:buNone/>
              <a:defRPr sz="1400" b="1" i="0" baseline="0">
                <a:solidFill>
                  <a:schemeClr val="accent1"/>
                </a:solidFill>
                <a:latin typeface="Calibri" panose="020F0502020204030204" pitchFamily="34" charset="0"/>
                <a:cs typeface="Trebuchet MS"/>
              </a:defRPr>
            </a:lvl1pPr>
          </a:lstStyle>
          <a:p>
            <a:pPr lvl="0"/>
            <a:r>
              <a:rPr lang="en-GB" dirty="0" smtClean="0"/>
              <a:t>Name</a:t>
            </a:r>
          </a:p>
        </p:txBody>
      </p:sp>
      <p:sp>
        <p:nvSpPr>
          <p:cNvPr id="25" name="Content Placeholder 2"/>
          <p:cNvSpPr>
            <a:spLocks noGrp="1"/>
          </p:cNvSpPr>
          <p:nvPr>
            <p:ph sz="quarter" idx="41" hasCustomPrompt="1"/>
          </p:nvPr>
        </p:nvSpPr>
        <p:spPr>
          <a:xfrm>
            <a:off x="3204413" y="1408006"/>
            <a:ext cx="1584000" cy="189000"/>
          </a:xfrm>
          <a:prstGeom prst="rect">
            <a:avLst/>
          </a:prstGeom>
        </p:spPr>
        <p:txBody>
          <a:bodyPr lIns="0" tIns="0" rIns="0" bIns="0"/>
          <a:lstStyle>
            <a:lvl1pPr marL="0" indent="0">
              <a:buClr>
                <a:schemeClr val="accent1"/>
              </a:buClr>
              <a:buFont typeface="Arial" panose="020B0604020202020204" pitchFamily="34" charset="0"/>
              <a:buNone/>
              <a:defRPr sz="1050" b="1" i="0" baseline="0">
                <a:solidFill>
                  <a:schemeClr val="bg2"/>
                </a:solidFill>
                <a:latin typeface="Calibri" panose="020F0502020204030204" pitchFamily="34" charset="0"/>
                <a:cs typeface="Trebuchet MS"/>
              </a:defRPr>
            </a:lvl1pPr>
          </a:lstStyle>
          <a:p>
            <a:pPr lvl="0"/>
            <a:r>
              <a:rPr lang="en-GB" dirty="0" smtClean="0"/>
              <a:t>Job Title</a:t>
            </a:r>
          </a:p>
        </p:txBody>
      </p:sp>
      <p:sp>
        <p:nvSpPr>
          <p:cNvPr id="26" name="Content Placeholder 2"/>
          <p:cNvSpPr>
            <a:spLocks noGrp="1"/>
          </p:cNvSpPr>
          <p:nvPr>
            <p:ph sz="quarter" idx="42" hasCustomPrompt="1"/>
          </p:nvPr>
        </p:nvSpPr>
        <p:spPr>
          <a:xfrm>
            <a:off x="5976456" y="1122256"/>
            <a:ext cx="1584000" cy="189000"/>
          </a:xfrm>
          <a:prstGeom prst="rect">
            <a:avLst/>
          </a:prstGeom>
        </p:spPr>
        <p:txBody>
          <a:bodyPr lIns="0" tIns="0" rIns="0" bIns="0"/>
          <a:lstStyle>
            <a:lvl1pPr marL="0" indent="0">
              <a:buClr>
                <a:schemeClr val="accent1"/>
              </a:buClr>
              <a:buFont typeface="Arial" panose="020B0604020202020204" pitchFamily="34" charset="0"/>
              <a:buNone/>
              <a:defRPr sz="1400" b="1" i="0" baseline="0">
                <a:solidFill>
                  <a:schemeClr val="accent1"/>
                </a:solidFill>
                <a:latin typeface="Calibri" panose="020F0502020204030204" pitchFamily="34" charset="0"/>
                <a:cs typeface="Trebuchet MS"/>
              </a:defRPr>
            </a:lvl1pPr>
          </a:lstStyle>
          <a:p>
            <a:pPr lvl="0"/>
            <a:r>
              <a:rPr lang="en-GB" dirty="0" smtClean="0"/>
              <a:t>Name</a:t>
            </a:r>
          </a:p>
        </p:txBody>
      </p:sp>
      <p:sp>
        <p:nvSpPr>
          <p:cNvPr id="27" name="Content Placeholder 2"/>
          <p:cNvSpPr>
            <a:spLocks noGrp="1"/>
          </p:cNvSpPr>
          <p:nvPr>
            <p:ph sz="quarter" idx="43" hasCustomPrompt="1"/>
          </p:nvPr>
        </p:nvSpPr>
        <p:spPr>
          <a:xfrm>
            <a:off x="5976456" y="1408006"/>
            <a:ext cx="1584000" cy="189000"/>
          </a:xfrm>
          <a:prstGeom prst="rect">
            <a:avLst/>
          </a:prstGeom>
        </p:spPr>
        <p:txBody>
          <a:bodyPr lIns="0" tIns="0" rIns="0" bIns="0"/>
          <a:lstStyle>
            <a:lvl1pPr marL="0" indent="0">
              <a:buClr>
                <a:schemeClr val="accent1"/>
              </a:buClr>
              <a:buFont typeface="Arial" panose="020B0604020202020204" pitchFamily="34" charset="0"/>
              <a:buNone/>
              <a:defRPr sz="1050" b="1" i="0" baseline="0">
                <a:solidFill>
                  <a:schemeClr val="bg2"/>
                </a:solidFill>
                <a:latin typeface="Calibri" panose="020F0502020204030204" pitchFamily="34" charset="0"/>
                <a:cs typeface="Trebuchet MS"/>
              </a:defRPr>
            </a:lvl1pPr>
          </a:lstStyle>
          <a:p>
            <a:pPr lvl="0"/>
            <a:r>
              <a:rPr lang="en-GB" dirty="0" smtClean="0"/>
              <a:t>Job Title</a:t>
            </a:r>
          </a:p>
        </p:txBody>
      </p:sp>
      <p:sp>
        <p:nvSpPr>
          <p:cNvPr id="16"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7"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30895412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131590"/>
            <a:ext cx="8229600" cy="34630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dirty="0" smtClean="0"/>
              <a:t>Heading</a:t>
            </a:r>
            <a:endParaRPr lang="en-GB" dirty="0"/>
          </a:p>
        </p:txBody>
      </p:sp>
    </p:spTree>
    <p:extLst>
      <p:ext uri="{BB962C8B-B14F-4D97-AF65-F5344CB8AC3E}">
        <p14:creationId xmlns:p14="http://schemas.microsoft.com/office/powerpoint/2010/main" val="160952160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iming>
    <p:tnLst>
      <p:par>
        <p:cTn id="1" dur="indefinite" restart="never" nodeType="tmRoot"/>
      </p:par>
    </p:tnLst>
  </p:timing>
  <p:hf hdr="0" ftr="0" dt="0"/>
  <p:txStyles>
    <p:titleStyle>
      <a:lvl1pPr algn="l" rtl="0" eaLnBrk="1" fontAlgn="base" hangingPunct="1">
        <a:spcBef>
          <a:spcPct val="0"/>
        </a:spcBef>
        <a:spcAft>
          <a:spcPct val="0"/>
        </a:spcAft>
        <a:defRPr lang="en-GB" sz="27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p:titleStyle>
    <p:bodyStyle>
      <a:lvl1pPr marL="457200" indent="-457200" algn="l" rtl="0" eaLnBrk="1" fontAlgn="base" hangingPunct="1">
        <a:spcBef>
          <a:spcPct val="20000"/>
        </a:spcBef>
        <a:spcAft>
          <a:spcPct val="0"/>
        </a:spcAft>
        <a:buClr>
          <a:schemeClr val="accent1"/>
        </a:buClr>
        <a:buFont typeface="Arial" panose="020B0604020202020204" pitchFamily="34" charset="0"/>
        <a:buChar char="•"/>
        <a:defRPr lang="en-US" sz="1600" b="0" i="0" kern="0" dirty="0" smtClean="0">
          <a:solidFill>
            <a:schemeClr val="tx2"/>
          </a:solidFill>
          <a:latin typeface="Calibri" panose="020F0502020204030204" pitchFamily="34" charset="0"/>
          <a:ea typeface="ＭＳ Ｐゴシック" charset="0"/>
          <a:cs typeface="Trebuchet MS"/>
        </a:defRPr>
      </a:lvl1pPr>
      <a:lvl2pPr marL="857250" indent="-457200" algn="l" rtl="0" eaLnBrk="1" fontAlgn="base" hangingPunct="1">
        <a:spcBef>
          <a:spcPct val="20000"/>
        </a:spcBef>
        <a:spcAft>
          <a:spcPct val="0"/>
        </a:spcAft>
        <a:buClr>
          <a:schemeClr val="accent1"/>
        </a:buClr>
        <a:buFont typeface="Arial" panose="020B0604020202020204" pitchFamily="34" charset="0"/>
        <a:buChar char="−"/>
        <a:defRPr lang="en-US" sz="1600" b="0" i="0" kern="0" baseline="0" dirty="0" smtClean="0">
          <a:solidFill>
            <a:schemeClr val="tx2"/>
          </a:solidFill>
          <a:latin typeface="Calibri" panose="020F0502020204030204" pitchFamily="34" charset="0"/>
          <a:ea typeface="ＭＳ Ｐゴシック" charset="0"/>
        </a:defRPr>
      </a:lvl2pPr>
      <a:lvl3pPr marL="1143000" indent="-342900" algn="l" rtl="0" eaLnBrk="1" fontAlgn="base" hangingPunct="1">
        <a:spcBef>
          <a:spcPct val="20000"/>
        </a:spcBef>
        <a:spcAft>
          <a:spcPct val="0"/>
        </a:spcAft>
        <a:buClr>
          <a:schemeClr val="accent1"/>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3pPr>
      <a:lvl4pPr marL="1600200" indent="-342900" algn="l" rtl="0" eaLnBrk="1" fontAlgn="base" hangingPunct="1">
        <a:spcBef>
          <a:spcPct val="20000"/>
        </a:spcBef>
        <a:spcAft>
          <a:spcPct val="0"/>
        </a:spcAft>
        <a:buClr>
          <a:schemeClr val="accent1"/>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4pPr>
      <a:lvl5pPr marL="2057400" indent="-342900" algn="l" rtl="0" eaLnBrk="1" fontAlgn="base" hangingPunct="1">
        <a:spcBef>
          <a:spcPct val="20000"/>
        </a:spcBef>
        <a:spcAft>
          <a:spcPct val="0"/>
        </a:spcAft>
        <a:buClr>
          <a:schemeClr val="accent1"/>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Y:\MARKETING, WHITE PAPERS, BUS DEV - NEW 2011\Logo &amp; Creative guidelines\New 2013\B2B_Logo_Sml_2017.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81039" y="4686630"/>
            <a:ext cx="1152000" cy="32815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Placeholder 2"/>
          <p:cNvSpPr txBox="1">
            <a:spLocks/>
          </p:cNvSpPr>
          <p:nvPr/>
        </p:nvSpPr>
        <p:spPr>
          <a:xfrm>
            <a:off x="457200" y="206375"/>
            <a:ext cx="8229600" cy="857250"/>
          </a:xfrm>
          <a:prstGeom prst="rect">
            <a:avLst/>
          </a:prstGeom>
        </p:spPr>
        <p:txBody>
          <a:bodyPr vert="horz" lIns="0" tIns="0" rIns="0" bIns="0" rtlCol="0" anchor="t">
            <a:normAutofit/>
          </a:bodyPr>
          <a:lstStyle>
            <a:lvl1pPr algn="l" rtl="0" eaLnBrk="1" fontAlgn="base" hangingPunct="1">
              <a:spcBef>
                <a:spcPct val="0"/>
              </a:spcBef>
              <a:spcAft>
                <a:spcPct val="0"/>
              </a:spcAft>
              <a:defRPr lang="en-GB" sz="28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a:lstStyle>
          <a:p>
            <a:r>
              <a:rPr lang="en-US" smtClean="0"/>
              <a:t>Heading</a:t>
            </a:r>
            <a:endParaRPr lang="en-US" dirty="0"/>
          </a:p>
        </p:txBody>
      </p:sp>
    </p:spTree>
    <p:extLst>
      <p:ext uri="{BB962C8B-B14F-4D97-AF65-F5344CB8AC3E}">
        <p14:creationId xmlns:p14="http://schemas.microsoft.com/office/powerpoint/2010/main" val="4136815743"/>
      </p:ext>
    </p:extLst>
  </p:cSld>
  <p:clrMap bg1="lt1" tx1="dk1" bg2="lt2" tx2="dk2" accent1="accent1" accent2="accent2" accent3="accent3" accent4="accent4" accent5="accent5" accent6="accent6" hlink="hlink" folHlink="folHlink"/>
  <p:sldLayoutIdLst>
    <p:sldLayoutId id="2147483708" r:id="rId1"/>
    <p:sldLayoutId id="2147483720" r:id="rId2"/>
    <p:sldLayoutId id="2147483694" r:id="rId3"/>
    <p:sldLayoutId id="214748372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Lst>
  <p:timing>
    <p:tnLst>
      <p:par>
        <p:cTn id="1" dur="indefinite" restart="never" nodeType="tmRoot"/>
      </p:par>
    </p:tnLst>
  </p:timing>
  <p:hf hdr="0" ftr="0" dt="0"/>
  <p:txStyles>
    <p:titleStyle>
      <a:lvl1pPr algn="l" rtl="0" eaLnBrk="1" fontAlgn="base" hangingPunct="1">
        <a:spcBef>
          <a:spcPct val="0"/>
        </a:spcBef>
        <a:spcAft>
          <a:spcPct val="0"/>
        </a:spcAft>
        <a:defRPr lang="en-GB" sz="28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p:titleStyle>
    <p:bodyStyle>
      <a:lvl1pPr marL="457200" indent="-457200" algn="l" rtl="0" eaLnBrk="1" fontAlgn="base" hangingPunct="1">
        <a:spcBef>
          <a:spcPct val="20000"/>
        </a:spcBef>
        <a:spcAft>
          <a:spcPct val="0"/>
        </a:spcAft>
        <a:buClr>
          <a:schemeClr val="accent3"/>
        </a:buClr>
        <a:buFont typeface="Arial" panose="020B0604020202020204" pitchFamily="34" charset="0"/>
        <a:buChar char="•"/>
        <a:defRPr lang="en-US" sz="1600" b="0" i="0" kern="0" dirty="0" smtClean="0">
          <a:solidFill>
            <a:schemeClr val="tx2"/>
          </a:solidFill>
          <a:latin typeface="Calibri" panose="020F0502020204030204" pitchFamily="34" charset="0"/>
          <a:ea typeface="ＭＳ Ｐゴシック" charset="0"/>
          <a:cs typeface="Trebuchet MS"/>
        </a:defRPr>
      </a:lvl1pPr>
      <a:lvl2pPr marL="857250" indent="-457200" algn="l" rtl="0" eaLnBrk="1" fontAlgn="base" hangingPunct="1">
        <a:spcBef>
          <a:spcPct val="20000"/>
        </a:spcBef>
        <a:spcAft>
          <a:spcPct val="0"/>
        </a:spcAft>
        <a:buClr>
          <a:schemeClr val="accent3"/>
        </a:buClr>
        <a:buFont typeface="Arial" panose="020B0604020202020204" pitchFamily="34" charset="0"/>
        <a:buChar char="−"/>
        <a:defRPr lang="en-US" sz="1600" b="0" i="0" kern="0" baseline="0" dirty="0" smtClean="0">
          <a:solidFill>
            <a:schemeClr val="tx2"/>
          </a:solidFill>
          <a:latin typeface="Calibri" panose="020F0502020204030204" pitchFamily="34" charset="0"/>
          <a:ea typeface="ＭＳ Ｐゴシック" charset="0"/>
        </a:defRPr>
      </a:lvl2pPr>
      <a:lvl3pPr marL="11430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3pPr>
      <a:lvl4pPr marL="16002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4pPr>
      <a:lvl5pPr marL="20574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Y:\MARKETING, WHITE PAPERS, BUS DEV - NEW 2011\Logo &amp; Creative guidelines\New 2013\B2B_Logo_Sml_201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1039" y="4686630"/>
            <a:ext cx="1152000" cy="32815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Placeholder 2"/>
          <p:cNvSpPr txBox="1">
            <a:spLocks/>
          </p:cNvSpPr>
          <p:nvPr/>
        </p:nvSpPr>
        <p:spPr>
          <a:xfrm>
            <a:off x="457200" y="206375"/>
            <a:ext cx="8229600" cy="857250"/>
          </a:xfrm>
          <a:prstGeom prst="rect">
            <a:avLst/>
          </a:prstGeom>
        </p:spPr>
        <p:txBody>
          <a:bodyPr vert="horz" lIns="0" tIns="0" rIns="0" bIns="0" rtlCol="0" anchor="t">
            <a:normAutofit/>
          </a:bodyPr>
          <a:lstStyle>
            <a:lvl1pPr algn="l" rtl="0" eaLnBrk="1" fontAlgn="base" hangingPunct="1">
              <a:spcBef>
                <a:spcPct val="0"/>
              </a:spcBef>
              <a:spcAft>
                <a:spcPct val="0"/>
              </a:spcAft>
              <a:defRPr lang="en-GB" sz="28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a:lstStyle>
          <a:p>
            <a:r>
              <a:rPr lang="en-US" smtClean="0"/>
              <a:t>Heading</a:t>
            </a:r>
            <a:endParaRPr lang="en-US" dirty="0"/>
          </a:p>
        </p:txBody>
      </p:sp>
    </p:spTree>
    <p:extLst>
      <p:ext uri="{BB962C8B-B14F-4D97-AF65-F5344CB8AC3E}">
        <p14:creationId xmlns:p14="http://schemas.microsoft.com/office/powerpoint/2010/main" val="203099077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GB" sz="28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p:titleStyle>
    <p:bodyStyle>
      <a:lvl1pPr marL="457200" indent="-457200" algn="l" rtl="0" eaLnBrk="1" fontAlgn="base" hangingPunct="1">
        <a:spcBef>
          <a:spcPct val="20000"/>
        </a:spcBef>
        <a:spcAft>
          <a:spcPct val="0"/>
        </a:spcAft>
        <a:buClr>
          <a:schemeClr val="accent3"/>
        </a:buClr>
        <a:buFont typeface="Arial" panose="020B0604020202020204" pitchFamily="34" charset="0"/>
        <a:buChar char="•"/>
        <a:defRPr lang="en-US" sz="1600" b="0" i="0" kern="0" dirty="0" smtClean="0">
          <a:solidFill>
            <a:schemeClr val="tx2"/>
          </a:solidFill>
          <a:latin typeface="Calibri" panose="020F0502020204030204" pitchFamily="34" charset="0"/>
          <a:ea typeface="ＭＳ Ｐゴシック" charset="0"/>
          <a:cs typeface="Trebuchet MS"/>
        </a:defRPr>
      </a:lvl1pPr>
      <a:lvl2pPr marL="857250" indent="-457200" algn="l" rtl="0" eaLnBrk="1" fontAlgn="base" hangingPunct="1">
        <a:spcBef>
          <a:spcPct val="20000"/>
        </a:spcBef>
        <a:spcAft>
          <a:spcPct val="0"/>
        </a:spcAft>
        <a:buClr>
          <a:schemeClr val="accent3"/>
        </a:buClr>
        <a:buFont typeface="Arial" panose="020B0604020202020204" pitchFamily="34" charset="0"/>
        <a:buChar char="−"/>
        <a:defRPr lang="en-US" sz="1600" b="0" i="0" kern="0" baseline="0" dirty="0" smtClean="0">
          <a:solidFill>
            <a:schemeClr val="tx2"/>
          </a:solidFill>
          <a:latin typeface="Calibri" panose="020F0502020204030204" pitchFamily="34" charset="0"/>
          <a:ea typeface="ＭＳ Ｐゴシック" charset="0"/>
        </a:defRPr>
      </a:lvl2pPr>
      <a:lvl3pPr marL="11430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3pPr>
      <a:lvl4pPr marL="16002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4pPr>
      <a:lvl5pPr marL="20574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95486"/>
            <a:ext cx="8568952" cy="923330"/>
          </a:xfrm>
          <a:prstGeom prst="rect">
            <a:avLst/>
          </a:prstGeom>
          <a:noFill/>
        </p:spPr>
        <p:txBody>
          <a:bodyPr wrap="square" rtlCol="0">
            <a:spAutoFit/>
          </a:bodyPr>
          <a:lstStyle/>
          <a:p>
            <a:r>
              <a:rPr lang="en-GB" sz="5400" dirty="0" smtClean="0">
                <a:solidFill>
                  <a:schemeClr val="bg1"/>
                </a:solidFill>
                <a:latin typeface="+mj-lt"/>
              </a:rPr>
              <a:t>Service Profit Chain</a:t>
            </a:r>
            <a:endParaRPr lang="en-GB" sz="5400" b="0" dirty="0" smtClean="0">
              <a:solidFill>
                <a:schemeClr val="bg1"/>
              </a:solidFill>
              <a:latin typeface="+mj-lt"/>
            </a:endParaRPr>
          </a:p>
        </p:txBody>
      </p:sp>
    </p:spTree>
    <p:extLst>
      <p:ext uri="{BB962C8B-B14F-4D97-AF65-F5344CB8AC3E}">
        <p14:creationId xmlns:p14="http://schemas.microsoft.com/office/powerpoint/2010/main" val="907090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551" y="202332"/>
            <a:ext cx="8229600" cy="857250"/>
          </a:xfrm>
        </p:spPr>
        <p:txBody>
          <a:bodyPr>
            <a:normAutofit/>
          </a:bodyPr>
          <a:lstStyle/>
          <a:p>
            <a:r>
              <a:rPr lang="en-GB" dirty="0"/>
              <a:t>A business model </a:t>
            </a:r>
            <a:r>
              <a:rPr lang="en-GB" dirty="0" smtClean="0"/>
              <a:t>that drives profits through employee satisfaction and engagement</a:t>
            </a:r>
            <a:endParaRPr lang="en-GB" dirty="0"/>
          </a:p>
        </p:txBody>
      </p:sp>
      <p:sp>
        <p:nvSpPr>
          <p:cNvPr id="6" name="Rectangle 5"/>
          <p:cNvSpPr/>
          <p:nvPr/>
        </p:nvSpPr>
        <p:spPr>
          <a:xfrm>
            <a:off x="971600" y="1203598"/>
            <a:ext cx="6761835" cy="307777"/>
          </a:xfrm>
          <a:prstGeom prst="rect">
            <a:avLst/>
          </a:prstGeom>
        </p:spPr>
        <p:txBody>
          <a:bodyPr wrap="square">
            <a:spAutoFit/>
          </a:bodyPr>
          <a:lstStyle/>
          <a:p>
            <a:pPr algn="ctr"/>
            <a:r>
              <a:rPr lang="en-GB" sz="1400" dirty="0"/>
              <a:t>Use this model </a:t>
            </a:r>
            <a:r>
              <a:rPr lang="en-GB" sz="1400" dirty="0" smtClean="0"/>
              <a:t>that links employee satisfaction and customer loyalty to increase profits</a:t>
            </a:r>
            <a:endParaRPr lang="en-GB" sz="1400" dirty="0"/>
          </a:p>
        </p:txBody>
      </p:sp>
      <p:sp>
        <p:nvSpPr>
          <p:cNvPr id="3" name="TextBox 2"/>
          <p:cNvSpPr txBox="1"/>
          <p:nvPr/>
        </p:nvSpPr>
        <p:spPr>
          <a:xfrm>
            <a:off x="320878" y="1654532"/>
            <a:ext cx="4323130" cy="2492990"/>
          </a:xfrm>
          <a:prstGeom prst="rect">
            <a:avLst/>
          </a:prstGeom>
          <a:noFill/>
        </p:spPr>
        <p:txBody>
          <a:bodyPr wrap="square" rtlCol="0">
            <a:spAutoFit/>
          </a:bodyPr>
          <a:lstStyle/>
          <a:p>
            <a:r>
              <a:rPr lang="en-GB" sz="1200" dirty="0" smtClean="0"/>
              <a:t>The service profit chain model was developed by </a:t>
            </a:r>
            <a:r>
              <a:rPr lang="en-GB" sz="1200" dirty="0" err="1"/>
              <a:t>Heskett</a:t>
            </a:r>
            <a:r>
              <a:rPr lang="en-GB" sz="1200" dirty="0"/>
              <a:t>, </a:t>
            </a:r>
            <a:r>
              <a:rPr lang="en-GB" sz="1200" dirty="0" smtClean="0"/>
              <a:t>Jones</a:t>
            </a:r>
            <a:r>
              <a:rPr lang="en-GB" sz="1200" dirty="0"/>
              <a:t>, </a:t>
            </a:r>
            <a:r>
              <a:rPr lang="en-GB" sz="1200" dirty="0" err="1" smtClean="0"/>
              <a:t>Loveman</a:t>
            </a:r>
            <a:r>
              <a:rPr lang="en-GB" sz="1200" dirty="0"/>
              <a:t>, </a:t>
            </a:r>
            <a:r>
              <a:rPr lang="en-GB" sz="1200" dirty="0" smtClean="0"/>
              <a:t>Sasser</a:t>
            </a:r>
            <a:r>
              <a:rPr lang="en-GB" sz="1200" dirty="0"/>
              <a:t>, and </a:t>
            </a:r>
            <a:r>
              <a:rPr lang="en-GB" sz="1200" dirty="0" smtClean="0"/>
              <a:t>Schlesinger – all members of Harvard Business School. They proposed that employees </a:t>
            </a:r>
            <a:r>
              <a:rPr lang="en-GB" sz="1200" dirty="0"/>
              <a:t>who are happy in their work are more likely to go the extra mile to satisfy customers. Loyal employees reduce the cost to the company as there is less hiring, less training and higher productivity</a:t>
            </a:r>
            <a:r>
              <a:rPr lang="en-GB" sz="1200" dirty="0" smtClean="0"/>
              <a:t>. </a:t>
            </a:r>
          </a:p>
          <a:p>
            <a:endParaRPr lang="en-GB" sz="1200" dirty="0"/>
          </a:p>
          <a:p>
            <a:r>
              <a:rPr lang="en-GB" sz="1200" dirty="0" smtClean="0"/>
              <a:t>The </a:t>
            </a:r>
            <a:r>
              <a:rPr lang="en-GB" sz="1200" dirty="0"/>
              <a:t>service profit chain is a model that can be applied to any size of company – large or small. It is a model particularly suited to businesses where employees have a good deal of access to customers. Airlines, retail and leisure companies are obvious examples. However, the model has an application for all types of businesses.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1" y="1851670"/>
            <a:ext cx="4102422" cy="139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780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STEP 1: CREATE A GREAT CULTURE</a:t>
            </a:r>
            <a:endParaRPr lang="en-GB" dirty="0"/>
          </a:p>
        </p:txBody>
      </p:sp>
      <p:sp>
        <p:nvSpPr>
          <p:cNvPr id="8" name="TextBox 7"/>
          <p:cNvSpPr txBox="1"/>
          <p:nvPr/>
        </p:nvSpPr>
        <p:spPr>
          <a:xfrm>
            <a:off x="546129" y="884054"/>
            <a:ext cx="7443464" cy="954107"/>
          </a:xfrm>
          <a:prstGeom prst="rect">
            <a:avLst/>
          </a:prstGeom>
          <a:noFill/>
        </p:spPr>
        <p:txBody>
          <a:bodyPr wrap="square" rtlCol="0">
            <a:spAutoFit/>
          </a:bodyPr>
          <a:lstStyle/>
          <a:p>
            <a:r>
              <a:rPr lang="en-GB" sz="1400" dirty="0" smtClean="0">
                <a:latin typeface="+mj-lt"/>
              </a:rPr>
              <a:t>The starting point for service profit chain is to ensure that you have a great culture.  The culture within an organisation is organic – it grows, especially following the example of the leadership team. Ask yourself the following questions:</a:t>
            </a:r>
            <a:endParaRPr lang="en-GB" sz="1400" dirty="0"/>
          </a:p>
          <a:p>
            <a:endParaRPr lang="en-GB" sz="1400" dirty="0" smtClean="0">
              <a:latin typeface="+mj-lt"/>
            </a:endParaRPr>
          </a:p>
        </p:txBody>
      </p:sp>
      <p:sp>
        <p:nvSpPr>
          <p:cNvPr id="2" name="TextBox 1"/>
          <p:cNvSpPr txBox="1"/>
          <p:nvPr/>
        </p:nvSpPr>
        <p:spPr>
          <a:xfrm>
            <a:off x="593120" y="1923678"/>
            <a:ext cx="6552728" cy="2492990"/>
          </a:xfrm>
          <a:prstGeom prst="rect">
            <a:avLst/>
          </a:prstGeom>
          <a:noFill/>
        </p:spPr>
        <p:txBody>
          <a:bodyPr wrap="square" rtlCol="0">
            <a:spAutoFit/>
          </a:bodyPr>
          <a:lstStyle/>
          <a:p>
            <a:pPr marL="171450" indent="-171450">
              <a:buFont typeface="Arial" panose="020B0604020202020204" pitchFamily="34" charset="0"/>
              <a:buChar char="•"/>
            </a:pPr>
            <a:r>
              <a:rPr lang="en-GB" sz="1200" b="0" dirty="0" smtClean="0">
                <a:latin typeface="+mj-lt"/>
              </a:rPr>
              <a:t>If someone was to describe the culture of your company in just two or three words, what would they say?</a:t>
            </a:r>
          </a:p>
          <a:p>
            <a:pPr marL="171450" indent="-171450">
              <a:buFont typeface="Arial" panose="020B0604020202020204" pitchFamily="34" charset="0"/>
              <a:buChar char="•"/>
            </a:pPr>
            <a:r>
              <a:rPr lang="en-GB" sz="1200" dirty="0" smtClean="0">
                <a:latin typeface="+mj-lt"/>
              </a:rPr>
              <a:t>What makes your company a great place to work?</a:t>
            </a:r>
          </a:p>
          <a:p>
            <a:pPr marL="171450" indent="-171450">
              <a:buFont typeface="Arial" panose="020B0604020202020204" pitchFamily="34" charset="0"/>
              <a:buChar char="•"/>
            </a:pPr>
            <a:r>
              <a:rPr lang="en-GB" sz="1200" dirty="0" smtClean="0">
                <a:latin typeface="+mj-lt"/>
              </a:rPr>
              <a:t>Nowhere is perfect – what are the negative aspects of the culture at your company?</a:t>
            </a:r>
          </a:p>
          <a:p>
            <a:pPr marL="171450" indent="-171450">
              <a:buFont typeface="Arial" panose="020B0604020202020204" pitchFamily="34" charset="0"/>
              <a:buChar char="•"/>
            </a:pPr>
            <a:r>
              <a:rPr lang="en-GB" sz="1200" b="0" dirty="0" smtClean="0">
                <a:latin typeface="+mj-lt"/>
              </a:rPr>
              <a:t>How committed is your company to creating great customer experience? </a:t>
            </a:r>
          </a:p>
          <a:p>
            <a:pPr marL="171450" indent="-171450">
              <a:buFont typeface="Arial" panose="020B0604020202020204" pitchFamily="34" charset="0"/>
              <a:buChar char="•"/>
            </a:pPr>
            <a:r>
              <a:rPr lang="en-GB" sz="1200" b="0" dirty="0" smtClean="0">
                <a:latin typeface="+mj-lt"/>
              </a:rPr>
              <a:t>How empowered are people within your company to deliver a great customer experience without permissions from on high?</a:t>
            </a:r>
          </a:p>
          <a:p>
            <a:pPr marL="171450" indent="-171450">
              <a:buFont typeface="Arial" panose="020B0604020202020204" pitchFamily="34" charset="0"/>
              <a:buChar char="•"/>
            </a:pPr>
            <a:r>
              <a:rPr lang="en-GB" sz="1200" dirty="0" smtClean="0">
                <a:latin typeface="+mj-lt"/>
              </a:rPr>
              <a:t>What evidence do you have that you are a customer centric company – what is your Net Promoter Score? What is your customer satisfaction score? How loyal are your customers to your company?</a:t>
            </a:r>
          </a:p>
          <a:p>
            <a:pPr marL="171450" indent="-171450">
              <a:buFont typeface="Arial" panose="020B0604020202020204" pitchFamily="34" charset="0"/>
              <a:buChar char="•"/>
            </a:pPr>
            <a:r>
              <a:rPr lang="en-GB" sz="1200" b="0" dirty="0" smtClean="0">
                <a:latin typeface="+mj-lt"/>
              </a:rPr>
              <a:t>How prepared are staff at your company to go the extra mile to keep </a:t>
            </a:r>
            <a:r>
              <a:rPr lang="en-GB" sz="1200" dirty="0" smtClean="0">
                <a:latin typeface="+mj-lt"/>
              </a:rPr>
              <a:t>customers happy?</a:t>
            </a:r>
          </a:p>
          <a:p>
            <a:pPr marL="171450" indent="-171450">
              <a:buFont typeface="Arial" panose="020B0604020202020204" pitchFamily="34" charset="0"/>
              <a:buChar char="•"/>
            </a:pPr>
            <a:r>
              <a:rPr lang="en-GB" sz="1200" b="0" dirty="0" smtClean="0">
                <a:latin typeface="+mj-lt"/>
              </a:rPr>
              <a:t>How supportive is the company of its own staff? In what way does it look after staff? </a:t>
            </a:r>
          </a:p>
          <a:p>
            <a:pPr marL="171450" indent="-171450">
              <a:buFont typeface="Arial" panose="020B0604020202020204" pitchFamily="34" charset="0"/>
              <a:buChar char="•"/>
            </a:pPr>
            <a:r>
              <a:rPr lang="en-GB" sz="1200" dirty="0" smtClean="0">
                <a:latin typeface="+mj-lt"/>
              </a:rPr>
              <a:t>What is the main reason staff leave your company?</a:t>
            </a:r>
          </a:p>
          <a:p>
            <a:endParaRPr lang="en-GB" sz="1200" b="0" dirty="0" smtClean="0">
              <a:latin typeface="+mj-lt"/>
            </a:endParaRPr>
          </a:p>
        </p:txBody>
      </p:sp>
    </p:spTree>
    <p:extLst>
      <p:ext uri="{BB962C8B-B14F-4D97-AF65-F5344CB8AC3E}">
        <p14:creationId xmlns:p14="http://schemas.microsoft.com/office/powerpoint/2010/main" val="1746418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STEP 2: ALIGN STAFF TO THE COMPANY OBJECTIVES</a:t>
            </a:r>
            <a:endParaRPr lang="en-GB" dirty="0"/>
          </a:p>
        </p:txBody>
      </p:sp>
      <p:sp>
        <p:nvSpPr>
          <p:cNvPr id="8" name="TextBox 7"/>
          <p:cNvSpPr txBox="1"/>
          <p:nvPr/>
        </p:nvSpPr>
        <p:spPr>
          <a:xfrm>
            <a:off x="546129" y="864326"/>
            <a:ext cx="7443464" cy="738664"/>
          </a:xfrm>
          <a:prstGeom prst="rect">
            <a:avLst/>
          </a:prstGeom>
          <a:noFill/>
        </p:spPr>
        <p:txBody>
          <a:bodyPr wrap="square" rtlCol="0">
            <a:spAutoFit/>
          </a:bodyPr>
          <a:lstStyle/>
          <a:p>
            <a:r>
              <a:rPr lang="en-GB" sz="1400" dirty="0" smtClean="0">
                <a:latin typeface="+mj-lt"/>
              </a:rPr>
              <a:t>Culture is important and it is the starting point. Thereafter, this culture needs turning into customer centricity. Ask yourself the following questions:</a:t>
            </a:r>
            <a:endParaRPr lang="en-GB" sz="1400" dirty="0"/>
          </a:p>
          <a:p>
            <a:endParaRPr lang="en-GB" sz="1400" dirty="0" smtClean="0">
              <a:latin typeface="+mj-lt"/>
            </a:endParaRPr>
          </a:p>
        </p:txBody>
      </p:sp>
      <p:sp>
        <p:nvSpPr>
          <p:cNvPr id="2" name="TextBox 1"/>
          <p:cNvSpPr txBox="1"/>
          <p:nvPr/>
        </p:nvSpPr>
        <p:spPr>
          <a:xfrm>
            <a:off x="531363" y="1607126"/>
            <a:ext cx="6552728" cy="1384995"/>
          </a:xfrm>
          <a:prstGeom prst="rect">
            <a:avLst/>
          </a:prstGeom>
          <a:noFill/>
        </p:spPr>
        <p:txBody>
          <a:bodyPr wrap="square" rtlCol="0">
            <a:spAutoFit/>
          </a:bodyPr>
          <a:lstStyle/>
          <a:p>
            <a:pPr marL="171450" indent="-171450">
              <a:buFont typeface="Arial" panose="020B0604020202020204" pitchFamily="34" charset="0"/>
              <a:buChar char="•"/>
            </a:pPr>
            <a:r>
              <a:rPr lang="en-GB" sz="1200" b="0" dirty="0" smtClean="0">
                <a:latin typeface="+mj-lt"/>
              </a:rPr>
              <a:t>How does your company measure employee satisfaction? How frequently does it do so? What metrics of employee satisfaction does it use?</a:t>
            </a:r>
          </a:p>
          <a:p>
            <a:pPr marL="171450" indent="-171450">
              <a:buFont typeface="Arial" panose="020B0604020202020204" pitchFamily="34" charset="0"/>
              <a:buChar char="•"/>
            </a:pPr>
            <a:r>
              <a:rPr lang="en-GB" sz="1200" b="0" dirty="0" smtClean="0">
                <a:latin typeface="+mj-lt"/>
              </a:rPr>
              <a:t>How does the leadership team communicate its corporate objectives to staff?</a:t>
            </a:r>
          </a:p>
          <a:p>
            <a:pPr marL="171450" indent="-171450">
              <a:buFont typeface="Arial" panose="020B0604020202020204" pitchFamily="34" charset="0"/>
              <a:buChar char="•"/>
            </a:pPr>
            <a:r>
              <a:rPr lang="en-GB" sz="1200" dirty="0" smtClean="0">
                <a:latin typeface="+mj-lt"/>
              </a:rPr>
              <a:t>What emphasis does the leadership team put on customer centricity?</a:t>
            </a:r>
          </a:p>
          <a:p>
            <a:pPr marL="171450" indent="-171450">
              <a:buFont typeface="Arial" panose="020B0604020202020204" pitchFamily="34" charset="0"/>
              <a:buChar char="•"/>
            </a:pPr>
            <a:r>
              <a:rPr lang="en-GB" sz="1200" b="0" dirty="0" smtClean="0">
                <a:latin typeface="+mj-lt"/>
              </a:rPr>
              <a:t>What training does the company provide on delivering excellent customer experience?</a:t>
            </a:r>
          </a:p>
          <a:p>
            <a:pPr marL="171450" indent="-171450">
              <a:buFont typeface="Arial" panose="020B0604020202020204" pitchFamily="34" charset="0"/>
              <a:buChar char="•"/>
            </a:pPr>
            <a:r>
              <a:rPr lang="en-GB" sz="1200" dirty="0" smtClean="0">
                <a:latin typeface="+mj-lt"/>
              </a:rPr>
              <a:t>What guidance is given to staff at all levels on the limits of their empowerment?</a:t>
            </a:r>
          </a:p>
          <a:p>
            <a:pPr marL="171450" indent="-171450">
              <a:buFont typeface="Arial" panose="020B0604020202020204" pitchFamily="34" charset="0"/>
              <a:buChar char="•"/>
            </a:pPr>
            <a:r>
              <a:rPr lang="en-GB" sz="1200" b="0" dirty="0" smtClean="0">
                <a:latin typeface="+mj-lt"/>
              </a:rPr>
              <a:t>How is staff remuneration linked to delivering excellent customer experience?</a:t>
            </a:r>
          </a:p>
        </p:txBody>
      </p:sp>
    </p:spTree>
    <p:extLst>
      <p:ext uri="{BB962C8B-B14F-4D97-AF65-F5344CB8AC3E}">
        <p14:creationId xmlns:p14="http://schemas.microsoft.com/office/powerpoint/2010/main" val="28528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STEP 3: TRACK CUSTOMER SATISFACTION</a:t>
            </a:r>
            <a:endParaRPr lang="en-GB" dirty="0"/>
          </a:p>
        </p:txBody>
      </p:sp>
      <p:sp>
        <p:nvSpPr>
          <p:cNvPr id="8" name="TextBox 7"/>
          <p:cNvSpPr txBox="1"/>
          <p:nvPr/>
        </p:nvSpPr>
        <p:spPr>
          <a:xfrm>
            <a:off x="546129" y="864326"/>
            <a:ext cx="7443464" cy="738664"/>
          </a:xfrm>
          <a:prstGeom prst="rect">
            <a:avLst/>
          </a:prstGeom>
          <a:noFill/>
        </p:spPr>
        <p:txBody>
          <a:bodyPr wrap="square" rtlCol="0">
            <a:spAutoFit/>
          </a:bodyPr>
          <a:lstStyle/>
          <a:p>
            <a:r>
              <a:rPr lang="en-GB" sz="1400" dirty="0" smtClean="0">
                <a:latin typeface="+mj-lt"/>
              </a:rPr>
              <a:t>It is necessary to ensure that customers are feeling the benefit of an excellent customer experience. Ask yourself the following questions:</a:t>
            </a:r>
            <a:endParaRPr lang="en-GB" sz="1400" dirty="0"/>
          </a:p>
          <a:p>
            <a:endParaRPr lang="en-GB" sz="1400" dirty="0" smtClean="0">
              <a:latin typeface="+mj-lt"/>
            </a:endParaRPr>
          </a:p>
        </p:txBody>
      </p:sp>
      <p:sp>
        <p:nvSpPr>
          <p:cNvPr id="2" name="TextBox 1"/>
          <p:cNvSpPr txBox="1"/>
          <p:nvPr/>
        </p:nvSpPr>
        <p:spPr>
          <a:xfrm>
            <a:off x="531363" y="1607126"/>
            <a:ext cx="6552728" cy="1569660"/>
          </a:xfrm>
          <a:prstGeom prst="rect">
            <a:avLst/>
          </a:prstGeom>
          <a:noFill/>
        </p:spPr>
        <p:txBody>
          <a:bodyPr wrap="square" rtlCol="0">
            <a:spAutoFit/>
          </a:bodyPr>
          <a:lstStyle/>
          <a:p>
            <a:pPr marL="171450" indent="-171450">
              <a:buFont typeface="Arial" panose="020B0604020202020204" pitchFamily="34" charset="0"/>
              <a:buChar char="•"/>
            </a:pPr>
            <a:r>
              <a:rPr lang="en-GB" sz="1200" b="0" dirty="0" smtClean="0">
                <a:latin typeface="+mj-lt"/>
              </a:rPr>
              <a:t>How does your company measure customer experience? </a:t>
            </a:r>
          </a:p>
          <a:p>
            <a:pPr marL="171450" indent="-171450">
              <a:buFont typeface="Arial" panose="020B0604020202020204" pitchFamily="34" charset="0"/>
              <a:buChar char="•"/>
            </a:pPr>
            <a:r>
              <a:rPr lang="en-GB" sz="1200" dirty="0" smtClean="0">
                <a:latin typeface="+mj-lt"/>
              </a:rPr>
              <a:t>What soft measures are there of customer experience? (E.g. smiles on customers faces, anecdotal praise on members of staff)</a:t>
            </a:r>
          </a:p>
          <a:p>
            <a:pPr marL="171450" indent="-171450">
              <a:buFont typeface="Arial" panose="020B0604020202020204" pitchFamily="34" charset="0"/>
              <a:buChar char="•"/>
            </a:pPr>
            <a:r>
              <a:rPr lang="en-GB" sz="1200" b="0" dirty="0" smtClean="0">
                <a:latin typeface="+mj-lt"/>
              </a:rPr>
              <a:t>What harder measures (metrics) measure the customer experience? (E.g. Net Promoter Score and customer satisfaction scores from customer surveys, use of customer loyalty cards, trend in average sale per customer)</a:t>
            </a:r>
          </a:p>
          <a:p>
            <a:pPr marL="171450" indent="-171450">
              <a:buFont typeface="Arial" panose="020B0604020202020204" pitchFamily="34" charset="0"/>
              <a:buChar char="•"/>
            </a:pPr>
            <a:r>
              <a:rPr lang="en-GB" sz="1200" dirty="0" smtClean="0">
                <a:latin typeface="+mj-lt"/>
              </a:rPr>
              <a:t>What performance targets are set on customer satisfaction?</a:t>
            </a:r>
          </a:p>
          <a:p>
            <a:pPr marL="171450" indent="-171450">
              <a:buFont typeface="Arial" panose="020B0604020202020204" pitchFamily="34" charset="0"/>
              <a:buChar char="•"/>
            </a:pPr>
            <a:r>
              <a:rPr lang="en-GB" sz="1200" b="0" dirty="0" smtClean="0">
                <a:latin typeface="+mj-lt"/>
              </a:rPr>
              <a:t>What actions are taken if the performance targets fall short?</a:t>
            </a:r>
          </a:p>
        </p:txBody>
      </p:sp>
    </p:spTree>
    <p:extLst>
      <p:ext uri="{BB962C8B-B14F-4D97-AF65-F5344CB8AC3E}">
        <p14:creationId xmlns:p14="http://schemas.microsoft.com/office/powerpoint/2010/main" val="1275733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8435280" cy="857250"/>
          </a:xfrm>
        </p:spPr>
        <p:txBody>
          <a:bodyPr>
            <a:normAutofit/>
          </a:bodyPr>
          <a:lstStyle/>
          <a:p>
            <a:pPr algn="ctr"/>
            <a:r>
              <a:rPr lang="en-GB" dirty="0" smtClean="0"/>
              <a:t>STEP 4: LINK CUSTOMER EXPERIENCE WITH FINANCIAL PERFORMANCE</a:t>
            </a:r>
            <a:endParaRPr lang="en-GB" dirty="0"/>
          </a:p>
        </p:txBody>
      </p:sp>
      <p:sp>
        <p:nvSpPr>
          <p:cNvPr id="8" name="TextBox 7"/>
          <p:cNvSpPr txBox="1"/>
          <p:nvPr/>
        </p:nvSpPr>
        <p:spPr>
          <a:xfrm>
            <a:off x="531363" y="1275606"/>
            <a:ext cx="7443464" cy="738664"/>
          </a:xfrm>
          <a:prstGeom prst="rect">
            <a:avLst/>
          </a:prstGeom>
          <a:noFill/>
        </p:spPr>
        <p:txBody>
          <a:bodyPr wrap="square" rtlCol="0">
            <a:spAutoFit/>
          </a:bodyPr>
          <a:lstStyle/>
          <a:p>
            <a:r>
              <a:rPr lang="en-GB" sz="1400" dirty="0" smtClean="0">
                <a:latin typeface="+mj-lt"/>
              </a:rPr>
              <a:t>Finally it is necessary to link customer experience to profits and revenue. Ask yourself the following questions:</a:t>
            </a:r>
            <a:endParaRPr lang="en-GB" sz="1400" dirty="0"/>
          </a:p>
          <a:p>
            <a:endParaRPr lang="en-GB" sz="1400" dirty="0" smtClean="0">
              <a:latin typeface="+mj-lt"/>
            </a:endParaRPr>
          </a:p>
        </p:txBody>
      </p:sp>
      <p:sp>
        <p:nvSpPr>
          <p:cNvPr id="2" name="TextBox 1"/>
          <p:cNvSpPr txBox="1"/>
          <p:nvPr/>
        </p:nvSpPr>
        <p:spPr>
          <a:xfrm>
            <a:off x="458122" y="1851670"/>
            <a:ext cx="4329902" cy="3046988"/>
          </a:xfrm>
          <a:prstGeom prst="rect">
            <a:avLst/>
          </a:prstGeom>
          <a:noFill/>
        </p:spPr>
        <p:txBody>
          <a:bodyPr wrap="square" rtlCol="0">
            <a:spAutoFit/>
          </a:bodyPr>
          <a:lstStyle/>
          <a:p>
            <a:pPr marL="171450" indent="-171450">
              <a:buFont typeface="Arial" panose="020B0604020202020204" pitchFamily="34" charset="0"/>
              <a:buChar char="•"/>
            </a:pPr>
            <a:r>
              <a:rPr lang="en-GB" sz="1200" b="0" dirty="0" smtClean="0">
                <a:latin typeface="+mj-lt"/>
              </a:rPr>
              <a:t>Does your company measure revenue at risk (an easy way of doing this is to cross analyse the proportion of people who are loyal (answers to the Net Promoter Score question) and the proportion of customers who are highly satisfied. A company performing well should have 40 to 50% of its customers giving and 9 or 10 out of 10 on likelihood to recommend and  9 or 10 out of 10 on customer satisfaction – the green square in the revenue at risk matrix opposite) </a:t>
            </a:r>
          </a:p>
          <a:p>
            <a:pPr marL="171450" indent="-171450">
              <a:buFont typeface="Arial" panose="020B0604020202020204" pitchFamily="34" charset="0"/>
              <a:buChar char="•"/>
            </a:pPr>
            <a:r>
              <a:rPr lang="en-GB" sz="1200" dirty="0" smtClean="0">
                <a:latin typeface="+mj-lt"/>
              </a:rPr>
              <a:t>What correlation can you determine between the measures of customer satisfaction and financial metrics. E.g. :</a:t>
            </a:r>
          </a:p>
          <a:p>
            <a:pPr marL="628650" lvl="1" indent="-171450">
              <a:buFont typeface="Arial" panose="020B0604020202020204" pitchFamily="34" charset="0"/>
              <a:buChar char="•"/>
            </a:pPr>
            <a:r>
              <a:rPr lang="en-GB" sz="1200" dirty="0" smtClean="0">
                <a:latin typeface="+mj-lt"/>
              </a:rPr>
              <a:t>Revenue per customer over time</a:t>
            </a:r>
          </a:p>
          <a:p>
            <a:pPr marL="628650" lvl="1" indent="-171450">
              <a:buFont typeface="Arial" panose="020B0604020202020204" pitchFamily="34" charset="0"/>
              <a:buChar char="•"/>
            </a:pPr>
            <a:r>
              <a:rPr lang="en-GB" sz="1200" dirty="0" smtClean="0">
                <a:latin typeface="+mj-lt"/>
              </a:rPr>
              <a:t>Profit per customer</a:t>
            </a:r>
          </a:p>
          <a:p>
            <a:pPr marL="628650" lvl="1" indent="-171450">
              <a:buFont typeface="Arial" panose="020B0604020202020204" pitchFamily="34" charset="0"/>
              <a:buChar char="•"/>
            </a:pPr>
            <a:r>
              <a:rPr lang="en-GB" sz="1200" dirty="0" smtClean="0">
                <a:latin typeface="+mj-lt"/>
              </a:rPr>
              <a:t>Lifetime value per customer</a:t>
            </a:r>
          </a:p>
          <a:p>
            <a:pPr marL="628650" lvl="1" indent="-171450">
              <a:buFont typeface="Arial" panose="020B0604020202020204" pitchFamily="34" charset="0"/>
              <a:buChar char="•"/>
            </a:pPr>
            <a:r>
              <a:rPr lang="en-GB" sz="1200" dirty="0" smtClean="0">
                <a:latin typeface="+mj-lt"/>
              </a:rPr>
              <a:t>Staff recruitment and training costs</a:t>
            </a:r>
          </a:p>
          <a:p>
            <a:pPr marL="628650" lvl="1" indent="-171450">
              <a:buFont typeface="Arial" panose="020B0604020202020204" pitchFamily="34" charset="0"/>
              <a:buChar char="•"/>
            </a:pPr>
            <a:r>
              <a:rPr lang="en-GB" sz="1200" dirty="0" smtClean="0">
                <a:latin typeface="+mj-lt"/>
              </a:rPr>
              <a:t>Sales per member of staff</a:t>
            </a:r>
          </a:p>
          <a:p>
            <a:pPr lvl="1"/>
            <a:endParaRPr lang="en-GB" sz="1200" dirty="0" smtClean="0">
              <a:latin typeface="+mj-lt"/>
            </a:endParaRPr>
          </a:p>
        </p:txBody>
      </p:sp>
      <p:pic>
        <p:nvPicPr>
          <p:cNvPr id="5" name="Picture 4"/>
          <p:cNvPicPr/>
          <p:nvPr/>
        </p:nvPicPr>
        <p:blipFill>
          <a:blip r:embed="rId2"/>
          <a:stretch>
            <a:fillRect/>
          </a:stretch>
        </p:blipFill>
        <p:spPr>
          <a:xfrm>
            <a:off x="4932040" y="2146553"/>
            <a:ext cx="3657843" cy="1867421"/>
          </a:xfrm>
          <a:prstGeom prst="rect">
            <a:avLst/>
          </a:prstGeom>
        </p:spPr>
      </p:pic>
      <p:sp>
        <p:nvSpPr>
          <p:cNvPr id="3" name="TextBox 2"/>
          <p:cNvSpPr txBox="1"/>
          <p:nvPr/>
        </p:nvSpPr>
        <p:spPr>
          <a:xfrm>
            <a:off x="6012160" y="1923678"/>
            <a:ext cx="1872208" cy="276999"/>
          </a:xfrm>
          <a:prstGeom prst="rect">
            <a:avLst/>
          </a:prstGeom>
          <a:noFill/>
        </p:spPr>
        <p:txBody>
          <a:bodyPr wrap="square" rtlCol="0">
            <a:spAutoFit/>
          </a:bodyPr>
          <a:lstStyle/>
          <a:p>
            <a:r>
              <a:rPr lang="en-GB" sz="1200" b="0" dirty="0" smtClean="0">
                <a:latin typeface="+mj-lt"/>
              </a:rPr>
              <a:t>Revenue at risk matrix</a:t>
            </a:r>
          </a:p>
        </p:txBody>
      </p:sp>
    </p:spTree>
    <p:extLst>
      <p:ext uri="{BB962C8B-B14F-4D97-AF65-F5344CB8AC3E}">
        <p14:creationId xmlns:p14="http://schemas.microsoft.com/office/powerpoint/2010/main" val="707348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18">
      <a:dk1>
        <a:srgbClr val="3B3B3B"/>
      </a:dk1>
      <a:lt1>
        <a:srgbClr val="FFFFFF"/>
      </a:lt1>
      <a:dk2>
        <a:srgbClr val="3B3B3B"/>
      </a:dk2>
      <a:lt2>
        <a:srgbClr val="BEC0C2"/>
      </a:lt2>
      <a:accent1>
        <a:srgbClr val="005596"/>
      </a:accent1>
      <a:accent2>
        <a:srgbClr val="739DD2"/>
      </a:accent2>
      <a:accent3>
        <a:srgbClr val="ED1944"/>
      </a:accent3>
      <a:accent4>
        <a:srgbClr val="048BA7"/>
      </a:accent4>
      <a:accent5>
        <a:srgbClr val="B11F8E"/>
      </a:accent5>
      <a:accent6>
        <a:srgbClr val="7AC143"/>
      </a:accent6>
      <a:hlink>
        <a:srgbClr val="005596"/>
      </a:hlink>
      <a:folHlink>
        <a:srgbClr val="739DD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b="0" dirty="0" smtClean="0">
            <a:solidFill>
              <a:sysClr val="windowText" lastClr="000000"/>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b="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s Etc.">
  <a:themeElements>
    <a:clrScheme name="Custom 13">
      <a:dk1>
        <a:srgbClr val="262626"/>
      </a:dk1>
      <a:lt1>
        <a:srgbClr val="FFFFFF"/>
      </a:lt1>
      <a:dk2>
        <a:srgbClr val="262626"/>
      </a:dk2>
      <a:lt2>
        <a:srgbClr val="BEC0C2"/>
      </a:lt2>
      <a:accent1>
        <a:srgbClr val="ED1944"/>
      </a:accent1>
      <a:accent2>
        <a:srgbClr val="739DD2"/>
      </a:accent2>
      <a:accent3>
        <a:srgbClr val="005596"/>
      </a:accent3>
      <a:accent4>
        <a:srgbClr val="048BA7"/>
      </a:accent4>
      <a:accent5>
        <a:srgbClr val="B11F8E"/>
      </a:accent5>
      <a:accent6>
        <a:srgbClr val="7AC143"/>
      </a:accent6>
      <a:hlink>
        <a:srgbClr val="005596"/>
      </a:hlink>
      <a:folHlink>
        <a:srgbClr val="739DD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sz="1200" b="0" dirty="0" smtClean="0">
            <a:solidFill>
              <a:sysClr val="windowText" lastClr="000000"/>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b="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int Layout">
  <a:themeElements>
    <a:clrScheme name="Custom 13">
      <a:dk1>
        <a:srgbClr val="262626"/>
      </a:dk1>
      <a:lt1>
        <a:srgbClr val="FFFFFF"/>
      </a:lt1>
      <a:dk2>
        <a:srgbClr val="262626"/>
      </a:dk2>
      <a:lt2>
        <a:srgbClr val="BEC0C2"/>
      </a:lt2>
      <a:accent1>
        <a:srgbClr val="ED1944"/>
      </a:accent1>
      <a:accent2>
        <a:srgbClr val="739DD2"/>
      </a:accent2>
      <a:accent3>
        <a:srgbClr val="005596"/>
      </a:accent3>
      <a:accent4>
        <a:srgbClr val="048BA7"/>
      </a:accent4>
      <a:accent5>
        <a:srgbClr val="B11F8E"/>
      </a:accent5>
      <a:accent6>
        <a:srgbClr val="7AC143"/>
      </a:accent6>
      <a:hlink>
        <a:srgbClr val="005596"/>
      </a:hlink>
      <a:folHlink>
        <a:srgbClr val="739DD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sz="1200" b="0" dirty="0" smtClean="0">
            <a:solidFill>
              <a:sysClr val="windowText" lastClr="000000"/>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b="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8562</TotalTime>
  <Words>771</Words>
  <Application>Microsoft Office PowerPoint</Application>
  <PresentationFormat>On-screen Show (16:9)</PresentationFormat>
  <Paragraphs>42</Paragraphs>
  <Slides>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Arial</vt:lpstr>
      <vt:lpstr>Signika</vt:lpstr>
      <vt:lpstr>Calibri</vt:lpstr>
      <vt:lpstr>Times New Roman</vt:lpstr>
      <vt:lpstr>Trebuchet MS</vt:lpstr>
      <vt:lpstr>Sabon</vt:lpstr>
      <vt:lpstr>ＭＳ Ｐゴシック</vt:lpstr>
      <vt:lpstr>Blank</vt:lpstr>
      <vt:lpstr>Dividers Etc.</vt:lpstr>
      <vt:lpstr>Print Layout</vt:lpstr>
      <vt:lpstr>PowerPoint Presentation</vt:lpstr>
      <vt:lpstr>A business model that drives profits through employee satisfaction and engagement</vt:lpstr>
      <vt:lpstr>STEP 1: CREATE A GREAT CULTURE</vt:lpstr>
      <vt:lpstr>STEP 2: ALIGN STAFF TO THE COMPANY OBJECTIVES</vt:lpstr>
      <vt:lpstr>STEP 3: TRACK CUSTOMER SATISFACTION</vt:lpstr>
      <vt:lpstr>STEP 4: LINK CUSTOMER EXPERIENCE WITH FINANCIAL PERFORMANCE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B2B Frameworks</dc:title>
  <dc:creator/>
  <cp:lastModifiedBy>Paul Hague</cp:lastModifiedBy>
  <cp:revision>239</cp:revision>
  <dcterms:created xsi:type="dcterms:W3CDTF">2017-08-15T13:01:37Z</dcterms:created>
  <dcterms:modified xsi:type="dcterms:W3CDTF">2018-11-17T11:40:29Z</dcterms:modified>
</cp:coreProperties>
</file>