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j9JvX7gxXHmivuG3/Ak7CB/3D5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BBCC9F-CA2F-493F-9C32-291D7BE04913}">
  <a:tblStyle styleId="{10BBCC9F-CA2F-493F-9C32-291D7BE0491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1f0dd5f0af0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g1f0dd5f0af0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1f0dd5f0af0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3" name="Google Shape;793;g1f0dd5f0af0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3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27.png"/><Relationship Id="rId6"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8"/>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8"/>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8"/>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3" name="Shape 243"/>
        <p:cNvGrpSpPr/>
        <p:nvPr/>
      </p:nvGrpSpPr>
      <p:grpSpPr>
        <a:xfrm>
          <a:off x="0" y="0"/>
          <a:ext cx="0" cy="0"/>
          <a:chOff x="0" y="0"/>
          <a:chExt cx="0" cy="0"/>
        </a:xfrm>
      </p:grpSpPr>
      <p:pic>
        <p:nvPicPr>
          <p:cNvPr descr="A yellow circle on a black background&#10;&#10;Description automatically generated" id="244" name="Google Shape;244;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5" name="Google Shape;245;p17"/>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8" name="Google Shape;248;p17"/>
          <p:cNvGrpSpPr/>
          <p:nvPr/>
        </p:nvGrpSpPr>
        <p:grpSpPr>
          <a:xfrm>
            <a:off x="0" y="1318491"/>
            <a:ext cx="1397812" cy="58002"/>
            <a:chOff x="0" y="1077191"/>
            <a:chExt cx="1397812" cy="58002"/>
          </a:xfrm>
        </p:grpSpPr>
        <p:sp>
          <p:nvSpPr>
            <p:cNvPr id="249" name="Google Shape;249;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1" name="Google Shape;251;p1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252" name="Google Shape;252;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53" name="Google Shape;253;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4" name="Google Shape;254;p17"/>
          <p:cNvGrpSpPr/>
          <p:nvPr/>
        </p:nvGrpSpPr>
        <p:grpSpPr>
          <a:xfrm>
            <a:off x="11436251" y="129884"/>
            <a:ext cx="661669" cy="1214119"/>
            <a:chOff x="11436251" y="129884"/>
            <a:chExt cx="661669" cy="1214119"/>
          </a:xfrm>
        </p:grpSpPr>
        <p:sp>
          <p:nvSpPr>
            <p:cNvPr id="255" name="Google Shape;255;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3" name="Google Shape;283;p17"/>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4" name="Shape 284"/>
        <p:cNvGrpSpPr/>
        <p:nvPr/>
      </p:nvGrpSpPr>
      <p:grpSpPr>
        <a:xfrm>
          <a:off x="0" y="0"/>
          <a:ext cx="0" cy="0"/>
          <a:chOff x="0" y="0"/>
          <a:chExt cx="0" cy="0"/>
        </a:xfrm>
      </p:grpSpPr>
      <p:pic>
        <p:nvPicPr>
          <p:cNvPr descr="A yellow circle on a black background&#10;&#10;Description automatically generated" id="285" name="Google Shape;285;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6" name="Google Shape;286;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9" name="Google Shape;289;p18"/>
          <p:cNvGrpSpPr/>
          <p:nvPr/>
        </p:nvGrpSpPr>
        <p:grpSpPr>
          <a:xfrm>
            <a:off x="0" y="1318491"/>
            <a:ext cx="1397812" cy="58002"/>
            <a:chOff x="0" y="1077191"/>
            <a:chExt cx="1397812" cy="58002"/>
          </a:xfrm>
        </p:grpSpPr>
        <p:sp>
          <p:nvSpPr>
            <p:cNvPr id="290" name="Google Shape;290;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2" name="Google Shape;292;p1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293" name="Google Shape;293;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4" name="Google Shape;294;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5" name="Google Shape;295;p18"/>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6" name="Google Shape;296;p18"/>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18"/>
          <p:cNvGrpSpPr/>
          <p:nvPr/>
        </p:nvGrpSpPr>
        <p:grpSpPr>
          <a:xfrm>
            <a:off x="11626751" y="129884"/>
            <a:ext cx="661669" cy="1214119"/>
            <a:chOff x="11436251" y="129884"/>
            <a:chExt cx="661669" cy="1214119"/>
          </a:xfrm>
        </p:grpSpPr>
        <p:sp>
          <p:nvSpPr>
            <p:cNvPr id="298" name="Google Shape;298;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19"/>
          <p:cNvGrpSpPr/>
          <p:nvPr/>
        </p:nvGrpSpPr>
        <p:grpSpPr>
          <a:xfrm>
            <a:off x="0" y="1318491"/>
            <a:ext cx="1397812" cy="58002"/>
            <a:chOff x="0" y="1077191"/>
            <a:chExt cx="1397812" cy="58002"/>
          </a:xfrm>
        </p:grpSpPr>
        <p:sp>
          <p:nvSpPr>
            <p:cNvPr id="332" name="Google Shape;332;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19"/>
          <p:cNvGrpSpPr/>
          <p:nvPr/>
        </p:nvGrpSpPr>
        <p:grpSpPr>
          <a:xfrm>
            <a:off x="11436251" y="129884"/>
            <a:ext cx="661669" cy="1214119"/>
            <a:chOff x="11436251" y="129884"/>
            <a:chExt cx="661669" cy="1214119"/>
          </a:xfrm>
        </p:grpSpPr>
        <p:sp>
          <p:nvSpPr>
            <p:cNvPr id="338" name="Google Shape;33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0"/>
          <p:cNvGrpSpPr/>
          <p:nvPr/>
        </p:nvGrpSpPr>
        <p:grpSpPr>
          <a:xfrm>
            <a:off x="0" y="1318491"/>
            <a:ext cx="1397812" cy="58002"/>
            <a:chOff x="0" y="1077191"/>
            <a:chExt cx="1397812" cy="58002"/>
          </a:xfrm>
        </p:grpSpPr>
        <p:sp>
          <p:nvSpPr>
            <p:cNvPr id="374" name="Google Shape;374;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0"/>
          <p:cNvGrpSpPr/>
          <p:nvPr/>
        </p:nvGrpSpPr>
        <p:grpSpPr>
          <a:xfrm>
            <a:off x="11436251" y="129884"/>
            <a:ext cx="661669" cy="1214119"/>
            <a:chOff x="11436251" y="129884"/>
            <a:chExt cx="661669" cy="1214119"/>
          </a:xfrm>
        </p:grpSpPr>
        <p:sp>
          <p:nvSpPr>
            <p:cNvPr id="380" name="Google Shape;380;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1"/>
          <p:cNvGrpSpPr/>
          <p:nvPr/>
        </p:nvGrpSpPr>
        <p:grpSpPr>
          <a:xfrm>
            <a:off x="0" y="1318491"/>
            <a:ext cx="1397812" cy="58002"/>
            <a:chOff x="0" y="1077191"/>
            <a:chExt cx="1397812" cy="58002"/>
          </a:xfrm>
        </p:grpSpPr>
        <p:sp>
          <p:nvSpPr>
            <p:cNvPr id="417" name="Google Shape;417;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1"/>
          <p:cNvGrpSpPr/>
          <p:nvPr/>
        </p:nvGrpSpPr>
        <p:grpSpPr>
          <a:xfrm>
            <a:off x="11614051" y="129884"/>
            <a:ext cx="661669" cy="1214119"/>
            <a:chOff x="11436251" y="129884"/>
            <a:chExt cx="661669" cy="1214119"/>
          </a:xfrm>
        </p:grpSpPr>
        <p:sp>
          <p:nvSpPr>
            <p:cNvPr id="422" name="Google Shape;422;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2"/>
          <p:cNvGrpSpPr/>
          <p:nvPr/>
        </p:nvGrpSpPr>
        <p:grpSpPr>
          <a:xfrm>
            <a:off x="0" y="1318491"/>
            <a:ext cx="1397812" cy="58002"/>
            <a:chOff x="0" y="1077191"/>
            <a:chExt cx="1397812" cy="58002"/>
          </a:xfrm>
        </p:grpSpPr>
        <p:sp>
          <p:nvSpPr>
            <p:cNvPr id="458" name="Google Shape;458;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2"/>
          <p:cNvGrpSpPr/>
          <p:nvPr/>
        </p:nvGrpSpPr>
        <p:grpSpPr>
          <a:xfrm>
            <a:off x="11436251" y="129884"/>
            <a:ext cx="661669" cy="1214119"/>
            <a:chOff x="11436251" y="129884"/>
            <a:chExt cx="661669" cy="1214119"/>
          </a:xfrm>
        </p:grpSpPr>
        <p:sp>
          <p:nvSpPr>
            <p:cNvPr id="463" name="Google Shape;463;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3"/>
          <p:cNvGrpSpPr/>
          <p:nvPr/>
        </p:nvGrpSpPr>
        <p:grpSpPr>
          <a:xfrm>
            <a:off x="0" y="1318491"/>
            <a:ext cx="1397812" cy="58002"/>
            <a:chOff x="0" y="1077191"/>
            <a:chExt cx="1397812" cy="58002"/>
          </a:xfrm>
        </p:grpSpPr>
        <p:sp>
          <p:nvSpPr>
            <p:cNvPr id="499" name="Google Shape;499;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3"/>
          <p:cNvGrpSpPr/>
          <p:nvPr/>
        </p:nvGrpSpPr>
        <p:grpSpPr>
          <a:xfrm>
            <a:off x="11436251" y="129884"/>
            <a:ext cx="661669" cy="1214119"/>
            <a:chOff x="11436251" y="129884"/>
            <a:chExt cx="661669" cy="1214119"/>
          </a:xfrm>
        </p:grpSpPr>
        <p:sp>
          <p:nvSpPr>
            <p:cNvPr id="504" name="Google Shape;504;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4"/>
          <p:cNvGrpSpPr/>
          <p:nvPr/>
        </p:nvGrpSpPr>
        <p:grpSpPr>
          <a:xfrm>
            <a:off x="0" y="1318491"/>
            <a:ext cx="1397812" cy="58002"/>
            <a:chOff x="0" y="1077191"/>
            <a:chExt cx="1397812" cy="58002"/>
          </a:xfrm>
        </p:grpSpPr>
        <p:sp>
          <p:nvSpPr>
            <p:cNvPr id="540" name="Google Shape;540;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4"/>
          <p:cNvGrpSpPr/>
          <p:nvPr/>
        </p:nvGrpSpPr>
        <p:grpSpPr>
          <a:xfrm>
            <a:off x="11436251" y="129884"/>
            <a:ext cx="661669" cy="1214119"/>
            <a:chOff x="11436251" y="129884"/>
            <a:chExt cx="661669" cy="1214119"/>
          </a:xfrm>
        </p:grpSpPr>
        <p:sp>
          <p:nvSpPr>
            <p:cNvPr id="545" name="Google Shape;545;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5"/>
          <p:cNvGrpSpPr/>
          <p:nvPr/>
        </p:nvGrpSpPr>
        <p:grpSpPr>
          <a:xfrm>
            <a:off x="0" y="1318491"/>
            <a:ext cx="1397812" cy="58002"/>
            <a:chOff x="0" y="1077191"/>
            <a:chExt cx="1397812" cy="58002"/>
          </a:xfrm>
        </p:grpSpPr>
        <p:sp>
          <p:nvSpPr>
            <p:cNvPr id="582" name="Google Shape;582;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5"/>
          <p:cNvGrpSpPr/>
          <p:nvPr/>
        </p:nvGrpSpPr>
        <p:grpSpPr>
          <a:xfrm>
            <a:off x="11614051" y="129884"/>
            <a:ext cx="661669" cy="1214119"/>
            <a:chOff x="11436251" y="129884"/>
            <a:chExt cx="661669" cy="1214119"/>
          </a:xfrm>
        </p:grpSpPr>
        <p:sp>
          <p:nvSpPr>
            <p:cNvPr id="587" name="Google Shape;587;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9"/>
          <p:cNvGrpSpPr/>
          <p:nvPr/>
        </p:nvGrpSpPr>
        <p:grpSpPr>
          <a:xfrm>
            <a:off x="11436251" y="129884"/>
            <a:ext cx="661669" cy="1214119"/>
            <a:chOff x="11436251" y="129884"/>
            <a:chExt cx="661669" cy="1214119"/>
          </a:xfrm>
        </p:grpSpPr>
        <p:sp>
          <p:nvSpPr>
            <p:cNvPr id="29" name="Google Shape;29;p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9"/>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9"/>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0"/>
          <p:cNvGrpSpPr/>
          <p:nvPr/>
        </p:nvGrpSpPr>
        <p:grpSpPr>
          <a:xfrm>
            <a:off x="0" y="1318491"/>
            <a:ext cx="1397812" cy="58002"/>
            <a:chOff x="0" y="1077191"/>
            <a:chExt cx="1397812" cy="58002"/>
          </a:xfrm>
        </p:grpSpPr>
        <p:sp>
          <p:nvSpPr>
            <p:cNvPr id="65" name="Google Shape;65;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0"/>
          <p:cNvGrpSpPr/>
          <p:nvPr/>
        </p:nvGrpSpPr>
        <p:grpSpPr>
          <a:xfrm>
            <a:off x="11436251" y="129884"/>
            <a:ext cx="661669" cy="1214119"/>
            <a:chOff x="11436251" y="129884"/>
            <a:chExt cx="661669" cy="1214119"/>
          </a:xfrm>
        </p:grpSpPr>
        <p:sp>
          <p:nvSpPr>
            <p:cNvPr id="71" name="Google Shape;71;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1"/>
          <p:cNvGrpSpPr/>
          <p:nvPr/>
        </p:nvGrpSpPr>
        <p:grpSpPr>
          <a:xfrm>
            <a:off x="0" y="1318491"/>
            <a:ext cx="1397812" cy="58002"/>
            <a:chOff x="0" y="1077191"/>
            <a:chExt cx="1397812" cy="58002"/>
          </a:xfrm>
        </p:grpSpPr>
        <p:sp>
          <p:nvSpPr>
            <p:cNvPr id="107" name="Google Shape;107;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1"/>
          <p:cNvGrpSpPr/>
          <p:nvPr/>
        </p:nvGrpSpPr>
        <p:grpSpPr>
          <a:xfrm>
            <a:off x="11436251" y="129884"/>
            <a:ext cx="661669" cy="1214119"/>
            <a:chOff x="11436251" y="129884"/>
            <a:chExt cx="661669" cy="1214119"/>
          </a:xfrm>
        </p:grpSpPr>
        <p:sp>
          <p:nvSpPr>
            <p:cNvPr id="113" name="Google Shape;113;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1"/>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47" name="Google Shape;147;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9" name="Google Shape;149;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50" name="Google Shape;150;p12"/>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51" name="Google Shape;151;p12"/>
          <p:cNvGrpSpPr/>
          <p:nvPr/>
        </p:nvGrpSpPr>
        <p:grpSpPr>
          <a:xfrm>
            <a:off x="11436251" y="129884"/>
            <a:ext cx="661669" cy="1214119"/>
            <a:chOff x="11436251" y="129884"/>
            <a:chExt cx="661669" cy="1214119"/>
          </a:xfrm>
        </p:grpSpPr>
        <p:sp>
          <p:nvSpPr>
            <p:cNvPr id="152" name="Google Shape;152;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0" name="Google Shape;180;p12"/>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181" name="Shape 181"/>
        <p:cNvGrpSpPr/>
        <p:nvPr/>
      </p:nvGrpSpPr>
      <p:grpSpPr>
        <a:xfrm>
          <a:off x="0" y="0"/>
          <a:ext cx="0" cy="0"/>
          <a:chOff x="0" y="0"/>
          <a:chExt cx="0" cy="0"/>
        </a:xfrm>
      </p:grpSpPr>
      <p:pic>
        <p:nvPicPr>
          <p:cNvPr descr="A logo with blue and yellow colors&#10;&#10;Description automatically generated" id="182" name="Google Shape;182;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83" name="Google Shape;183;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84" name="Google Shape;184;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85" name="Google Shape;185;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86" name="Google Shape;186;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87" name="Google Shape;187;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88" name="Google Shape;188;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89" name="Shape 189"/>
        <p:cNvGrpSpPr/>
        <p:nvPr/>
      </p:nvGrpSpPr>
      <p:grpSpPr>
        <a:xfrm>
          <a:off x="0" y="0"/>
          <a:ext cx="0" cy="0"/>
          <a:chOff x="0" y="0"/>
          <a:chExt cx="0" cy="0"/>
        </a:xfrm>
      </p:grpSpPr>
      <p:pic>
        <p:nvPicPr>
          <p:cNvPr descr="A logo with blue and yellow colors&#10;&#10;Description automatically generated" id="190" name="Google Shape;190;p14"/>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191" name="Google Shape;191;p14"/>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2" name="Google Shape;192;p14"/>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93" name="Google Shape;193;p14"/>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4"/>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195" name="Google Shape;195;p14"/>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96" name="Shape 196"/>
        <p:cNvGrpSpPr/>
        <p:nvPr/>
      </p:nvGrpSpPr>
      <p:grpSpPr>
        <a:xfrm>
          <a:off x="0" y="0"/>
          <a:ext cx="0" cy="0"/>
          <a:chOff x="0" y="0"/>
          <a:chExt cx="0" cy="0"/>
        </a:xfrm>
      </p:grpSpPr>
      <p:sp>
        <p:nvSpPr>
          <p:cNvPr id="197" name="Google Shape;197;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98" name="Google Shape;198;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99" name="Google Shape;199;p1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00" name="Google Shape;200;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2" name="Google Shape;202;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03" name="Google Shape;203;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04" name="Shape 204"/>
        <p:cNvGrpSpPr/>
        <p:nvPr/>
      </p:nvGrpSpPr>
      <p:grpSpPr>
        <a:xfrm>
          <a:off x="0" y="0"/>
          <a:ext cx="0" cy="0"/>
          <a:chOff x="0" y="0"/>
          <a:chExt cx="0" cy="0"/>
        </a:xfrm>
      </p:grpSpPr>
      <p:pic>
        <p:nvPicPr>
          <p:cNvPr descr="A yellow circle on a black background&#10;&#10;Description automatically generated" id="205" name="Google Shape;205;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6" name="Google Shape;206;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9" name="Google Shape;209;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10" name="Google Shape;210;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13" name="Google Shape;213;p16"/>
          <p:cNvGrpSpPr/>
          <p:nvPr/>
        </p:nvGrpSpPr>
        <p:grpSpPr>
          <a:xfrm>
            <a:off x="11436251" y="129884"/>
            <a:ext cx="661669" cy="1214119"/>
            <a:chOff x="11436251" y="129884"/>
            <a:chExt cx="661669" cy="1214119"/>
          </a:xfrm>
        </p:grpSpPr>
        <p:sp>
          <p:nvSpPr>
            <p:cNvPr id="214" name="Google Shape;214;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2" name="Google Shape;242;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23.png"/><Relationship Id="rId7"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8" y="835248"/>
            <a:ext cx="10674351"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Value Proposition Canvas</a:t>
            </a:r>
            <a:endParaRPr/>
          </a:p>
        </p:txBody>
      </p:sp>
      <p:pic>
        <p:nvPicPr>
          <p:cNvPr id="663" name="Google Shape;663;p1"/>
          <p:cNvPicPr preferRelativeResize="0"/>
          <p:nvPr/>
        </p:nvPicPr>
        <p:blipFill rotWithShape="1">
          <a:blip r:embed="rId3">
            <a:alphaModFix/>
          </a:blip>
          <a:srcRect b="0" l="0" r="0" t="0"/>
          <a:stretch/>
        </p:blipFill>
        <p:spPr>
          <a:xfrm>
            <a:off x="6454299" y="2734575"/>
            <a:ext cx="1805001" cy="923025"/>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581226" y="3733800"/>
            <a:ext cx="1582961" cy="80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A business model to communicate your offer</a:t>
            </a:r>
            <a:r>
              <a:rPr lang="en-GB" sz="2800">
                <a:solidFill>
                  <a:schemeClr val="accent1"/>
                </a:solidFill>
              </a:rPr>
              <a:t>.</a:t>
            </a:r>
            <a:endParaRPr sz="2800"/>
          </a:p>
        </p:txBody>
      </p:sp>
      <p:sp>
        <p:nvSpPr>
          <p:cNvPr id="672" name="Google Shape;672;p2"/>
          <p:cNvSpPr txBox="1"/>
          <p:nvPr/>
        </p:nvSpPr>
        <p:spPr>
          <a:xfrm>
            <a:off x="519125" y="1846100"/>
            <a:ext cx="5385300" cy="4617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rgbClr val="374151"/>
                </a:solidFill>
                <a:latin typeface="Montserrat Light"/>
                <a:ea typeface="Montserrat Light"/>
                <a:cs typeface="Montserrat Light"/>
                <a:sym typeface="Montserrat Light"/>
              </a:rPr>
              <a:t>The Value Proposition Canvas is a strategic tool that helps businesses create and refine their value proposition. It is part of the broader Business Model Canvas, a framework developed by Alexander Osterwalder and Yves Pigneur. The Value Proposition Canvas specifically focuses on understanding and designing the value that a product or service brings to customers.</a:t>
            </a:r>
            <a:endParaRPr/>
          </a:p>
          <a:p>
            <a:pPr indent="0" lvl="0" marL="0" marR="0" rtl="0" algn="l">
              <a:spcBef>
                <a:spcPts val="0"/>
              </a:spcBef>
              <a:spcAft>
                <a:spcPts val="0"/>
              </a:spcAft>
              <a:buNone/>
            </a:pPr>
            <a:r>
              <a:t/>
            </a:r>
            <a:endParaRPr sz="1400">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The canvas is a dynamic tool that can be iterated and refined as you gather more information about your customers and their preferences. Regularly revisit and update the canvas to stay aligned with changing customer needs and market dynamics.</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The Value Proposition Canvas is often used in conjunction with the Business Model Canvas to create a holistic view of a business's value proposition, customer segments, channels, and revenue streams. It's a practical tool for startups, entrepreneurs, and established businesses looking to create or refine their offerings in a customer-centric manner.</a:t>
            </a:r>
            <a:endParaRPr sz="1400">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work out a value proposition</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a:blip r:embed="rId3">
            <a:alphaModFix/>
          </a:blip>
          <a:stretch>
            <a:fillRect/>
          </a:stretch>
        </p:blipFill>
        <p:spPr>
          <a:xfrm>
            <a:off x="5828100" y="2087044"/>
            <a:ext cx="5959073" cy="29489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9867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298675" y="750470"/>
            <a:ext cx="10264549"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Montserrat SemiBold"/>
              <a:buNone/>
            </a:pPr>
            <a:r>
              <a:rPr lang="en-GB" sz="2800"/>
              <a:t>Build the customer profile</a:t>
            </a:r>
            <a:r>
              <a:rPr lang="en-GB" sz="2800">
                <a:solidFill>
                  <a:schemeClr val="accent3"/>
                </a:solidFill>
              </a:rPr>
              <a:t>.</a:t>
            </a:r>
            <a:endParaRPr sz="2800">
              <a:solidFill>
                <a:schemeClr val="accent3"/>
              </a:solidFill>
            </a:endParaRPr>
          </a:p>
        </p:txBody>
      </p:sp>
      <p:graphicFrame>
        <p:nvGraphicFramePr>
          <p:cNvPr id="682" name="Google Shape;682;p3"/>
          <p:cNvGraphicFramePr/>
          <p:nvPr/>
        </p:nvGraphicFramePr>
        <p:xfrm>
          <a:off x="1374965" y="3581400"/>
          <a:ext cx="3000000" cy="3000000"/>
        </p:xfrm>
        <a:graphic>
          <a:graphicData uri="http://schemas.openxmlformats.org/drawingml/2006/table">
            <a:tbl>
              <a:tblPr>
                <a:noFill/>
                <a:tableStyleId>{10BBCC9F-CA2F-493F-9C32-291D7BE04913}</a:tableStyleId>
              </a:tblPr>
              <a:tblGrid>
                <a:gridCol w="4711550"/>
                <a:gridCol w="4421400"/>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20075">
                <a:tc>
                  <a:txBody>
                    <a:bodyPr/>
                    <a:lstStyle/>
                    <a:p>
                      <a:pPr indent="0" lvl="0" marL="0" marR="0" rtl="0" algn="l">
                        <a:spcBef>
                          <a:spcPts val="0"/>
                        </a:spcBef>
                        <a:spcAft>
                          <a:spcPts val="0"/>
                        </a:spcAft>
                        <a:buNone/>
                      </a:pPr>
                      <a:r>
                        <a:rPr b="1" lang="en-GB" sz="1200" u="none" cap="none" strike="noStrike">
                          <a:solidFill>
                            <a:schemeClr val="dk2"/>
                          </a:solidFill>
                          <a:latin typeface="Montserrat Light"/>
                          <a:ea typeface="Montserrat Light"/>
                          <a:cs typeface="Montserrat Light"/>
                          <a:sym typeface="Montserrat Light"/>
                        </a:rPr>
                        <a:t>Customer jobs: </a:t>
                      </a:r>
                      <a:r>
                        <a:rPr lang="en-GB" sz="1200" u="none" cap="none" strike="noStrike">
                          <a:solidFill>
                            <a:schemeClr val="dk2"/>
                          </a:solidFill>
                          <a:latin typeface="Montserrat Light"/>
                          <a:ea typeface="Montserrat Light"/>
                          <a:cs typeface="Montserrat Light"/>
                          <a:sym typeface="Montserrat Light"/>
                        </a:rPr>
                        <a:t>What are the main jobs or tasks that your customers are trying to get done? This could be functional, emotional, or social. </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a:t> </a:t>
                      </a:r>
                      <a:endParaRPr sz="1400">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08150">
                <a:tc>
                  <a:txBody>
                    <a:bodyPr/>
                    <a:lstStyle/>
                    <a:p>
                      <a:pPr indent="0" lvl="0" marL="0" marR="0" rtl="0" algn="l">
                        <a:spcBef>
                          <a:spcPts val="0"/>
                        </a:spcBef>
                        <a:spcAft>
                          <a:spcPts val="0"/>
                        </a:spcAft>
                        <a:buNone/>
                      </a:pPr>
                      <a:r>
                        <a:rPr b="1" lang="en-GB" sz="1200">
                          <a:solidFill>
                            <a:schemeClr val="dk2"/>
                          </a:solidFill>
                          <a:latin typeface="Montserrat Light"/>
                          <a:ea typeface="Montserrat Light"/>
                          <a:cs typeface="Montserrat Light"/>
                          <a:sym typeface="Montserrat Light"/>
                        </a:rPr>
                        <a:t>Pains:</a:t>
                      </a:r>
                      <a:r>
                        <a:rPr lang="en-GB" sz="1200">
                          <a:solidFill>
                            <a:schemeClr val="dk2"/>
                          </a:solidFill>
                          <a:latin typeface="Montserrat Light"/>
                          <a:ea typeface="Montserrat Light"/>
                          <a:cs typeface="Montserrat Light"/>
                          <a:sym typeface="Montserrat Light"/>
                        </a:rPr>
                        <a:t> What are the challenges, frustrations, or fears that your customers experience in trying to get their jobs done?</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23100">
                <a:tc>
                  <a:txBody>
                    <a:bodyPr/>
                    <a:lstStyle/>
                    <a:p>
                      <a:pPr indent="0" lvl="0" marL="0" marR="0" rtl="0" algn="l">
                        <a:spcBef>
                          <a:spcPts val="0"/>
                        </a:spcBef>
                        <a:spcAft>
                          <a:spcPts val="0"/>
                        </a:spcAft>
                        <a:buNone/>
                      </a:pPr>
                      <a:r>
                        <a:rPr b="1" lang="en-GB" sz="1200">
                          <a:solidFill>
                            <a:schemeClr val="dk2"/>
                          </a:solidFill>
                          <a:latin typeface="Montserrat Light"/>
                          <a:ea typeface="Montserrat Light"/>
                          <a:cs typeface="Montserrat Light"/>
                          <a:sym typeface="Montserrat Light"/>
                        </a:rPr>
                        <a:t>Gains:</a:t>
                      </a:r>
                      <a:r>
                        <a:rPr lang="en-GB" sz="1200">
                          <a:solidFill>
                            <a:schemeClr val="dk2"/>
                          </a:solidFill>
                          <a:latin typeface="Montserrat Light"/>
                          <a:ea typeface="Montserrat Light"/>
                          <a:cs typeface="Montserrat Light"/>
                          <a:sym typeface="Montserrat Light"/>
                        </a:rPr>
                        <a:t> What are the desired outcomes, benefits, or gains that your customers are seeking?</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a:t> </a:t>
                      </a:r>
                      <a:endParaRPr sz="1400">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410652" y="1568725"/>
            <a:ext cx="10434300" cy="181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customer profile should consider what the customer need your products for and how they help with any pains that they suffer and benefits that they are seeking.  You need to:</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Identify your target customer segment.</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Understand their main jobs or tasks.</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Identify the pains associated with these jobs.</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Identify the gains or desired outcomes.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298675" y="750470"/>
            <a:ext cx="10397899"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Montserrat SemiBold"/>
              <a:buNone/>
            </a:pPr>
            <a:r>
              <a:rPr lang="en-GB" sz="2800"/>
              <a:t>Value map</a:t>
            </a:r>
            <a:r>
              <a:rPr lang="en-GB" sz="2800">
                <a:solidFill>
                  <a:srgbClr val="FF0000"/>
                </a:solidFill>
              </a:rPr>
              <a:t>.</a:t>
            </a:r>
            <a:r>
              <a:rPr lang="en-GB" sz="2400">
                <a:solidFill>
                  <a:srgbClr val="FF0000"/>
                </a:solidFill>
              </a:rPr>
              <a:t> </a:t>
            </a:r>
            <a:endParaRPr sz="2400">
              <a:solidFill>
                <a:srgbClr val="FF0000"/>
              </a:solidFill>
            </a:endParaRPr>
          </a:p>
        </p:txBody>
      </p:sp>
      <p:graphicFrame>
        <p:nvGraphicFramePr>
          <p:cNvPr id="691" name="Google Shape;691;p4"/>
          <p:cNvGraphicFramePr/>
          <p:nvPr/>
        </p:nvGraphicFramePr>
        <p:xfrm>
          <a:off x="1388342" y="3305174"/>
          <a:ext cx="3000000" cy="3000000"/>
        </p:xfrm>
        <a:graphic>
          <a:graphicData uri="http://schemas.openxmlformats.org/drawingml/2006/table">
            <a:tbl>
              <a:tblPr>
                <a:noFill/>
                <a:tableStyleId>{10BBCC9F-CA2F-493F-9C32-291D7BE04913}</a:tableStyleId>
              </a:tblPr>
              <a:tblGrid>
                <a:gridCol w="4711550"/>
                <a:gridCol w="4421400"/>
              </a:tblGrid>
              <a:tr h="558750">
                <a:tc>
                  <a:txBody>
                    <a:bodyPr/>
                    <a:lstStyle/>
                    <a:p>
                      <a:pPr indent="0" lvl="0" marL="0" marR="0" rtl="0" algn="l">
                        <a:lnSpc>
                          <a:spcPct val="115000"/>
                        </a:lnSpc>
                        <a:spcBef>
                          <a:spcPts val="0"/>
                        </a:spcBef>
                        <a:spcAft>
                          <a:spcPts val="0"/>
                        </a:spcAft>
                        <a:buNone/>
                      </a:pPr>
                      <a:r>
                        <a:t/>
                      </a:r>
                      <a:endParaRPr sz="1400">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a:t> </a:t>
                      </a:r>
                      <a:r>
                        <a:rPr b="1" i="0" lang="en-GB" sz="1300">
                          <a:solidFill>
                            <a:schemeClr val="accent1"/>
                          </a:solidFill>
                          <a:latin typeface="Montserrat SemiBold"/>
                          <a:ea typeface="Montserrat SemiBold"/>
                          <a:cs typeface="Montserrat SemiBold"/>
                          <a:sym typeface="Montserrat SemiBold"/>
                        </a:rPr>
                        <a:t>Complete these</a:t>
                      </a:r>
                      <a:r>
                        <a:rPr b="1" i="0" lang="en-GB" sz="1300">
                          <a:solidFill>
                            <a:schemeClr val="accent1"/>
                          </a:solidFill>
                          <a:latin typeface="Montserrat SemiBold"/>
                          <a:ea typeface="Montserrat SemiBold"/>
                          <a:cs typeface="Montserrat SemiBold"/>
                          <a:sym typeface="Montserrat SemiBold"/>
                        </a:rPr>
                        <a:t> boxes</a:t>
                      </a:r>
                      <a:endParaRPr b="1" i="0" sz="1300">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96600">
                <a:tc>
                  <a:txBody>
                    <a:bodyPr/>
                    <a:lstStyle/>
                    <a:p>
                      <a:pPr indent="0" lvl="0" marL="0" marR="0" rtl="0" algn="l">
                        <a:spcBef>
                          <a:spcPts val="0"/>
                        </a:spcBef>
                        <a:spcAft>
                          <a:spcPts val="0"/>
                        </a:spcAft>
                        <a:buNone/>
                      </a:pPr>
                      <a:r>
                        <a:rPr b="1" lang="en-GB" sz="1200">
                          <a:solidFill>
                            <a:schemeClr val="dk2"/>
                          </a:solidFill>
                          <a:latin typeface="Montserrat Light"/>
                          <a:ea typeface="Montserrat Light"/>
                          <a:cs typeface="Montserrat Light"/>
                          <a:sym typeface="Montserrat Light"/>
                        </a:rPr>
                        <a:t>Products &amp; Services</a:t>
                      </a:r>
                      <a:r>
                        <a:rPr b="0" lang="en-GB" sz="1200">
                          <a:solidFill>
                            <a:schemeClr val="dk2"/>
                          </a:solidFill>
                          <a:latin typeface="Montserrat Light"/>
                          <a:ea typeface="Montserrat Light"/>
                          <a:cs typeface="Montserrat Light"/>
                          <a:sym typeface="Montserrat Light"/>
                        </a:rPr>
                        <a:t>: What are the features and attributes of your product or service?</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a:t> </a:t>
                      </a:r>
                      <a:endParaRPr sz="1400">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88300">
                <a:tc>
                  <a:txBody>
                    <a:bodyPr/>
                    <a:lstStyle/>
                    <a:p>
                      <a:pPr indent="0" lvl="0" marL="0" marR="0" rtl="0" algn="l">
                        <a:spcBef>
                          <a:spcPts val="0"/>
                        </a:spcBef>
                        <a:spcAft>
                          <a:spcPts val="0"/>
                        </a:spcAft>
                        <a:buNone/>
                      </a:pPr>
                      <a:r>
                        <a:rPr b="1" lang="en-GB" sz="1200">
                          <a:solidFill>
                            <a:schemeClr val="dk2"/>
                          </a:solidFill>
                          <a:latin typeface="Montserrat Light"/>
                          <a:ea typeface="Montserrat Light"/>
                          <a:cs typeface="Montserrat Light"/>
                          <a:sym typeface="Montserrat Light"/>
                        </a:rPr>
                        <a:t>Pain Relievers</a:t>
                      </a:r>
                      <a:r>
                        <a:rPr b="0" lang="en-GB" sz="1200">
                          <a:solidFill>
                            <a:schemeClr val="dk2"/>
                          </a:solidFill>
                          <a:latin typeface="Montserrat Light"/>
                          <a:ea typeface="Montserrat Light"/>
                          <a:cs typeface="Montserrat Light"/>
                          <a:sym typeface="Montserrat Light"/>
                        </a:rPr>
                        <a:t>: How does your product or service alleviate or eliminate the pains identified in the Customer Profile?</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699525">
                <a:tc>
                  <a:txBody>
                    <a:bodyPr/>
                    <a:lstStyle/>
                    <a:p>
                      <a:pPr indent="0" lvl="0" marL="0" marR="0" rtl="0" algn="l">
                        <a:spcBef>
                          <a:spcPts val="0"/>
                        </a:spcBef>
                        <a:spcAft>
                          <a:spcPts val="0"/>
                        </a:spcAft>
                        <a:buNone/>
                      </a:pPr>
                      <a:r>
                        <a:rPr b="1" lang="en-GB" sz="1200">
                          <a:solidFill>
                            <a:schemeClr val="dk2"/>
                          </a:solidFill>
                          <a:latin typeface="Montserrat Light"/>
                          <a:ea typeface="Montserrat Light"/>
                          <a:cs typeface="Montserrat Light"/>
                          <a:sym typeface="Montserrat Light"/>
                        </a:rPr>
                        <a:t>Gain Creators</a:t>
                      </a:r>
                      <a:r>
                        <a:rPr b="0" lang="en-GB" sz="1200">
                          <a:solidFill>
                            <a:schemeClr val="dk2"/>
                          </a:solidFill>
                          <a:latin typeface="Montserrat Light"/>
                          <a:ea typeface="Montserrat Light"/>
                          <a:cs typeface="Montserrat Light"/>
                          <a:sym typeface="Montserrat Light"/>
                        </a:rPr>
                        <a:t>: How does your product or service provide the desired gains identified in the Customer Profile?</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a:t> </a:t>
                      </a:r>
                      <a:endParaRPr sz="1400">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364127" y="1518900"/>
            <a:ext cx="103326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Value Map considers features and benefits of your offer that help alleviate any pains that customers suffer and provide benefits that they are seeking. You need to:</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List the products or services you offer.</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Identify how your offerings relieve specific customer pains.</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Identify how your offerings create gains or provide benefits.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Finally…</a:t>
            </a:r>
            <a:endParaRPr sz="2800"/>
          </a:p>
        </p:txBody>
      </p:sp>
      <p:sp>
        <p:nvSpPr>
          <p:cNvPr id="700" name="Google Shape;700;p5"/>
          <p:cNvSpPr txBox="1"/>
          <p:nvPr/>
        </p:nvSpPr>
        <p:spPr>
          <a:xfrm>
            <a:off x="579575" y="1749925"/>
            <a:ext cx="4837200" cy="2893800"/>
          </a:xfrm>
          <a:prstGeom prst="rect">
            <a:avLst/>
          </a:prstGeom>
          <a:noFill/>
          <a:ln>
            <a:noFill/>
          </a:ln>
        </p:spPr>
        <p:txBody>
          <a:bodyPr anchorCtr="0" anchor="t" bIns="45700" lIns="91425" spcFirstLastPara="1" rIns="91425" wrap="square" tIns="45700">
            <a:spAutoFit/>
          </a:bodyPr>
          <a:lstStyle/>
          <a:p>
            <a:pPr indent="-2730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The Value Proposition Canvas is a visual tool that encourages a deep understanding of the customer's needs, pains, and gains. By filling out both sections of the canvas, businesses can align their offerings with customer needs more effectively and create a compelling value proposition.</a:t>
            </a:r>
            <a:endParaRPr/>
          </a:p>
          <a:p>
            <a:pPr indent="-184150" lvl="0" marL="285750" marR="0" rtl="0" algn="l">
              <a:spcBef>
                <a:spcPts val="0"/>
              </a:spcBef>
              <a:spcAft>
                <a:spcPts val="0"/>
              </a:spcAft>
              <a:buClr>
                <a:schemeClr val="dk1"/>
              </a:buClr>
              <a:buSzPts val="1600"/>
              <a:buFont typeface="Arial"/>
              <a:buNone/>
            </a:pPr>
            <a:r>
              <a:t/>
            </a:r>
            <a:endParaRPr>
              <a:solidFill>
                <a:schemeClr val="dk1"/>
              </a:solidFill>
              <a:latin typeface="Montserrat Light"/>
              <a:ea typeface="Montserrat Light"/>
              <a:cs typeface="Montserrat Light"/>
              <a:sym typeface="Montserrat Light"/>
            </a:endParaRPr>
          </a:p>
          <a:p>
            <a:pPr indent="-2730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Analyse the fit between the Customer Profile and Value Map. Ensure that your product or service aligns with the identified needs, pains, and gains of your target customers.</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p:txBody>
      </p:sp>
      <p:pic>
        <p:nvPicPr>
          <p:cNvPr id="701" name="Google Shape;701;p5"/>
          <p:cNvPicPr preferRelativeResize="0"/>
          <p:nvPr/>
        </p:nvPicPr>
        <p:blipFill>
          <a:blip r:embed="rId3">
            <a:alphaModFix/>
          </a:blip>
          <a:stretch>
            <a:fillRect/>
          </a:stretch>
        </p:blipFill>
        <p:spPr>
          <a:xfrm>
            <a:off x="5560750" y="1737044"/>
            <a:ext cx="5959073" cy="29489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1f0dd5f0af0_0_3"/>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707" name="Google Shape;707;g1f0dd5f0af0_0_3"/>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8" name="Google Shape;708;g1f0dd5f0af0_0_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09" name="Google Shape;709;g1f0dd5f0af0_0_3"/>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10" name="Google Shape;710;g1f0dd5f0af0_0_3"/>
          <p:cNvGrpSpPr/>
          <p:nvPr/>
        </p:nvGrpSpPr>
        <p:grpSpPr>
          <a:xfrm>
            <a:off x="0" y="1100016"/>
            <a:ext cx="1397787" cy="57996"/>
            <a:chOff x="0" y="1077191"/>
            <a:chExt cx="1397787" cy="57996"/>
          </a:xfrm>
        </p:grpSpPr>
        <p:sp>
          <p:nvSpPr>
            <p:cNvPr id="711" name="Google Shape;711;g1f0dd5f0af0_0_3"/>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2" name="Google Shape;712;g1f0dd5f0af0_0_3"/>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13" name="Google Shape;713;g1f0dd5f0af0_0_3"/>
          <p:cNvSpPr/>
          <p:nvPr/>
        </p:nvSpPr>
        <p:spPr>
          <a:xfrm>
            <a:off x="2004729" y="2514591"/>
            <a:ext cx="3402174" cy="3316508"/>
          </a:xfrm>
          <a:custGeom>
            <a:rect b="b" l="l" r="r" t="t"/>
            <a:pathLst>
              <a:path extrusionOk="0" h="4895215" w="4895215">
                <a:moveTo>
                  <a:pt x="4894973" y="0"/>
                </a:moveTo>
                <a:lnTo>
                  <a:pt x="0" y="0"/>
                </a:lnTo>
                <a:lnTo>
                  <a:pt x="0" y="4894973"/>
                </a:lnTo>
                <a:lnTo>
                  <a:pt x="4894973" y="4894973"/>
                </a:lnTo>
                <a:lnTo>
                  <a:pt x="4894973"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4" name="Google Shape;714;g1f0dd5f0af0_0_3"/>
          <p:cNvSpPr/>
          <p:nvPr/>
        </p:nvSpPr>
        <p:spPr>
          <a:xfrm>
            <a:off x="6739568" y="2527342"/>
            <a:ext cx="3402174" cy="3312636"/>
          </a:xfrm>
          <a:custGeom>
            <a:rect b="b" l="l" r="r" t="t"/>
            <a:pathLst>
              <a:path extrusionOk="0" h="4889500" w="4895215">
                <a:moveTo>
                  <a:pt x="2732922" y="4876800"/>
                </a:moveTo>
                <a:lnTo>
                  <a:pt x="2162064" y="4876800"/>
                </a:lnTo>
                <a:lnTo>
                  <a:pt x="2209013" y="4889500"/>
                </a:lnTo>
                <a:lnTo>
                  <a:pt x="2685972" y="4889500"/>
                </a:lnTo>
                <a:lnTo>
                  <a:pt x="2732922" y="4876800"/>
                </a:lnTo>
                <a:close/>
              </a:path>
              <a:path extrusionOk="0" h="4889500" w="4895215">
                <a:moveTo>
                  <a:pt x="2826006" y="4864100"/>
                </a:moveTo>
                <a:lnTo>
                  <a:pt x="2068979" y="4864100"/>
                </a:lnTo>
                <a:lnTo>
                  <a:pt x="2115383" y="4876800"/>
                </a:lnTo>
                <a:lnTo>
                  <a:pt x="2779602" y="4876800"/>
                </a:lnTo>
                <a:lnTo>
                  <a:pt x="2826006" y="4864100"/>
                </a:lnTo>
                <a:close/>
              </a:path>
              <a:path extrusionOk="0" h="4889500" w="4895215">
                <a:moveTo>
                  <a:pt x="3008679" y="4826000"/>
                </a:moveTo>
                <a:lnTo>
                  <a:pt x="1886305" y="4826000"/>
                </a:lnTo>
                <a:lnTo>
                  <a:pt x="2022861" y="4864100"/>
                </a:lnTo>
                <a:lnTo>
                  <a:pt x="2872124" y="4864100"/>
                </a:lnTo>
                <a:lnTo>
                  <a:pt x="3008679" y="4826000"/>
                </a:lnTo>
                <a:close/>
              </a:path>
              <a:path extrusionOk="0" h="4889500" w="4895215">
                <a:moveTo>
                  <a:pt x="2963469" y="50800"/>
                </a:moveTo>
                <a:lnTo>
                  <a:pt x="1931516" y="50800"/>
                </a:lnTo>
                <a:lnTo>
                  <a:pt x="1622055" y="139700"/>
                </a:lnTo>
                <a:lnTo>
                  <a:pt x="1579261" y="165100"/>
                </a:lnTo>
                <a:lnTo>
                  <a:pt x="1494818" y="190500"/>
                </a:lnTo>
                <a:lnTo>
                  <a:pt x="1453187" y="215900"/>
                </a:lnTo>
                <a:lnTo>
                  <a:pt x="1411961" y="228600"/>
                </a:lnTo>
                <a:lnTo>
                  <a:pt x="1371148" y="254000"/>
                </a:lnTo>
                <a:lnTo>
                  <a:pt x="1330756" y="266700"/>
                </a:lnTo>
                <a:lnTo>
                  <a:pt x="1251272" y="317500"/>
                </a:lnTo>
                <a:lnTo>
                  <a:pt x="1212197" y="330200"/>
                </a:lnTo>
                <a:lnTo>
                  <a:pt x="1173577" y="355600"/>
                </a:lnTo>
                <a:lnTo>
                  <a:pt x="1097738" y="406400"/>
                </a:lnTo>
                <a:lnTo>
                  <a:pt x="1023824" y="457200"/>
                </a:lnTo>
                <a:lnTo>
                  <a:pt x="951903" y="508000"/>
                </a:lnTo>
                <a:lnTo>
                  <a:pt x="916711" y="533400"/>
                </a:lnTo>
                <a:lnTo>
                  <a:pt x="882043" y="571500"/>
                </a:lnTo>
                <a:lnTo>
                  <a:pt x="847907" y="596900"/>
                </a:lnTo>
                <a:lnTo>
                  <a:pt x="814311" y="622300"/>
                </a:lnTo>
                <a:lnTo>
                  <a:pt x="781265" y="660400"/>
                </a:lnTo>
                <a:lnTo>
                  <a:pt x="748776" y="685800"/>
                </a:lnTo>
                <a:lnTo>
                  <a:pt x="716854" y="723900"/>
                </a:lnTo>
                <a:lnTo>
                  <a:pt x="685507" y="749300"/>
                </a:lnTo>
                <a:lnTo>
                  <a:pt x="654742" y="787400"/>
                </a:lnTo>
                <a:lnTo>
                  <a:pt x="624569" y="812800"/>
                </a:lnTo>
                <a:lnTo>
                  <a:pt x="594997" y="850900"/>
                </a:lnTo>
                <a:lnTo>
                  <a:pt x="566033" y="889000"/>
                </a:lnTo>
                <a:lnTo>
                  <a:pt x="537687" y="914400"/>
                </a:lnTo>
                <a:lnTo>
                  <a:pt x="509966" y="952500"/>
                </a:lnTo>
                <a:lnTo>
                  <a:pt x="482879" y="990600"/>
                </a:lnTo>
                <a:lnTo>
                  <a:pt x="456435" y="1028700"/>
                </a:lnTo>
                <a:lnTo>
                  <a:pt x="430643" y="1066800"/>
                </a:lnTo>
                <a:lnTo>
                  <a:pt x="405510" y="1104900"/>
                </a:lnTo>
                <a:lnTo>
                  <a:pt x="381045" y="1130300"/>
                </a:lnTo>
                <a:lnTo>
                  <a:pt x="357257" y="1168400"/>
                </a:lnTo>
                <a:lnTo>
                  <a:pt x="334154" y="1219200"/>
                </a:lnTo>
                <a:lnTo>
                  <a:pt x="311745" y="1257300"/>
                </a:lnTo>
                <a:lnTo>
                  <a:pt x="290039" y="1295400"/>
                </a:lnTo>
                <a:lnTo>
                  <a:pt x="269043" y="1333500"/>
                </a:lnTo>
                <a:lnTo>
                  <a:pt x="248766" y="1371600"/>
                </a:lnTo>
                <a:lnTo>
                  <a:pt x="229217" y="1409700"/>
                </a:lnTo>
                <a:lnTo>
                  <a:pt x="210404" y="1447800"/>
                </a:lnTo>
                <a:lnTo>
                  <a:pt x="192336" y="1498600"/>
                </a:lnTo>
                <a:lnTo>
                  <a:pt x="175021" y="1536700"/>
                </a:lnTo>
                <a:lnTo>
                  <a:pt x="158468" y="1574800"/>
                </a:lnTo>
                <a:lnTo>
                  <a:pt x="142685" y="1625600"/>
                </a:lnTo>
                <a:lnTo>
                  <a:pt x="127681" y="1663700"/>
                </a:lnTo>
                <a:lnTo>
                  <a:pt x="113464" y="1714500"/>
                </a:lnTo>
                <a:lnTo>
                  <a:pt x="100043" y="1752600"/>
                </a:lnTo>
                <a:lnTo>
                  <a:pt x="87426" y="1803400"/>
                </a:lnTo>
                <a:lnTo>
                  <a:pt x="75622" y="1841500"/>
                </a:lnTo>
                <a:lnTo>
                  <a:pt x="64640" y="1892300"/>
                </a:lnTo>
                <a:lnTo>
                  <a:pt x="54487" y="1930400"/>
                </a:lnTo>
                <a:lnTo>
                  <a:pt x="45172" y="1981200"/>
                </a:lnTo>
                <a:lnTo>
                  <a:pt x="36704" y="2019300"/>
                </a:lnTo>
                <a:lnTo>
                  <a:pt x="29091" y="2070100"/>
                </a:lnTo>
                <a:lnTo>
                  <a:pt x="22342" y="2120900"/>
                </a:lnTo>
                <a:lnTo>
                  <a:pt x="16466" y="2159000"/>
                </a:lnTo>
                <a:lnTo>
                  <a:pt x="11470" y="2209800"/>
                </a:lnTo>
                <a:lnTo>
                  <a:pt x="7363" y="2260600"/>
                </a:lnTo>
                <a:lnTo>
                  <a:pt x="4154" y="2298700"/>
                </a:lnTo>
                <a:lnTo>
                  <a:pt x="1852" y="2349500"/>
                </a:lnTo>
                <a:lnTo>
                  <a:pt x="464" y="2400300"/>
                </a:lnTo>
                <a:lnTo>
                  <a:pt x="0" y="2451100"/>
                </a:lnTo>
                <a:lnTo>
                  <a:pt x="464" y="2501900"/>
                </a:lnTo>
                <a:lnTo>
                  <a:pt x="1852" y="2540000"/>
                </a:lnTo>
                <a:lnTo>
                  <a:pt x="4154" y="2590800"/>
                </a:lnTo>
                <a:lnTo>
                  <a:pt x="7363" y="2641600"/>
                </a:lnTo>
                <a:lnTo>
                  <a:pt x="11470" y="2692400"/>
                </a:lnTo>
                <a:lnTo>
                  <a:pt x="16466" y="2730500"/>
                </a:lnTo>
                <a:lnTo>
                  <a:pt x="22342" y="2781300"/>
                </a:lnTo>
                <a:lnTo>
                  <a:pt x="29091" y="2832100"/>
                </a:lnTo>
                <a:lnTo>
                  <a:pt x="36704" y="2870200"/>
                </a:lnTo>
                <a:lnTo>
                  <a:pt x="45172" y="2921000"/>
                </a:lnTo>
                <a:lnTo>
                  <a:pt x="54487" y="2959100"/>
                </a:lnTo>
                <a:lnTo>
                  <a:pt x="64640" y="3009900"/>
                </a:lnTo>
                <a:lnTo>
                  <a:pt x="75622" y="3060700"/>
                </a:lnTo>
                <a:lnTo>
                  <a:pt x="87426" y="3098800"/>
                </a:lnTo>
                <a:lnTo>
                  <a:pt x="100043" y="3136900"/>
                </a:lnTo>
                <a:lnTo>
                  <a:pt x="113464" y="3187700"/>
                </a:lnTo>
                <a:lnTo>
                  <a:pt x="127681" y="3225800"/>
                </a:lnTo>
                <a:lnTo>
                  <a:pt x="142685" y="3276600"/>
                </a:lnTo>
                <a:lnTo>
                  <a:pt x="158468" y="3314700"/>
                </a:lnTo>
                <a:lnTo>
                  <a:pt x="175021" y="3352800"/>
                </a:lnTo>
                <a:lnTo>
                  <a:pt x="192336" y="3403600"/>
                </a:lnTo>
                <a:lnTo>
                  <a:pt x="210404" y="3441700"/>
                </a:lnTo>
                <a:lnTo>
                  <a:pt x="229217" y="3479800"/>
                </a:lnTo>
                <a:lnTo>
                  <a:pt x="248766" y="3530600"/>
                </a:lnTo>
                <a:lnTo>
                  <a:pt x="269043" y="3568700"/>
                </a:lnTo>
                <a:lnTo>
                  <a:pt x="290039" y="3606800"/>
                </a:lnTo>
                <a:lnTo>
                  <a:pt x="311745" y="3644900"/>
                </a:lnTo>
                <a:lnTo>
                  <a:pt x="334154" y="3683000"/>
                </a:lnTo>
                <a:lnTo>
                  <a:pt x="357257" y="3721100"/>
                </a:lnTo>
                <a:lnTo>
                  <a:pt x="381045" y="3759200"/>
                </a:lnTo>
                <a:lnTo>
                  <a:pt x="405510" y="3797300"/>
                </a:lnTo>
                <a:lnTo>
                  <a:pt x="430643" y="3835400"/>
                </a:lnTo>
                <a:lnTo>
                  <a:pt x="456435" y="3873500"/>
                </a:lnTo>
                <a:lnTo>
                  <a:pt x="482879" y="3911600"/>
                </a:lnTo>
                <a:lnTo>
                  <a:pt x="509966" y="3949700"/>
                </a:lnTo>
                <a:lnTo>
                  <a:pt x="537687" y="3975100"/>
                </a:lnTo>
                <a:lnTo>
                  <a:pt x="566033" y="4013200"/>
                </a:lnTo>
                <a:lnTo>
                  <a:pt x="594997" y="4051300"/>
                </a:lnTo>
                <a:lnTo>
                  <a:pt x="624569" y="4076700"/>
                </a:lnTo>
                <a:lnTo>
                  <a:pt x="654742" y="4114800"/>
                </a:lnTo>
                <a:lnTo>
                  <a:pt x="685507" y="4152900"/>
                </a:lnTo>
                <a:lnTo>
                  <a:pt x="716854" y="4178300"/>
                </a:lnTo>
                <a:lnTo>
                  <a:pt x="748776" y="4216400"/>
                </a:lnTo>
                <a:lnTo>
                  <a:pt x="781265" y="4241800"/>
                </a:lnTo>
                <a:lnTo>
                  <a:pt x="814311" y="4267200"/>
                </a:lnTo>
                <a:lnTo>
                  <a:pt x="847907" y="4305300"/>
                </a:lnTo>
                <a:lnTo>
                  <a:pt x="882043" y="4330700"/>
                </a:lnTo>
                <a:lnTo>
                  <a:pt x="916711" y="4356100"/>
                </a:lnTo>
                <a:lnTo>
                  <a:pt x="951903" y="4381500"/>
                </a:lnTo>
                <a:lnTo>
                  <a:pt x="987610" y="4406900"/>
                </a:lnTo>
                <a:lnTo>
                  <a:pt x="1023824" y="4445000"/>
                </a:lnTo>
                <a:lnTo>
                  <a:pt x="1097738" y="4495800"/>
                </a:lnTo>
                <a:lnTo>
                  <a:pt x="1135421" y="4508500"/>
                </a:lnTo>
                <a:lnTo>
                  <a:pt x="1212197" y="4559300"/>
                </a:lnTo>
                <a:lnTo>
                  <a:pt x="1290795" y="4610100"/>
                </a:lnTo>
                <a:lnTo>
                  <a:pt x="1330756" y="4622800"/>
                </a:lnTo>
                <a:lnTo>
                  <a:pt x="1371148" y="4648200"/>
                </a:lnTo>
                <a:lnTo>
                  <a:pt x="1411961" y="4660900"/>
                </a:lnTo>
                <a:lnTo>
                  <a:pt x="1453187" y="4686300"/>
                </a:lnTo>
                <a:lnTo>
                  <a:pt x="1494818" y="4699000"/>
                </a:lnTo>
                <a:lnTo>
                  <a:pt x="1536846" y="4724400"/>
                </a:lnTo>
                <a:lnTo>
                  <a:pt x="1665219" y="4762500"/>
                </a:lnTo>
                <a:lnTo>
                  <a:pt x="1708746" y="4787900"/>
                </a:lnTo>
                <a:lnTo>
                  <a:pt x="1841415" y="4826000"/>
                </a:lnTo>
                <a:lnTo>
                  <a:pt x="3053570" y="4826000"/>
                </a:lnTo>
                <a:lnTo>
                  <a:pt x="3186238" y="4787900"/>
                </a:lnTo>
                <a:lnTo>
                  <a:pt x="3229765" y="4762500"/>
                </a:lnTo>
                <a:lnTo>
                  <a:pt x="3358138" y="4724400"/>
                </a:lnTo>
                <a:lnTo>
                  <a:pt x="3400165" y="4699000"/>
                </a:lnTo>
                <a:lnTo>
                  <a:pt x="3441796" y="4686300"/>
                </a:lnTo>
                <a:lnTo>
                  <a:pt x="3483022" y="4660900"/>
                </a:lnTo>
                <a:lnTo>
                  <a:pt x="3523835" y="4648200"/>
                </a:lnTo>
                <a:lnTo>
                  <a:pt x="3564226" y="4622800"/>
                </a:lnTo>
                <a:lnTo>
                  <a:pt x="3604188" y="4610100"/>
                </a:lnTo>
                <a:lnTo>
                  <a:pt x="3682785" y="4559300"/>
                </a:lnTo>
                <a:lnTo>
                  <a:pt x="3759561" y="4508500"/>
                </a:lnTo>
                <a:lnTo>
                  <a:pt x="3797243" y="4495800"/>
                </a:lnTo>
                <a:lnTo>
                  <a:pt x="3871157" y="4445000"/>
                </a:lnTo>
                <a:lnTo>
                  <a:pt x="3907370" y="4406900"/>
                </a:lnTo>
                <a:lnTo>
                  <a:pt x="3943077" y="4381500"/>
                </a:lnTo>
                <a:lnTo>
                  <a:pt x="3978269" y="4356100"/>
                </a:lnTo>
                <a:lnTo>
                  <a:pt x="4012937" y="4330700"/>
                </a:lnTo>
                <a:lnTo>
                  <a:pt x="4047073" y="4305300"/>
                </a:lnTo>
                <a:lnTo>
                  <a:pt x="4080668" y="4267200"/>
                </a:lnTo>
                <a:lnTo>
                  <a:pt x="4113714" y="4241800"/>
                </a:lnTo>
                <a:lnTo>
                  <a:pt x="4146203" y="4216400"/>
                </a:lnTo>
                <a:lnTo>
                  <a:pt x="4178125" y="4178300"/>
                </a:lnTo>
                <a:lnTo>
                  <a:pt x="4209472" y="4152900"/>
                </a:lnTo>
                <a:lnTo>
                  <a:pt x="4240236" y="4114800"/>
                </a:lnTo>
                <a:lnTo>
                  <a:pt x="4270409" y="4076700"/>
                </a:lnTo>
                <a:lnTo>
                  <a:pt x="4299981" y="4051300"/>
                </a:lnTo>
                <a:lnTo>
                  <a:pt x="4328945" y="4013200"/>
                </a:lnTo>
                <a:lnTo>
                  <a:pt x="4357291" y="3975100"/>
                </a:lnTo>
                <a:lnTo>
                  <a:pt x="4385012" y="3949700"/>
                </a:lnTo>
                <a:lnTo>
                  <a:pt x="4412098" y="3911600"/>
                </a:lnTo>
                <a:lnTo>
                  <a:pt x="4438542" y="3873500"/>
                </a:lnTo>
                <a:lnTo>
                  <a:pt x="4464334" y="3835400"/>
                </a:lnTo>
                <a:lnTo>
                  <a:pt x="4489467" y="3797300"/>
                </a:lnTo>
                <a:lnTo>
                  <a:pt x="4513931" y="3759200"/>
                </a:lnTo>
                <a:lnTo>
                  <a:pt x="4537719" y="3721100"/>
                </a:lnTo>
                <a:lnTo>
                  <a:pt x="4560822" y="3683000"/>
                </a:lnTo>
                <a:lnTo>
                  <a:pt x="4583230" y="3644900"/>
                </a:lnTo>
                <a:lnTo>
                  <a:pt x="4604937" y="3606800"/>
                </a:lnTo>
                <a:lnTo>
                  <a:pt x="4625933" y="3568700"/>
                </a:lnTo>
                <a:lnTo>
                  <a:pt x="4646209" y="3530600"/>
                </a:lnTo>
                <a:lnTo>
                  <a:pt x="4665758" y="3479800"/>
                </a:lnTo>
                <a:lnTo>
                  <a:pt x="4684571" y="3441700"/>
                </a:lnTo>
                <a:lnTo>
                  <a:pt x="4702639" y="3403600"/>
                </a:lnTo>
                <a:lnTo>
                  <a:pt x="4719953" y="3352800"/>
                </a:lnTo>
                <a:lnTo>
                  <a:pt x="4736506" y="3314700"/>
                </a:lnTo>
                <a:lnTo>
                  <a:pt x="4752289" y="3276600"/>
                </a:lnTo>
                <a:lnTo>
                  <a:pt x="4767293" y="3225800"/>
                </a:lnTo>
                <a:lnTo>
                  <a:pt x="4781510" y="3187700"/>
                </a:lnTo>
                <a:lnTo>
                  <a:pt x="4794931" y="3136900"/>
                </a:lnTo>
                <a:lnTo>
                  <a:pt x="4807547" y="3098800"/>
                </a:lnTo>
                <a:lnTo>
                  <a:pt x="4819351" y="3060700"/>
                </a:lnTo>
                <a:lnTo>
                  <a:pt x="4830334" y="3009900"/>
                </a:lnTo>
                <a:lnTo>
                  <a:pt x="4840487" y="2959100"/>
                </a:lnTo>
                <a:lnTo>
                  <a:pt x="4849801" y="2921000"/>
                </a:lnTo>
                <a:lnTo>
                  <a:pt x="4858269" y="2870200"/>
                </a:lnTo>
                <a:lnTo>
                  <a:pt x="4865882" y="2832100"/>
                </a:lnTo>
                <a:lnTo>
                  <a:pt x="4872631" y="2781300"/>
                </a:lnTo>
                <a:lnTo>
                  <a:pt x="4878507" y="2730500"/>
                </a:lnTo>
                <a:lnTo>
                  <a:pt x="4883503" y="2692400"/>
                </a:lnTo>
                <a:lnTo>
                  <a:pt x="4887610" y="2641600"/>
                </a:lnTo>
                <a:lnTo>
                  <a:pt x="4890818" y="2590800"/>
                </a:lnTo>
                <a:lnTo>
                  <a:pt x="4893121" y="2540000"/>
                </a:lnTo>
                <a:lnTo>
                  <a:pt x="4894509" y="2501900"/>
                </a:lnTo>
                <a:lnTo>
                  <a:pt x="4894973" y="2451100"/>
                </a:lnTo>
                <a:lnTo>
                  <a:pt x="4894509" y="2400300"/>
                </a:lnTo>
                <a:lnTo>
                  <a:pt x="4893121" y="2349500"/>
                </a:lnTo>
                <a:lnTo>
                  <a:pt x="4890818" y="2298700"/>
                </a:lnTo>
                <a:lnTo>
                  <a:pt x="4887610" y="2260600"/>
                </a:lnTo>
                <a:lnTo>
                  <a:pt x="4883503" y="2209800"/>
                </a:lnTo>
                <a:lnTo>
                  <a:pt x="4878507" y="2159000"/>
                </a:lnTo>
                <a:lnTo>
                  <a:pt x="4872631" y="2120900"/>
                </a:lnTo>
                <a:lnTo>
                  <a:pt x="4865882" y="2070100"/>
                </a:lnTo>
                <a:lnTo>
                  <a:pt x="4858269" y="2019300"/>
                </a:lnTo>
                <a:lnTo>
                  <a:pt x="4849801" y="1981200"/>
                </a:lnTo>
                <a:lnTo>
                  <a:pt x="4840487" y="1930400"/>
                </a:lnTo>
                <a:lnTo>
                  <a:pt x="4830334" y="1892300"/>
                </a:lnTo>
                <a:lnTo>
                  <a:pt x="4819351" y="1841500"/>
                </a:lnTo>
                <a:lnTo>
                  <a:pt x="4807547" y="1803400"/>
                </a:lnTo>
                <a:lnTo>
                  <a:pt x="4794931" y="1752600"/>
                </a:lnTo>
                <a:lnTo>
                  <a:pt x="4781510" y="1714500"/>
                </a:lnTo>
                <a:lnTo>
                  <a:pt x="4767293" y="1663700"/>
                </a:lnTo>
                <a:lnTo>
                  <a:pt x="4752289" y="1625600"/>
                </a:lnTo>
                <a:lnTo>
                  <a:pt x="4736506" y="1574800"/>
                </a:lnTo>
                <a:lnTo>
                  <a:pt x="4719953" y="1536700"/>
                </a:lnTo>
                <a:lnTo>
                  <a:pt x="4702639" y="1498600"/>
                </a:lnTo>
                <a:lnTo>
                  <a:pt x="4684571" y="1447800"/>
                </a:lnTo>
                <a:lnTo>
                  <a:pt x="4665758" y="1409700"/>
                </a:lnTo>
                <a:lnTo>
                  <a:pt x="4646209" y="1371600"/>
                </a:lnTo>
                <a:lnTo>
                  <a:pt x="4625933" y="1333500"/>
                </a:lnTo>
                <a:lnTo>
                  <a:pt x="4604937" y="1295400"/>
                </a:lnTo>
                <a:lnTo>
                  <a:pt x="4583230" y="1257300"/>
                </a:lnTo>
                <a:lnTo>
                  <a:pt x="4560822" y="1219200"/>
                </a:lnTo>
                <a:lnTo>
                  <a:pt x="4537719" y="1168400"/>
                </a:lnTo>
                <a:lnTo>
                  <a:pt x="4513931" y="1130300"/>
                </a:lnTo>
                <a:lnTo>
                  <a:pt x="4489467" y="1104900"/>
                </a:lnTo>
                <a:lnTo>
                  <a:pt x="4464334" y="1066800"/>
                </a:lnTo>
                <a:lnTo>
                  <a:pt x="4438542" y="1028700"/>
                </a:lnTo>
                <a:lnTo>
                  <a:pt x="4412098" y="990600"/>
                </a:lnTo>
                <a:lnTo>
                  <a:pt x="4385012" y="952500"/>
                </a:lnTo>
                <a:lnTo>
                  <a:pt x="4357291" y="914400"/>
                </a:lnTo>
                <a:lnTo>
                  <a:pt x="4328945" y="889000"/>
                </a:lnTo>
                <a:lnTo>
                  <a:pt x="4299981" y="850900"/>
                </a:lnTo>
                <a:lnTo>
                  <a:pt x="4270409" y="812800"/>
                </a:lnTo>
                <a:lnTo>
                  <a:pt x="4240236" y="787400"/>
                </a:lnTo>
                <a:lnTo>
                  <a:pt x="4209472" y="749300"/>
                </a:lnTo>
                <a:lnTo>
                  <a:pt x="4178125" y="723900"/>
                </a:lnTo>
                <a:lnTo>
                  <a:pt x="4146203" y="685800"/>
                </a:lnTo>
                <a:lnTo>
                  <a:pt x="4113714" y="660400"/>
                </a:lnTo>
                <a:lnTo>
                  <a:pt x="4080668" y="622300"/>
                </a:lnTo>
                <a:lnTo>
                  <a:pt x="4047073" y="596900"/>
                </a:lnTo>
                <a:lnTo>
                  <a:pt x="4012937" y="571500"/>
                </a:lnTo>
                <a:lnTo>
                  <a:pt x="3978269" y="533400"/>
                </a:lnTo>
                <a:lnTo>
                  <a:pt x="3943077" y="508000"/>
                </a:lnTo>
                <a:lnTo>
                  <a:pt x="3871157" y="457200"/>
                </a:lnTo>
                <a:lnTo>
                  <a:pt x="3797243" y="406400"/>
                </a:lnTo>
                <a:lnTo>
                  <a:pt x="3721405" y="355600"/>
                </a:lnTo>
                <a:lnTo>
                  <a:pt x="3682785" y="330200"/>
                </a:lnTo>
                <a:lnTo>
                  <a:pt x="3643710" y="317500"/>
                </a:lnTo>
                <a:lnTo>
                  <a:pt x="3564226" y="266700"/>
                </a:lnTo>
                <a:lnTo>
                  <a:pt x="3523835" y="254000"/>
                </a:lnTo>
                <a:lnTo>
                  <a:pt x="3483022" y="228600"/>
                </a:lnTo>
                <a:lnTo>
                  <a:pt x="3441796" y="215900"/>
                </a:lnTo>
                <a:lnTo>
                  <a:pt x="3400165" y="190500"/>
                </a:lnTo>
                <a:lnTo>
                  <a:pt x="3315723" y="165100"/>
                </a:lnTo>
                <a:lnTo>
                  <a:pt x="3272929" y="139700"/>
                </a:lnTo>
                <a:lnTo>
                  <a:pt x="2963469" y="50800"/>
                </a:lnTo>
                <a:close/>
              </a:path>
              <a:path extrusionOk="0" h="4889500" w="4895215">
                <a:moveTo>
                  <a:pt x="2826006" y="25400"/>
                </a:moveTo>
                <a:lnTo>
                  <a:pt x="2068979" y="25400"/>
                </a:lnTo>
                <a:lnTo>
                  <a:pt x="1977037" y="50800"/>
                </a:lnTo>
                <a:lnTo>
                  <a:pt x="2917948" y="50800"/>
                </a:lnTo>
                <a:lnTo>
                  <a:pt x="2826006" y="25400"/>
                </a:lnTo>
                <a:close/>
              </a:path>
              <a:path extrusionOk="0" h="4889500" w="4895215">
                <a:moveTo>
                  <a:pt x="2732922" y="12700"/>
                </a:moveTo>
                <a:lnTo>
                  <a:pt x="2162064" y="12700"/>
                </a:lnTo>
                <a:lnTo>
                  <a:pt x="2115383" y="25400"/>
                </a:lnTo>
                <a:lnTo>
                  <a:pt x="2779602" y="25400"/>
                </a:lnTo>
                <a:lnTo>
                  <a:pt x="2732922" y="12700"/>
                </a:lnTo>
                <a:close/>
              </a:path>
              <a:path extrusionOk="0" h="4889500" w="4895215">
                <a:moveTo>
                  <a:pt x="2591301" y="0"/>
                </a:moveTo>
                <a:lnTo>
                  <a:pt x="2303684" y="0"/>
                </a:lnTo>
                <a:lnTo>
                  <a:pt x="2256223" y="12700"/>
                </a:lnTo>
                <a:lnTo>
                  <a:pt x="2638763" y="12700"/>
                </a:lnTo>
                <a:lnTo>
                  <a:pt x="2591301"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5" name="Google Shape;715;g1f0dd5f0af0_0_3"/>
          <p:cNvSpPr/>
          <p:nvPr/>
        </p:nvSpPr>
        <p:spPr>
          <a:xfrm>
            <a:off x="2004729" y="2514591"/>
            <a:ext cx="3402174" cy="3316508"/>
          </a:xfrm>
          <a:custGeom>
            <a:rect b="b" l="l" r="r" t="t"/>
            <a:pathLst>
              <a:path extrusionOk="0" h="4895215" w="4895215">
                <a:moveTo>
                  <a:pt x="4894973" y="4894973"/>
                </a:moveTo>
                <a:lnTo>
                  <a:pt x="0" y="4894973"/>
                </a:lnTo>
                <a:lnTo>
                  <a:pt x="0" y="0"/>
                </a:lnTo>
                <a:lnTo>
                  <a:pt x="4894973" y="0"/>
                </a:lnTo>
                <a:lnTo>
                  <a:pt x="4894973" y="4894973"/>
                </a:lnTo>
                <a:close/>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nvGrpSpPr>
          <p:cNvPr id="716" name="Google Shape;716;g1f0dd5f0af0_0_3"/>
          <p:cNvGrpSpPr/>
          <p:nvPr/>
        </p:nvGrpSpPr>
        <p:grpSpPr>
          <a:xfrm>
            <a:off x="6460835" y="2523626"/>
            <a:ext cx="3677355" cy="3311613"/>
            <a:chOff x="6759752" y="913994"/>
            <a:chExt cx="5296493" cy="4895215"/>
          </a:xfrm>
        </p:grpSpPr>
        <p:sp>
          <p:nvSpPr>
            <p:cNvPr id="717" name="Google Shape;717;g1f0dd5f0af0_0_3"/>
            <p:cNvSpPr/>
            <p:nvPr/>
          </p:nvSpPr>
          <p:spPr>
            <a:xfrm>
              <a:off x="7161030" y="913994"/>
              <a:ext cx="4895215" cy="4895215"/>
            </a:xfrm>
            <a:custGeom>
              <a:rect b="b" l="l" r="r" t="t"/>
              <a:pathLst>
                <a:path extrusionOk="0" h="4895215" w="4895215">
                  <a:moveTo>
                    <a:pt x="2447493" y="4894973"/>
                  </a:moveTo>
                  <a:lnTo>
                    <a:pt x="2399328" y="4894509"/>
                  </a:lnTo>
                  <a:lnTo>
                    <a:pt x="2351388" y="4893121"/>
                  </a:lnTo>
                  <a:lnTo>
                    <a:pt x="2303684" y="4890818"/>
                  </a:lnTo>
                  <a:lnTo>
                    <a:pt x="2256223" y="4887610"/>
                  </a:lnTo>
                  <a:lnTo>
                    <a:pt x="2209013" y="4883503"/>
                  </a:lnTo>
                  <a:lnTo>
                    <a:pt x="2162064" y="4878507"/>
                  </a:lnTo>
                  <a:lnTo>
                    <a:pt x="2115383" y="4872630"/>
                  </a:lnTo>
                  <a:lnTo>
                    <a:pt x="2068979" y="4865882"/>
                  </a:lnTo>
                  <a:lnTo>
                    <a:pt x="2022861" y="4858269"/>
                  </a:lnTo>
                  <a:lnTo>
                    <a:pt x="1977037" y="4849801"/>
                  </a:lnTo>
                  <a:lnTo>
                    <a:pt x="1931516" y="4840486"/>
                  </a:lnTo>
                  <a:lnTo>
                    <a:pt x="1886305" y="4830333"/>
                  </a:lnTo>
                  <a:lnTo>
                    <a:pt x="1841415" y="4819350"/>
                  </a:lnTo>
                  <a:lnTo>
                    <a:pt x="1796853" y="4807546"/>
                  </a:lnTo>
                  <a:lnTo>
                    <a:pt x="1752627" y="4794930"/>
                  </a:lnTo>
                  <a:lnTo>
                    <a:pt x="1708746" y="4781509"/>
                  </a:lnTo>
                  <a:lnTo>
                    <a:pt x="1665219" y="4767292"/>
                  </a:lnTo>
                  <a:lnTo>
                    <a:pt x="1622055" y="4752288"/>
                  </a:lnTo>
                  <a:lnTo>
                    <a:pt x="1579261" y="4736505"/>
                  </a:lnTo>
                  <a:lnTo>
                    <a:pt x="1536846" y="4719952"/>
                  </a:lnTo>
                  <a:lnTo>
                    <a:pt x="1494818" y="4702637"/>
                  </a:lnTo>
                  <a:lnTo>
                    <a:pt x="1453187" y="4684569"/>
                  </a:lnTo>
                  <a:lnTo>
                    <a:pt x="1411961" y="4665756"/>
                  </a:lnTo>
                  <a:lnTo>
                    <a:pt x="1371148" y="4646207"/>
                  </a:lnTo>
                  <a:lnTo>
                    <a:pt x="1330756" y="4625930"/>
                  </a:lnTo>
                  <a:lnTo>
                    <a:pt x="1290795" y="4604934"/>
                  </a:lnTo>
                  <a:lnTo>
                    <a:pt x="1251272" y="4583228"/>
                  </a:lnTo>
                  <a:lnTo>
                    <a:pt x="1212197" y="4560819"/>
                  </a:lnTo>
                  <a:lnTo>
                    <a:pt x="1173577" y="4537716"/>
                  </a:lnTo>
                  <a:lnTo>
                    <a:pt x="1135421" y="4513928"/>
                  </a:lnTo>
                  <a:lnTo>
                    <a:pt x="1097738" y="4489464"/>
                  </a:lnTo>
                  <a:lnTo>
                    <a:pt x="1060536" y="4464331"/>
                  </a:lnTo>
                  <a:lnTo>
                    <a:pt x="1023824" y="4438538"/>
                  </a:lnTo>
                  <a:lnTo>
                    <a:pt x="987610" y="4412094"/>
                  </a:lnTo>
                  <a:lnTo>
                    <a:pt x="951903" y="4385008"/>
                  </a:lnTo>
                  <a:lnTo>
                    <a:pt x="916711" y="4357287"/>
                  </a:lnTo>
                  <a:lnTo>
                    <a:pt x="882043" y="4328941"/>
                  </a:lnTo>
                  <a:lnTo>
                    <a:pt x="847907" y="4299977"/>
                  </a:lnTo>
                  <a:lnTo>
                    <a:pt x="814311" y="4270404"/>
                  </a:lnTo>
                  <a:lnTo>
                    <a:pt x="781265" y="4240232"/>
                  </a:lnTo>
                  <a:lnTo>
                    <a:pt x="748776" y="4209468"/>
                  </a:lnTo>
                  <a:lnTo>
                    <a:pt x="716854" y="4178120"/>
                  </a:lnTo>
                  <a:lnTo>
                    <a:pt x="685507" y="4146198"/>
                  </a:lnTo>
                  <a:lnTo>
                    <a:pt x="654742" y="4113710"/>
                  </a:lnTo>
                  <a:lnTo>
                    <a:pt x="624569" y="4080663"/>
                  </a:lnTo>
                  <a:lnTo>
                    <a:pt x="594997" y="4047068"/>
                  </a:lnTo>
                  <a:lnTo>
                    <a:pt x="566033" y="4012932"/>
                  </a:lnTo>
                  <a:lnTo>
                    <a:pt x="537687" y="3978264"/>
                  </a:lnTo>
                  <a:lnTo>
                    <a:pt x="509966" y="3943072"/>
                  </a:lnTo>
                  <a:lnTo>
                    <a:pt x="482879" y="3907365"/>
                  </a:lnTo>
                  <a:lnTo>
                    <a:pt x="456435" y="3871151"/>
                  </a:lnTo>
                  <a:lnTo>
                    <a:pt x="430643" y="3834439"/>
                  </a:lnTo>
                  <a:lnTo>
                    <a:pt x="405510" y="3797238"/>
                  </a:lnTo>
                  <a:lnTo>
                    <a:pt x="381045" y="3759555"/>
                  </a:lnTo>
                  <a:lnTo>
                    <a:pt x="357257" y="3721399"/>
                  </a:lnTo>
                  <a:lnTo>
                    <a:pt x="334154" y="3682780"/>
                  </a:lnTo>
                  <a:lnTo>
                    <a:pt x="311745" y="3643705"/>
                  </a:lnTo>
                  <a:lnTo>
                    <a:pt x="290039" y="3604182"/>
                  </a:lnTo>
                  <a:lnTo>
                    <a:pt x="269043" y="3564221"/>
                  </a:lnTo>
                  <a:lnTo>
                    <a:pt x="248766" y="3523830"/>
                  </a:lnTo>
                  <a:lnTo>
                    <a:pt x="229217" y="3483017"/>
                  </a:lnTo>
                  <a:lnTo>
                    <a:pt x="210404" y="3441790"/>
                  </a:lnTo>
                  <a:lnTo>
                    <a:pt x="192336" y="3400160"/>
                  </a:lnTo>
                  <a:lnTo>
                    <a:pt x="175021" y="3358133"/>
                  </a:lnTo>
                  <a:lnTo>
                    <a:pt x="158468" y="3315718"/>
                  </a:lnTo>
                  <a:lnTo>
                    <a:pt x="142685" y="3272924"/>
                  </a:lnTo>
                  <a:lnTo>
                    <a:pt x="127681" y="3229760"/>
                  </a:lnTo>
                  <a:lnTo>
                    <a:pt x="113464" y="3186233"/>
                  </a:lnTo>
                  <a:lnTo>
                    <a:pt x="100043" y="3142353"/>
                  </a:lnTo>
                  <a:lnTo>
                    <a:pt x="87426" y="3098128"/>
                  </a:lnTo>
                  <a:lnTo>
                    <a:pt x="75622" y="3053565"/>
                  </a:lnTo>
                  <a:lnTo>
                    <a:pt x="64640" y="3008675"/>
                  </a:lnTo>
                  <a:lnTo>
                    <a:pt x="54487" y="2963465"/>
                  </a:lnTo>
                  <a:lnTo>
                    <a:pt x="45172" y="2917945"/>
                  </a:lnTo>
                  <a:lnTo>
                    <a:pt x="36704" y="2872121"/>
                  </a:lnTo>
                  <a:lnTo>
                    <a:pt x="29091" y="2826003"/>
                  </a:lnTo>
                  <a:lnTo>
                    <a:pt x="22342" y="2779600"/>
                  </a:lnTo>
                  <a:lnTo>
                    <a:pt x="16466" y="2732919"/>
                  </a:lnTo>
                  <a:lnTo>
                    <a:pt x="11470" y="2685970"/>
                  </a:lnTo>
                  <a:lnTo>
                    <a:pt x="7363" y="2638761"/>
                  </a:lnTo>
                  <a:lnTo>
                    <a:pt x="4154" y="2591300"/>
                  </a:lnTo>
                  <a:lnTo>
                    <a:pt x="1852" y="2543596"/>
                  </a:lnTo>
                  <a:lnTo>
                    <a:pt x="464" y="2495657"/>
                  </a:lnTo>
                  <a:lnTo>
                    <a:pt x="0" y="2447493"/>
                  </a:lnTo>
                  <a:lnTo>
                    <a:pt x="464" y="2399315"/>
                  </a:lnTo>
                  <a:lnTo>
                    <a:pt x="1852" y="2351377"/>
                  </a:lnTo>
                  <a:lnTo>
                    <a:pt x="4154" y="2303673"/>
                  </a:lnTo>
                  <a:lnTo>
                    <a:pt x="7363" y="2256212"/>
                  </a:lnTo>
                  <a:lnTo>
                    <a:pt x="11470" y="2209002"/>
                  </a:lnTo>
                  <a:lnTo>
                    <a:pt x="16466" y="2162053"/>
                  </a:lnTo>
                  <a:lnTo>
                    <a:pt x="22342" y="2115373"/>
                  </a:lnTo>
                  <a:lnTo>
                    <a:pt x="29091" y="2068970"/>
                  </a:lnTo>
                  <a:lnTo>
                    <a:pt x="36704" y="2022852"/>
                  </a:lnTo>
                  <a:lnTo>
                    <a:pt x="45172" y="1977028"/>
                  </a:lnTo>
                  <a:lnTo>
                    <a:pt x="54487" y="1931507"/>
                  </a:lnTo>
                  <a:lnTo>
                    <a:pt x="64640" y="1886297"/>
                  </a:lnTo>
                  <a:lnTo>
                    <a:pt x="75622" y="1841407"/>
                  </a:lnTo>
                  <a:lnTo>
                    <a:pt x="87426" y="1796845"/>
                  </a:lnTo>
                  <a:lnTo>
                    <a:pt x="100043" y="1752620"/>
                  </a:lnTo>
                  <a:lnTo>
                    <a:pt x="113464" y="1708740"/>
                  </a:lnTo>
                  <a:lnTo>
                    <a:pt x="127681" y="1665213"/>
                  </a:lnTo>
                  <a:lnTo>
                    <a:pt x="142685" y="1622049"/>
                  </a:lnTo>
                  <a:lnTo>
                    <a:pt x="158468" y="1579255"/>
                  </a:lnTo>
                  <a:lnTo>
                    <a:pt x="175021" y="1536840"/>
                  </a:lnTo>
                  <a:lnTo>
                    <a:pt x="192336" y="1494813"/>
                  </a:lnTo>
                  <a:lnTo>
                    <a:pt x="210404" y="1453182"/>
                  </a:lnTo>
                  <a:lnTo>
                    <a:pt x="229217" y="1411956"/>
                  </a:lnTo>
                  <a:lnTo>
                    <a:pt x="248766" y="1371143"/>
                  </a:lnTo>
                  <a:lnTo>
                    <a:pt x="269043" y="1330752"/>
                  </a:lnTo>
                  <a:lnTo>
                    <a:pt x="290039" y="1290791"/>
                  </a:lnTo>
                  <a:lnTo>
                    <a:pt x="311745" y="1251268"/>
                  </a:lnTo>
                  <a:lnTo>
                    <a:pt x="334154" y="1212193"/>
                  </a:lnTo>
                  <a:lnTo>
                    <a:pt x="357257" y="1173573"/>
                  </a:lnTo>
                  <a:lnTo>
                    <a:pt x="381045" y="1135418"/>
                  </a:lnTo>
                  <a:lnTo>
                    <a:pt x="405510" y="1097735"/>
                  </a:lnTo>
                  <a:lnTo>
                    <a:pt x="430643" y="1060533"/>
                  </a:lnTo>
                  <a:lnTo>
                    <a:pt x="456435" y="1023821"/>
                  </a:lnTo>
                  <a:lnTo>
                    <a:pt x="482879" y="987608"/>
                  </a:lnTo>
                  <a:lnTo>
                    <a:pt x="509966" y="951901"/>
                  </a:lnTo>
                  <a:lnTo>
                    <a:pt x="537687" y="916709"/>
                  </a:lnTo>
                  <a:lnTo>
                    <a:pt x="566033" y="882041"/>
                  </a:lnTo>
                  <a:lnTo>
                    <a:pt x="594997" y="847905"/>
                  </a:lnTo>
                  <a:lnTo>
                    <a:pt x="624569" y="814309"/>
                  </a:lnTo>
                  <a:lnTo>
                    <a:pt x="654742" y="781263"/>
                  </a:lnTo>
                  <a:lnTo>
                    <a:pt x="685507" y="748775"/>
                  </a:lnTo>
                  <a:lnTo>
                    <a:pt x="716854" y="716853"/>
                  </a:lnTo>
                  <a:lnTo>
                    <a:pt x="748776" y="685505"/>
                  </a:lnTo>
                  <a:lnTo>
                    <a:pt x="781265" y="654741"/>
                  </a:lnTo>
                  <a:lnTo>
                    <a:pt x="814311" y="624568"/>
                  </a:lnTo>
                  <a:lnTo>
                    <a:pt x="847907" y="594996"/>
                  </a:lnTo>
                  <a:lnTo>
                    <a:pt x="882043" y="566032"/>
                  </a:lnTo>
                  <a:lnTo>
                    <a:pt x="916711" y="537686"/>
                  </a:lnTo>
                  <a:lnTo>
                    <a:pt x="951903" y="509965"/>
                  </a:lnTo>
                  <a:lnTo>
                    <a:pt x="987610" y="482878"/>
                  </a:lnTo>
                  <a:lnTo>
                    <a:pt x="1023824" y="456435"/>
                  </a:lnTo>
                  <a:lnTo>
                    <a:pt x="1060536" y="430642"/>
                  </a:lnTo>
                  <a:lnTo>
                    <a:pt x="1097738" y="405509"/>
                  </a:lnTo>
                  <a:lnTo>
                    <a:pt x="1135421" y="381045"/>
                  </a:lnTo>
                  <a:lnTo>
                    <a:pt x="1173577" y="357257"/>
                  </a:lnTo>
                  <a:lnTo>
                    <a:pt x="1212197" y="334154"/>
                  </a:lnTo>
                  <a:lnTo>
                    <a:pt x="1251272" y="311745"/>
                  </a:lnTo>
                  <a:lnTo>
                    <a:pt x="1290795" y="290038"/>
                  </a:lnTo>
                  <a:lnTo>
                    <a:pt x="1330756" y="269042"/>
                  </a:lnTo>
                  <a:lnTo>
                    <a:pt x="1371148" y="248765"/>
                  </a:lnTo>
                  <a:lnTo>
                    <a:pt x="1411961" y="229216"/>
                  </a:lnTo>
                  <a:lnTo>
                    <a:pt x="1453187" y="210404"/>
                  </a:lnTo>
                  <a:lnTo>
                    <a:pt x="1494818" y="192336"/>
                  </a:lnTo>
                  <a:lnTo>
                    <a:pt x="1536846" y="175021"/>
                  </a:lnTo>
                  <a:lnTo>
                    <a:pt x="1579261" y="158468"/>
                  </a:lnTo>
                  <a:lnTo>
                    <a:pt x="1622055" y="142685"/>
                  </a:lnTo>
                  <a:lnTo>
                    <a:pt x="1665219" y="127681"/>
                  </a:lnTo>
                  <a:lnTo>
                    <a:pt x="1708746" y="113464"/>
                  </a:lnTo>
                  <a:lnTo>
                    <a:pt x="1752627" y="100043"/>
                  </a:lnTo>
                  <a:lnTo>
                    <a:pt x="1796853" y="87426"/>
                  </a:lnTo>
                  <a:lnTo>
                    <a:pt x="1841415" y="75622"/>
                  </a:lnTo>
                  <a:lnTo>
                    <a:pt x="1886305" y="64640"/>
                  </a:lnTo>
                  <a:lnTo>
                    <a:pt x="1931516" y="54487"/>
                  </a:lnTo>
                  <a:lnTo>
                    <a:pt x="1977037" y="45172"/>
                  </a:lnTo>
                  <a:lnTo>
                    <a:pt x="2022861" y="36704"/>
                  </a:lnTo>
                  <a:lnTo>
                    <a:pt x="2068979" y="29091"/>
                  </a:lnTo>
                  <a:lnTo>
                    <a:pt x="2115383" y="22342"/>
                  </a:lnTo>
                  <a:lnTo>
                    <a:pt x="2162064" y="16466"/>
                  </a:lnTo>
                  <a:lnTo>
                    <a:pt x="2209013" y="11470"/>
                  </a:lnTo>
                  <a:lnTo>
                    <a:pt x="2256223" y="7363"/>
                  </a:lnTo>
                  <a:lnTo>
                    <a:pt x="2303684" y="4154"/>
                  </a:lnTo>
                  <a:lnTo>
                    <a:pt x="2351388" y="1852"/>
                  </a:lnTo>
                  <a:lnTo>
                    <a:pt x="2399328" y="464"/>
                  </a:lnTo>
                  <a:lnTo>
                    <a:pt x="2447493" y="0"/>
                  </a:lnTo>
                  <a:lnTo>
                    <a:pt x="2495658" y="464"/>
                  </a:lnTo>
                  <a:lnTo>
                    <a:pt x="2543597" y="1852"/>
                  </a:lnTo>
                  <a:lnTo>
                    <a:pt x="2591301" y="4154"/>
                  </a:lnTo>
                  <a:lnTo>
                    <a:pt x="2638763" y="7363"/>
                  </a:lnTo>
                  <a:lnTo>
                    <a:pt x="2685972" y="11470"/>
                  </a:lnTo>
                  <a:lnTo>
                    <a:pt x="2732922" y="16466"/>
                  </a:lnTo>
                  <a:lnTo>
                    <a:pt x="2779602" y="22342"/>
                  </a:lnTo>
                  <a:lnTo>
                    <a:pt x="2826006" y="29091"/>
                  </a:lnTo>
                  <a:lnTo>
                    <a:pt x="2872124" y="36704"/>
                  </a:lnTo>
                  <a:lnTo>
                    <a:pt x="2917948" y="45172"/>
                  </a:lnTo>
                  <a:lnTo>
                    <a:pt x="2963469" y="54487"/>
                  </a:lnTo>
                  <a:lnTo>
                    <a:pt x="3008679" y="64640"/>
                  </a:lnTo>
                  <a:lnTo>
                    <a:pt x="3053570" y="75622"/>
                  </a:lnTo>
                  <a:lnTo>
                    <a:pt x="3098132" y="87426"/>
                  </a:lnTo>
                  <a:lnTo>
                    <a:pt x="3142357" y="100043"/>
                  </a:lnTo>
                  <a:lnTo>
                    <a:pt x="3186238" y="113464"/>
                  </a:lnTo>
                  <a:lnTo>
                    <a:pt x="3229765" y="127681"/>
                  </a:lnTo>
                  <a:lnTo>
                    <a:pt x="3272929" y="142685"/>
                  </a:lnTo>
                  <a:lnTo>
                    <a:pt x="3315723" y="158468"/>
                  </a:lnTo>
                  <a:lnTo>
                    <a:pt x="3358138" y="175021"/>
                  </a:lnTo>
                  <a:lnTo>
                    <a:pt x="3400165" y="192336"/>
                  </a:lnTo>
                  <a:lnTo>
                    <a:pt x="3441796" y="210404"/>
                  </a:lnTo>
                  <a:lnTo>
                    <a:pt x="3483022" y="229216"/>
                  </a:lnTo>
                  <a:lnTo>
                    <a:pt x="3523835" y="248765"/>
                  </a:lnTo>
                  <a:lnTo>
                    <a:pt x="3564226" y="269042"/>
                  </a:lnTo>
                  <a:lnTo>
                    <a:pt x="3604188" y="290038"/>
                  </a:lnTo>
                  <a:lnTo>
                    <a:pt x="3643710" y="311745"/>
                  </a:lnTo>
                  <a:lnTo>
                    <a:pt x="3682785" y="334154"/>
                  </a:lnTo>
                  <a:lnTo>
                    <a:pt x="3721405" y="357257"/>
                  </a:lnTo>
                  <a:lnTo>
                    <a:pt x="3759561" y="381045"/>
                  </a:lnTo>
                  <a:lnTo>
                    <a:pt x="3797243" y="405509"/>
                  </a:lnTo>
                  <a:lnTo>
                    <a:pt x="3834445" y="430642"/>
                  </a:lnTo>
                  <a:lnTo>
                    <a:pt x="3871157" y="456435"/>
                  </a:lnTo>
                  <a:lnTo>
                    <a:pt x="3907370" y="482878"/>
                  </a:lnTo>
                  <a:lnTo>
                    <a:pt x="3943077" y="509965"/>
                  </a:lnTo>
                  <a:lnTo>
                    <a:pt x="3978269" y="537686"/>
                  </a:lnTo>
                  <a:lnTo>
                    <a:pt x="4012937" y="566032"/>
                  </a:lnTo>
                  <a:lnTo>
                    <a:pt x="4047073" y="594996"/>
                  </a:lnTo>
                  <a:lnTo>
                    <a:pt x="4080668" y="624568"/>
                  </a:lnTo>
                  <a:lnTo>
                    <a:pt x="4113714" y="654741"/>
                  </a:lnTo>
                  <a:lnTo>
                    <a:pt x="4146203" y="685505"/>
                  </a:lnTo>
                  <a:lnTo>
                    <a:pt x="4178125" y="716853"/>
                  </a:lnTo>
                  <a:lnTo>
                    <a:pt x="4209472" y="748775"/>
                  </a:lnTo>
                  <a:lnTo>
                    <a:pt x="4240236" y="781263"/>
                  </a:lnTo>
                  <a:lnTo>
                    <a:pt x="4270409" y="814309"/>
                  </a:lnTo>
                  <a:lnTo>
                    <a:pt x="4299981" y="847905"/>
                  </a:lnTo>
                  <a:lnTo>
                    <a:pt x="4328945" y="882041"/>
                  </a:lnTo>
                  <a:lnTo>
                    <a:pt x="4357291" y="916709"/>
                  </a:lnTo>
                  <a:lnTo>
                    <a:pt x="4385012" y="951901"/>
                  </a:lnTo>
                  <a:lnTo>
                    <a:pt x="4412098" y="987608"/>
                  </a:lnTo>
                  <a:lnTo>
                    <a:pt x="4438542" y="1023821"/>
                  </a:lnTo>
                  <a:lnTo>
                    <a:pt x="4464334" y="1060533"/>
                  </a:lnTo>
                  <a:lnTo>
                    <a:pt x="4489467" y="1097735"/>
                  </a:lnTo>
                  <a:lnTo>
                    <a:pt x="4513931" y="1135418"/>
                  </a:lnTo>
                  <a:lnTo>
                    <a:pt x="4537719" y="1173573"/>
                  </a:lnTo>
                  <a:lnTo>
                    <a:pt x="4560822" y="1212193"/>
                  </a:lnTo>
                  <a:lnTo>
                    <a:pt x="4583230" y="1251268"/>
                  </a:lnTo>
                  <a:lnTo>
                    <a:pt x="4604937" y="1290791"/>
                  </a:lnTo>
                  <a:lnTo>
                    <a:pt x="4625933" y="1330752"/>
                  </a:lnTo>
                  <a:lnTo>
                    <a:pt x="4646209" y="1371143"/>
                  </a:lnTo>
                  <a:lnTo>
                    <a:pt x="4665758" y="1411956"/>
                  </a:lnTo>
                  <a:lnTo>
                    <a:pt x="4684571" y="1453182"/>
                  </a:lnTo>
                  <a:lnTo>
                    <a:pt x="4702639" y="1494813"/>
                  </a:lnTo>
                  <a:lnTo>
                    <a:pt x="4719953" y="1536840"/>
                  </a:lnTo>
                  <a:lnTo>
                    <a:pt x="4736506" y="1579255"/>
                  </a:lnTo>
                  <a:lnTo>
                    <a:pt x="4752289" y="1622049"/>
                  </a:lnTo>
                  <a:lnTo>
                    <a:pt x="4767293" y="1665213"/>
                  </a:lnTo>
                  <a:lnTo>
                    <a:pt x="4781510" y="1708740"/>
                  </a:lnTo>
                  <a:lnTo>
                    <a:pt x="4794931" y="1752620"/>
                  </a:lnTo>
                  <a:lnTo>
                    <a:pt x="4807547" y="1796845"/>
                  </a:lnTo>
                  <a:lnTo>
                    <a:pt x="4819351" y="1841407"/>
                  </a:lnTo>
                  <a:lnTo>
                    <a:pt x="4830334" y="1886297"/>
                  </a:lnTo>
                  <a:lnTo>
                    <a:pt x="4840487" y="1931507"/>
                  </a:lnTo>
                  <a:lnTo>
                    <a:pt x="4849801" y="1977028"/>
                  </a:lnTo>
                  <a:lnTo>
                    <a:pt x="4858269" y="2022852"/>
                  </a:lnTo>
                  <a:lnTo>
                    <a:pt x="4865882" y="2068970"/>
                  </a:lnTo>
                  <a:lnTo>
                    <a:pt x="4872631" y="2115373"/>
                  </a:lnTo>
                  <a:lnTo>
                    <a:pt x="4878507" y="2162053"/>
                  </a:lnTo>
                  <a:lnTo>
                    <a:pt x="4883503" y="2209002"/>
                  </a:lnTo>
                  <a:lnTo>
                    <a:pt x="4887610" y="2256212"/>
                  </a:lnTo>
                  <a:lnTo>
                    <a:pt x="4890818" y="2303673"/>
                  </a:lnTo>
                  <a:lnTo>
                    <a:pt x="4893121" y="2351377"/>
                  </a:lnTo>
                  <a:lnTo>
                    <a:pt x="4894509" y="2399315"/>
                  </a:lnTo>
                  <a:lnTo>
                    <a:pt x="4894973" y="2447480"/>
                  </a:lnTo>
                  <a:lnTo>
                    <a:pt x="4894509" y="2495657"/>
                  </a:lnTo>
                  <a:lnTo>
                    <a:pt x="4893121" y="2543596"/>
                  </a:lnTo>
                  <a:lnTo>
                    <a:pt x="4890818" y="2591300"/>
                  </a:lnTo>
                  <a:lnTo>
                    <a:pt x="4887610" y="2638761"/>
                  </a:lnTo>
                  <a:lnTo>
                    <a:pt x="4883503" y="2685970"/>
                  </a:lnTo>
                  <a:lnTo>
                    <a:pt x="4878507" y="2732919"/>
                  </a:lnTo>
                  <a:lnTo>
                    <a:pt x="4872631" y="2779600"/>
                  </a:lnTo>
                  <a:lnTo>
                    <a:pt x="4865882" y="2826003"/>
                  </a:lnTo>
                  <a:lnTo>
                    <a:pt x="4858269" y="2872121"/>
                  </a:lnTo>
                  <a:lnTo>
                    <a:pt x="4849801" y="2917945"/>
                  </a:lnTo>
                  <a:lnTo>
                    <a:pt x="4840487" y="2963465"/>
                  </a:lnTo>
                  <a:lnTo>
                    <a:pt x="4830334" y="3008675"/>
                  </a:lnTo>
                  <a:lnTo>
                    <a:pt x="4819351" y="3053565"/>
                  </a:lnTo>
                  <a:lnTo>
                    <a:pt x="4807547" y="3098128"/>
                  </a:lnTo>
                  <a:lnTo>
                    <a:pt x="4794931" y="3142353"/>
                  </a:lnTo>
                  <a:lnTo>
                    <a:pt x="4781510" y="3186233"/>
                  </a:lnTo>
                  <a:lnTo>
                    <a:pt x="4767293" y="3229760"/>
                  </a:lnTo>
                  <a:lnTo>
                    <a:pt x="4752289" y="3272924"/>
                  </a:lnTo>
                  <a:lnTo>
                    <a:pt x="4736506" y="3315718"/>
                  </a:lnTo>
                  <a:lnTo>
                    <a:pt x="4719953" y="3358133"/>
                  </a:lnTo>
                  <a:lnTo>
                    <a:pt x="4702639" y="3400160"/>
                  </a:lnTo>
                  <a:lnTo>
                    <a:pt x="4684571" y="3441790"/>
                  </a:lnTo>
                  <a:lnTo>
                    <a:pt x="4665758" y="3483017"/>
                  </a:lnTo>
                  <a:lnTo>
                    <a:pt x="4646209" y="3523830"/>
                  </a:lnTo>
                  <a:lnTo>
                    <a:pt x="4625933" y="3564221"/>
                  </a:lnTo>
                  <a:lnTo>
                    <a:pt x="4604937" y="3604182"/>
                  </a:lnTo>
                  <a:lnTo>
                    <a:pt x="4583230" y="3643705"/>
                  </a:lnTo>
                  <a:lnTo>
                    <a:pt x="4560822" y="3682780"/>
                  </a:lnTo>
                  <a:lnTo>
                    <a:pt x="4537719" y="3721399"/>
                  </a:lnTo>
                  <a:lnTo>
                    <a:pt x="4513931" y="3759555"/>
                  </a:lnTo>
                  <a:lnTo>
                    <a:pt x="4489467" y="3797238"/>
                  </a:lnTo>
                  <a:lnTo>
                    <a:pt x="4464334" y="3834439"/>
                  </a:lnTo>
                  <a:lnTo>
                    <a:pt x="4438542" y="3871151"/>
                  </a:lnTo>
                  <a:lnTo>
                    <a:pt x="4412098" y="3907365"/>
                  </a:lnTo>
                  <a:lnTo>
                    <a:pt x="4385012" y="3943072"/>
                  </a:lnTo>
                  <a:lnTo>
                    <a:pt x="4357291" y="3978264"/>
                  </a:lnTo>
                  <a:lnTo>
                    <a:pt x="4328945" y="4012932"/>
                  </a:lnTo>
                  <a:lnTo>
                    <a:pt x="4299981" y="4047068"/>
                  </a:lnTo>
                  <a:lnTo>
                    <a:pt x="4270409" y="4080663"/>
                  </a:lnTo>
                  <a:lnTo>
                    <a:pt x="4240236" y="4113710"/>
                  </a:lnTo>
                  <a:lnTo>
                    <a:pt x="4209472" y="4146198"/>
                  </a:lnTo>
                  <a:lnTo>
                    <a:pt x="4178125" y="4178120"/>
                  </a:lnTo>
                  <a:lnTo>
                    <a:pt x="4146203" y="4209468"/>
                  </a:lnTo>
                  <a:lnTo>
                    <a:pt x="4113714" y="4240232"/>
                  </a:lnTo>
                  <a:lnTo>
                    <a:pt x="4080668" y="4270404"/>
                  </a:lnTo>
                  <a:lnTo>
                    <a:pt x="4047073" y="4299977"/>
                  </a:lnTo>
                  <a:lnTo>
                    <a:pt x="4012937" y="4328941"/>
                  </a:lnTo>
                  <a:lnTo>
                    <a:pt x="3978269" y="4357287"/>
                  </a:lnTo>
                  <a:lnTo>
                    <a:pt x="3943077" y="4385008"/>
                  </a:lnTo>
                  <a:lnTo>
                    <a:pt x="3907370" y="4412094"/>
                  </a:lnTo>
                  <a:lnTo>
                    <a:pt x="3871157" y="4438538"/>
                  </a:lnTo>
                  <a:lnTo>
                    <a:pt x="3834445" y="4464331"/>
                  </a:lnTo>
                  <a:lnTo>
                    <a:pt x="3797243" y="4489464"/>
                  </a:lnTo>
                  <a:lnTo>
                    <a:pt x="3759561" y="4513928"/>
                  </a:lnTo>
                  <a:lnTo>
                    <a:pt x="3721405" y="4537716"/>
                  </a:lnTo>
                  <a:lnTo>
                    <a:pt x="3682785" y="4560819"/>
                  </a:lnTo>
                  <a:lnTo>
                    <a:pt x="3643710" y="4583228"/>
                  </a:lnTo>
                  <a:lnTo>
                    <a:pt x="3604188" y="4604934"/>
                  </a:lnTo>
                  <a:lnTo>
                    <a:pt x="3564226" y="4625930"/>
                  </a:lnTo>
                  <a:lnTo>
                    <a:pt x="3523835" y="4646207"/>
                  </a:lnTo>
                  <a:lnTo>
                    <a:pt x="3483022" y="4665756"/>
                  </a:lnTo>
                  <a:lnTo>
                    <a:pt x="3441796" y="4684569"/>
                  </a:lnTo>
                  <a:lnTo>
                    <a:pt x="3400165" y="4702637"/>
                  </a:lnTo>
                  <a:lnTo>
                    <a:pt x="3358138" y="4719952"/>
                  </a:lnTo>
                  <a:lnTo>
                    <a:pt x="3315723" y="4736505"/>
                  </a:lnTo>
                  <a:lnTo>
                    <a:pt x="3272929" y="4752288"/>
                  </a:lnTo>
                  <a:lnTo>
                    <a:pt x="3229765" y="4767292"/>
                  </a:lnTo>
                  <a:lnTo>
                    <a:pt x="3186238" y="4781509"/>
                  </a:lnTo>
                  <a:lnTo>
                    <a:pt x="3142357" y="4794930"/>
                  </a:lnTo>
                  <a:lnTo>
                    <a:pt x="3098132" y="4807546"/>
                  </a:lnTo>
                  <a:lnTo>
                    <a:pt x="3053570" y="4819350"/>
                  </a:lnTo>
                  <a:lnTo>
                    <a:pt x="3008679" y="4830333"/>
                  </a:lnTo>
                  <a:lnTo>
                    <a:pt x="2963469" y="4840486"/>
                  </a:lnTo>
                  <a:lnTo>
                    <a:pt x="2917948" y="4849801"/>
                  </a:lnTo>
                  <a:lnTo>
                    <a:pt x="2872124" y="4858269"/>
                  </a:lnTo>
                  <a:lnTo>
                    <a:pt x="2826006" y="4865882"/>
                  </a:lnTo>
                  <a:lnTo>
                    <a:pt x="2779602" y="4872630"/>
                  </a:lnTo>
                  <a:lnTo>
                    <a:pt x="2732922" y="4878507"/>
                  </a:lnTo>
                  <a:lnTo>
                    <a:pt x="2685972" y="4883503"/>
                  </a:lnTo>
                  <a:lnTo>
                    <a:pt x="2638763" y="4887610"/>
                  </a:lnTo>
                  <a:lnTo>
                    <a:pt x="2591301" y="4890818"/>
                  </a:lnTo>
                  <a:lnTo>
                    <a:pt x="2543597" y="4893121"/>
                  </a:lnTo>
                  <a:lnTo>
                    <a:pt x="2495658" y="4894509"/>
                  </a:lnTo>
                  <a:lnTo>
                    <a:pt x="2447493" y="4894973"/>
                  </a:lnTo>
                  <a:close/>
                </a:path>
              </a:pathLst>
            </a:custGeom>
            <a:noFill/>
            <a:ln cap="flat" cmpd="sng" w="349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8" name="Google Shape;718;g1f0dd5f0af0_0_3"/>
            <p:cNvSpPr/>
            <p:nvPr/>
          </p:nvSpPr>
          <p:spPr>
            <a:xfrm>
              <a:off x="6759752" y="1406164"/>
              <a:ext cx="4321175" cy="1955800"/>
            </a:xfrm>
            <a:custGeom>
              <a:rect b="b" l="l" r="r" t="t"/>
              <a:pathLst>
                <a:path extrusionOk="0" h="1955800" w="4321175">
                  <a:moveTo>
                    <a:pt x="0" y="1955317"/>
                  </a:moveTo>
                  <a:lnTo>
                    <a:pt x="2848775" y="1955317"/>
                  </a:lnTo>
                  <a:lnTo>
                    <a:pt x="4320882" y="0"/>
                  </a:lnTo>
                </a:path>
              </a:pathLst>
            </a:custGeom>
            <a:noFill/>
            <a:ln cap="flat" cmpd="sng" w="349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9" name="Google Shape;719;g1f0dd5f0af0_0_3"/>
            <p:cNvSpPr/>
            <p:nvPr/>
          </p:nvSpPr>
          <p:spPr>
            <a:xfrm>
              <a:off x="9608521" y="3359070"/>
              <a:ext cx="1472565" cy="1955800"/>
            </a:xfrm>
            <a:custGeom>
              <a:rect b="b" l="l" r="r" t="t"/>
              <a:pathLst>
                <a:path extrusionOk="0" h="1955800" w="1472565">
                  <a:moveTo>
                    <a:pt x="0" y="0"/>
                  </a:moveTo>
                  <a:lnTo>
                    <a:pt x="1472107" y="1955317"/>
                  </a:lnTo>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20" name="Google Shape;720;g1f0dd5f0af0_0_3"/>
          <p:cNvSpPr/>
          <p:nvPr/>
        </p:nvSpPr>
        <p:spPr>
          <a:xfrm>
            <a:off x="4047338" y="4177949"/>
            <a:ext cx="1636432" cy="0"/>
          </a:xfrm>
          <a:custGeom>
            <a:rect b="b" l="l" r="r" t="t"/>
            <a:pathLst>
              <a:path extrusionOk="0" h="120000" w="2354579">
                <a:moveTo>
                  <a:pt x="2354364" y="0"/>
                </a:moveTo>
                <a:lnTo>
                  <a:pt x="0" y="0"/>
                </a:lnTo>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1" name="Google Shape;721;g1f0dd5f0af0_0_3"/>
          <p:cNvSpPr txBox="1"/>
          <p:nvPr/>
        </p:nvSpPr>
        <p:spPr>
          <a:xfrm>
            <a:off x="5924077" y="4020182"/>
            <a:ext cx="306300" cy="256200"/>
          </a:xfrm>
          <a:prstGeom prst="rect">
            <a:avLst/>
          </a:prstGeom>
          <a:noFill/>
          <a:ln>
            <a:noFill/>
          </a:ln>
        </p:spPr>
        <p:txBody>
          <a:bodyPr anchorCtr="0" anchor="t" bIns="0" lIns="0" spcFirstLastPara="1" rIns="0" wrap="square" tIns="9850">
            <a:spAutoFit/>
          </a:bodyPr>
          <a:lstStyle/>
          <a:p>
            <a:pPr indent="0" lvl="0" marL="12700" rtl="0" algn="l">
              <a:lnSpc>
                <a:spcPct val="100000"/>
              </a:lnSpc>
              <a:spcBef>
                <a:spcPts val="0"/>
              </a:spcBef>
              <a:spcAft>
                <a:spcPts val="0"/>
              </a:spcAft>
              <a:buNone/>
            </a:pPr>
            <a:r>
              <a:rPr b="1" lang="en-GB" sz="1600">
                <a:solidFill>
                  <a:srgbClr val="023154"/>
                </a:solidFill>
                <a:latin typeface="Montserrat SemiBold"/>
                <a:ea typeface="Montserrat SemiBold"/>
                <a:cs typeface="Montserrat SemiBold"/>
                <a:sym typeface="Montserrat SemiBold"/>
              </a:rPr>
              <a:t>Fit</a:t>
            </a:r>
            <a:endParaRPr sz="1600">
              <a:latin typeface="Montserrat SemiBold"/>
              <a:ea typeface="Montserrat SemiBold"/>
              <a:cs typeface="Montserrat SemiBold"/>
              <a:sym typeface="Montserrat SemiBold"/>
            </a:endParaRPr>
          </a:p>
        </p:txBody>
      </p:sp>
      <p:sp>
        <p:nvSpPr>
          <p:cNvPr id="722" name="Google Shape;722;g1f0dd5f0af0_0_3"/>
          <p:cNvSpPr txBox="1"/>
          <p:nvPr/>
        </p:nvSpPr>
        <p:spPr>
          <a:xfrm>
            <a:off x="2142737" y="4271636"/>
            <a:ext cx="1066200" cy="482700"/>
          </a:xfrm>
          <a:prstGeom prst="rect">
            <a:avLst/>
          </a:prstGeom>
          <a:noFill/>
          <a:ln>
            <a:noFill/>
          </a:ln>
        </p:spPr>
        <p:txBody>
          <a:bodyPr anchorCtr="0" anchor="t" bIns="0" lIns="0" spcFirstLastPara="1" rIns="0" wrap="square" tIns="28775">
            <a:spAutoFit/>
          </a:bodyPr>
          <a:lstStyle/>
          <a:p>
            <a:pPr indent="-127000" lvl="0" marL="139700" marR="0" rtl="0" algn="l">
              <a:lnSpc>
                <a:spcPct val="110476"/>
              </a:lnSpc>
              <a:spcBef>
                <a:spcPts val="0"/>
              </a:spcBef>
              <a:spcAft>
                <a:spcPts val="0"/>
              </a:spcAft>
              <a:buNone/>
            </a:pPr>
            <a:r>
              <a:rPr b="1" lang="en-GB" sz="1400">
                <a:solidFill>
                  <a:srgbClr val="FFFFFF"/>
                </a:solidFill>
                <a:latin typeface="Montserrat SemiBold"/>
                <a:ea typeface="Montserrat SemiBold"/>
                <a:cs typeface="Montserrat SemiBold"/>
                <a:sym typeface="Montserrat SemiBold"/>
              </a:rPr>
              <a:t>Products &amp; services</a:t>
            </a:r>
            <a:endParaRPr sz="1400">
              <a:latin typeface="Montserrat SemiBold"/>
              <a:ea typeface="Montserrat SemiBold"/>
              <a:cs typeface="Montserrat SemiBold"/>
              <a:sym typeface="Montserrat SemiBold"/>
            </a:endParaRPr>
          </a:p>
        </p:txBody>
      </p:sp>
      <p:sp>
        <p:nvSpPr>
          <p:cNvPr id="723" name="Google Shape;723;g1f0dd5f0af0_0_3"/>
          <p:cNvSpPr txBox="1"/>
          <p:nvPr/>
        </p:nvSpPr>
        <p:spPr>
          <a:xfrm>
            <a:off x="3618296" y="5255456"/>
            <a:ext cx="1301700" cy="224100"/>
          </a:xfrm>
          <a:prstGeom prst="rect">
            <a:avLst/>
          </a:prstGeom>
          <a:noFill/>
          <a:ln>
            <a:noFill/>
          </a:ln>
        </p:spPr>
        <p:txBody>
          <a:bodyPr anchorCtr="0" anchor="t" bIns="0" lIns="0" spcFirstLastPara="1" rIns="0" wrap="square" tIns="8625">
            <a:spAutoFit/>
          </a:bodyPr>
          <a:lstStyle/>
          <a:p>
            <a:pPr indent="0" lvl="0" marL="12700" rtl="0" algn="l">
              <a:lnSpc>
                <a:spcPct val="100000"/>
              </a:lnSpc>
              <a:spcBef>
                <a:spcPts val="0"/>
              </a:spcBef>
              <a:spcAft>
                <a:spcPts val="0"/>
              </a:spcAft>
              <a:buNone/>
            </a:pPr>
            <a:r>
              <a:rPr b="1" lang="en-GB" sz="1400">
                <a:solidFill>
                  <a:srgbClr val="FFFFFF"/>
                </a:solidFill>
                <a:latin typeface="Montserrat SemiBold"/>
                <a:ea typeface="Montserrat SemiBold"/>
                <a:cs typeface="Montserrat SemiBold"/>
                <a:sym typeface="Montserrat SemiBold"/>
              </a:rPr>
              <a:t>Pain relievers</a:t>
            </a:r>
            <a:endParaRPr sz="1400">
              <a:latin typeface="Montserrat SemiBold"/>
              <a:ea typeface="Montserrat SemiBold"/>
              <a:cs typeface="Montserrat SemiBold"/>
              <a:sym typeface="Montserrat SemiBold"/>
            </a:endParaRPr>
          </a:p>
        </p:txBody>
      </p:sp>
      <p:sp>
        <p:nvSpPr>
          <p:cNvPr id="724" name="Google Shape;724;g1f0dd5f0af0_0_3"/>
          <p:cNvSpPr txBox="1"/>
          <p:nvPr/>
        </p:nvSpPr>
        <p:spPr>
          <a:xfrm>
            <a:off x="3598792" y="3391521"/>
            <a:ext cx="1284600" cy="224100"/>
          </a:xfrm>
          <a:prstGeom prst="rect">
            <a:avLst/>
          </a:prstGeom>
          <a:noFill/>
          <a:ln>
            <a:noFill/>
          </a:ln>
        </p:spPr>
        <p:txBody>
          <a:bodyPr anchorCtr="0" anchor="t" bIns="0" lIns="0" spcFirstLastPara="1" rIns="0" wrap="square" tIns="8625">
            <a:spAutoFit/>
          </a:bodyPr>
          <a:lstStyle/>
          <a:p>
            <a:pPr indent="0" lvl="0" marL="12700" rtl="0" algn="l">
              <a:lnSpc>
                <a:spcPct val="100000"/>
              </a:lnSpc>
              <a:spcBef>
                <a:spcPts val="0"/>
              </a:spcBef>
              <a:spcAft>
                <a:spcPts val="0"/>
              </a:spcAft>
              <a:buNone/>
            </a:pPr>
            <a:r>
              <a:rPr b="1" lang="en-GB" sz="1400">
                <a:solidFill>
                  <a:srgbClr val="FFFFFF"/>
                </a:solidFill>
                <a:latin typeface="Montserrat SemiBold"/>
                <a:ea typeface="Montserrat SemiBold"/>
                <a:cs typeface="Montserrat SemiBold"/>
                <a:sym typeface="Montserrat SemiBold"/>
              </a:rPr>
              <a:t>Gain creators</a:t>
            </a:r>
            <a:endParaRPr sz="1400">
              <a:latin typeface="Montserrat SemiBold"/>
              <a:ea typeface="Montserrat SemiBold"/>
              <a:cs typeface="Montserrat SemiBold"/>
              <a:sym typeface="Montserrat SemiBold"/>
            </a:endParaRPr>
          </a:p>
        </p:txBody>
      </p:sp>
      <p:sp>
        <p:nvSpPr>
          <p:cNvPr id="725" name="Google Shape;725;g1f0dd5f0af0_0_3"/>
          <p:cNvSpPr txBox="1"/>
          <p:nvPr>
            <p:ph type="title"/>
          </p:nvPr>
        </p:nvSpPr>
        <p:spPr>
          <a:xfrm>
            <a:off x="3130809" y="2102725"/>
            <a:ext cx="1186800" cy="256200"/>
          </a:xfrm>
          <a:prstGeom prst="rect">
            <a:avLst/>
          </a:prstGeom>
          <a:noFill/>
          <a:ln>
            <a:noFill/>
          </a:ln>
        </p:spPr>
        <p:txBody>
          <a:bodyPr anchorCtr="0" anchor="t" bIns="0" lIns="0" spcFirstLastPara="1" rIns="0" wrap="square" tIns="9850">
            <a:spAutoFit/>
          </a:bodyPr>
          <a:lstStyle/>
          <a:p>
            <a:pPr indent="0" lvl="0" marL="12700" rtl="0" algn="l">
              <a:lnSpc>
                <a:spcPct val="100000"/>
              </a:lnSpc>
              <a:spcBef>
                <a:spcPts val="0"/>
              </a:spcBef>
              <a:spcAft>
                <a:spcPts val="0"/>
              </a:spcAft>
              <a:buNone/>
            </a:pPr>
            <a:r>
              <a:rPr lang="en-GB" sz="1600">
                <a:solidFill>
                  <a:srgbClr val="2B7AF9"/>
                </a:solidFill>
              </a:rPr>
              <a:t>Value Map</a:t>
            </a:r>
            <a:endParaRPr sz="1600"/>
          </a:p>
        </p:txBody>
      </p:sp>
      <p:sp>
        <p:nvSpPr>
          <p:cNvPr id="726" name="Google Shape;726;g1f0dd5f0af0_0_3"/>
          <p:cNvSpPr txBox="1"/>
          <p:nvPr/>
        </p:nvSpPr>
        <p:spPr>
          <a:xfrm>
            <a:off x="7495648" y="2102725"/>
            <a:ext cx="1905000" cy="256200"/>
          </a:xfrm>
          <a:prstGeom prst="rect">
            <a:avLst/>
          </a:prstGeom>
          <a:noFill/>
          <a:ln>
            <a:noFill/>
          </a:ln>
        </p:spPr>
        <p:txBody>
          <a:bodyPr anchorCtr="0" anchor="t" bIns="0" lIns="0" spcFirstLastPara="1" rIns="0" wrap="square" tIns="9850">
            <a:spAutoFit/>
          </a:bodyPr>
          <a:lstStyle/>
          <a:p>
            <a:pPr indent="0" lvl="0" marL="12700" rtl="0" algn="l">
              <a:lnSpc>
                <a:spcPct val="100000"/>
              </a:lnSpc>
              <a:spcBef>
                <a:spcPts val="0"/>
              </a:spcBef>
              <a:spcAft>
                <a:spcPts val="0"/>
              </a:spcAft>
              <a:buNone/>
            </a:pPr>
            <a:r>
              <a:rPr b="1" lang="en-GB" sz="1600">
                <a:solidFill>
                  <a:srgbClr val="023154"/>
                </a:solidFill>
                <a:latin typeface="Montserrat"/>
                <a:ea typeface="Montserrat"/>
                <a:cs typeface="Montserrat"/>
                <a:sym typeface="Montserrat"/>
              </a:rPr>
              <a:t>Customer Proﬁle</a:t>
            </a:r>
            <a:endParaRPr sz="1600">
              <a:latin typeface="Montserrat"/>
              <a:ea typeface="Montserrat"/>
              <a:cs typeface="Montserrat"/>
              <a:sym typeface="Montserrat"/>
            </a:endParaRPr>
          </a:p>
        </p:txBody>
      </p:sp>
      <p:sp>
        <p:nvSpPr>
          <p:cNvPr id="727" name="Google Shape;727;g1f0dd5f0af0_0_3"/>
          <p:cNvSpPr txBox="1"/>
          <p:nvPr/>
        </p:nvSpPr>
        <p:spPr>
          <a:xfrm>
            <a:off x="7670464" y="5141952"/>
            <a:ext cx="539100" cy="224100"/>
          </a:xfrm>
          <a:prstGeom prst="rect">
            <a:avLst/>
          </a:prstGeom>
          <a:noFill/>
          <a:ln>
            <a:noFill/>
          </a:ln>
        </p:spPr>
        <p:txBody>
          <a:bodyPr anchorCtr="0" anchor="t" bIns="0" lIns="0" spcFirstLastPara="1" rIns="0" wrap="square" tIns="8625">
            <a:spAutoFit/>
          </a:bodyPr>
          <a:lstStyle/>
          <a:p>
            <a:pPr indent="0" lvl="0" marL="12700" rtl="0" algn="l">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Pains</a:t>
            </a:r>
            <a:endParaRPr sz="1400">
              <a:latin typeface="Montserrat SemiBold"/>
              <a:ea typeface="Montserrat SemiBold"/>
              <a:cs typeface="Montserrat SemiBold"/>
              <a:sym typeface="Montserrat SemiBold"/>
            </a:endParaRPr>
          </a:p>
        </p:txBody>
      </p:sp>
      <p:sp>
        <p:nvSpPr>
          <p:cNvPr id="728" name="Google Shape;728;g1f0dd5f0af0_0_3"/>
          <p:cNvSpPr txBox="1"/>
          <p:nvPr/>
        </p:nvSpPr>
        <p:spPr>
          <a:xfrm>
            <a:off x="8982752" y="4234327"/>
            <a:ext cx="956700" cy="482700"/>
          </a:xfrm>
          <a:prstGeom prst="rect">
            <a:avLst/>
          </a:prstGeom>
          <a:noFill/>
          <a:ln>
            <a:noFill/>
          </a:ln>
        </p:spPr>
        <p:txBody>
          <a:bodyPr anchorCtr="0" anchor="t" bIns="0" lIns="0" spcFirstLastPara="1" rIns="0" wrap="square" tIns="28775">
            <a:spAutoFit/>
          </a:bodyPr>
          <a:lstStyle/>
          <a:p>
            <a:pPr indent="-241300" lvl="0" marL="254000" marR="0" rtl="0" algn="l">
              <a:lnSpc>
                <a:spcPct val="110476"/>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Customer jobs</a:t>
            </a:r>
            <a:endParaRPr sz="1400">
              <a:latin typeface="Montserrat SemiBold"/>
              <a:ea typeface="Montserrat SemiBold"/>
              <a:cs typeface="Montserrat SemiBold"/>
              <a:sym typeface="Montserrat SemiBold"/>
            </a:endParaRPr>
          </a:p>
        </p:txBody>
      </p:sp>
      <p:sp>
        <p:nvSpPr>
          <p:cNvPr id="729" name="Google Shape;729;g1f0dd5f0af0_0_3"/>
          <p:cNvSpPr txBox="1"/>
          <p:nvPr/>
        </p:nvSpPr>
        <p:spPr>
          <a:xfrm>
            <a:off x="7663034" y="3406876"/>
            <a:ext cx="550500" cy="224100"/>
          </a:xfrm>
          <a:prstGeom prst="rect">
            <a:avLst/>
          </a:prstGeom>
          <a:noFill/>
          <a:ln>
            <a:noFill/>
          </a:ln>
        </p:spPr>
        <p:txBody>
          <a:bodyPr anchorCtr="0" anchor="t" bIns="0" lIns="0" spcFirstLastPara="1" rIns="0" wrap="square" tIns="8625">
            <a:spAutoFit/>
          </a:bodyPr>
          <a:lstStyle/>
          <a:p>
            <a:pPr indent="0" lvl="0" marL="12700" rtl="0" algn="l">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Gains</a:t>
            </a:r>
            <a:endParaRPr sz="1400">
              <a:latin typeface="Montserrat SemiBold"/>
              <a:ea typeface="Montserrat SemiBold"/>
              <a:cs typeface="Montserrat SemiBold"/>
              <a:sym typeface="Montserrat SemiBold"/>
            </a:endParaRPr>
          </a:p>
        </p:txBody>
      </p:sp>
      <p:sp>
        <p:nvSpPr>
          <p:cNvPr id="730" name="Google Shape;730;g1f0dd5f0af0_0_3"/>
          <p:cNvSpPr/>
          <p:nvPr/>
        </p:nvSpPr>
        <p:spPr>
          <a:xfrm>
            <a:off x="6324002" y="4129045"/>
            <a:ext cx="131956" cy="98088"/>
          </a:xfrm>
          <a:custGeom>
            <a:rect b="b" l="l" r="r" t="t"/>
            <a:pathLst>
              <a:path extrusionOk="0" h="144779" w="189865">
                <a:moveTo>
                  <a:pt x="189293" y="0"/>
                </a:moveTo>
                <a:lnTo>
                  <a:pt x="0" y="72288"/>
                </a:lnTo>
                <a:lnTo>
                  <a:pt x="189293" y="144576"/>
                </a:lnTo>
                <a:lnTo>
                  <a:pt x="189293"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nvGrpSpPr>
          <p:cNvPr id="731" name="Google Shape;731;g1f0dd5f0af0_0_3"/>
          <p:cNvGrpSpPr/>
          <p:nvPr/>
        </p:nvGrpSpPr>
        <p:grpSpPr>
          <a:xfrm>
            <a:off x="4031584" y="2768954"/>
            <a:ext cx="502698" cy="569394"/>
            <a:chOff x="3260904" y="1276636"/>
            <a:chExt cx="724035" cy="841676"/>
          </a:xfrm>
        </p:grpSpPr>
        <p:sp>
          <p:nvSpPr>
            <p:cNvPr id="732" name="Google Shape;732;g1f0dd5f0af0_0_3"/>
            <p:cNvSpPr/>
            <p:nvPr/>
          </p:nvSpPr>
          <p:spPr>
            <a:xfrm>
              <a:off x="3260904" y="1777773"/>
              <a:ext cx="466089" cy="113030"/>
            </a:xfrm>
            <a:custGeom>
              <a:rect b="b" l="l" r="r" t="t"/>
              <a:pathLst>
                <a:path extrusionOk="0" h="113030" w="466089">
                  <a:moveTo>
                    <a:pt x="0" y="92621"/>
                  </a:moveTo>
                  <a:lnTo>
                    <a:pt x="63817" y="31940"/>
                  </a:lnTo>
                  <a:lnTo>
                    <a:pt x="100712" y="8278"/>
                  </a:lnTo>
                  <a:lnTo>
                    <a:pt x="143751" y="0"/>
                  </a:lnTo>
                  <a:lnTo>
                    <a:pt x="409257" y="0"/>
                  </a:lnTo>
                  <a:lnTo>
                    <a:pt x="431177" y="4424"/>
                  </a:lnTo>
                  <a:lnTo>
                    <a:pt x="449076" y="16492"/>
                  </a:lnTo>
                  <a:lnTo>
                    <a:pt x="461144" y="34391"/>
                  </a:lnTo>
                  <a:lnTo>
                    <a:pt x="465569" y="56311"/>
                  </a:lnTo>
                  <a:lnTo>
                    <a:pt x="461144" y="78224"/>
                  </a:lnTo>
                  <a:lnTo>
                    <a:pt x="449076" y="96119"/>
                  </a:lnTo>
                  <a:lnTo>
                    <a:pt x="431177" y="108186"/>
                  </a:lnTo>
                  <a:lnTo>
                    <a:pt x="409257" y="112610"/>
                  </a:lnTo>
                  <a:lnTo>
                    <a:pt x="247802" y="112610"/>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3" name="Google Shape;733;g1f0dd5f0af0_0_3"/>
            <p:cNvSpPr/>
            <p:nvPr/>
          </p:nvSpPr>
          <p:spPr>
            <a:xfrm>
              <a:off x="3308029" y="1684607"/>
              <a:ext cx="676910" cy="433705"/>
            </a:xfrm>
            <a:custGeom>
              <a:rect b="b" l="l" r="r" t="t"/>
              <a:pathLst>
                <a:path extrusionOk="0" h="433705" w="676910">
                  <a:moveTo>
                    <a:pt x="410159" y="178758"/>
                  </a:moveTo>
                  <a:lnTo>
                    <a:pt x="573697" y="17405"/>
                  </a:lnTo>
                  <a:lnTo>
                    <a:pt x="593659" y="4311"/>
                  </a:lnTo>
                  <a:lnTo>
                    <a:pt x="616304" y="0"/>
                  </a:lnTo>
                  <a:lnTo>
                    <a:pt x="638917" y="4460"/>
                  </a:lnTo>
                  <a:lnTo>
                    <a:pt x="658787" y="17684"/>
                  </a:lnTo>
                  <a:lnTo>
                    <a:pt x="672053" y="37660"/>
                  </a:lnTo>
                  <a:lnTo>
                    <a:pt x="676475" y="60382"/>
                  </a:lnTo>
                  <a:lnTo>
                    <a:pt x="672053" y="83103"/>
                  </a:lnTo>
                  <a:lnTo>
                    <a:pt x="438416" y="323449"/>
                  </a:lnTo>
                  <a:lnTo>
                    <a:pt x="400600" y="348715"/>
                  </a:lnTo>
                  <a:lnTo>
                    <a:pt x="355993" y="357587"/>
                  </a:lnTo>
                  <a:lnTo>
                    <a:pt x="75539" y="357587"/>
                  </a:lnTo>
                  <a:lnTo>
                    <a:pt x="0" y="433139"/>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4" name="Google Shape;734;g1f0dd5f0af0_0_3"/>
            <p:cNvSpPr/>
            <p:nvPr/>
          </p:nvSpPr>
          <p:spPr>
            <a:xfrm>
              <a:off x="3751479" y="1457357"/>
              <a:ext cx="0" cy="253364"/>
            </a:xfrm>
            <a:custGeom>
              <a:rect b="b" l="l" r="r" t="t"/>
              <a:pathLst>
                <a:path extrusionOk="0" h="253364" w="120000">
                  <a:moveTo>
                    <a:pt x="0" y="0"/>
                  </a:moveTo>
                  <a:lnTo>
                    <a:pt x="0" y="252806"/>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5" name="Google Shape;735;g1f0dd5f0af0_0_3"/>
            <p:cNvSpPr/>
            <p:nvPr/>
          </p:nvSpPr>
          <p:spPr>
            <a:xfrm>
              <a:off x="3418577" y="1625794"/>
              <a:ext cx="0" cy="84455"/>
            </a:xfrm>
            <a:custGeom>
              <a:rect b="b" l="l" r="r" t="t"/>
              <a:pathLst>
                <a:path extrusionOk="0" h="84455" w="120000">
                  <a:moveTo>
                    <a:pt x="0" y="0"/>
                  </a:moveTo>
                  <a:lnTo>
                    <a:pt x="0" y="84378"/>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6" name="Google Shape;736;g1f0dd5f0af0_0_3"/>
            <p:cNvSpPr/>
            <p:nvPr/>
          </p:nvSpPr>
          <p:spPr>
            <a:xfrm>
              <a:off x="3529544" y="1590333"/>
              <a:ext cx="0" cy="120014"/>
            </a:xfrm>
            <a:custGeom>
              <a:rect b="b" l="l" r="r" t="t"/>
              <a:pathLst>
                <a:path extrusionOk="0" h="120014" w="120000">
                  <a:moveTo>
                    <a:pt x="0" y="0"/>
                  </a:moveTo>
                  <a:lnTo>
                    <a:pt x="0" y="119837"/>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7" name="Google Shape;737;g1f0dd5f0af0_0_3"/>
            <p:cNvSpPr/>
            <p:nvPr/>
          </p:nvSpPr>
          <p:spPr>
            <a:xfrm>
              <a:off x="3640512" y="1546007"/>
              <a:ext cx="0" cy="164464"/>
            </a:xfrm>
            <a:custGeom>
              <a:rect b="b" l="l" r="r" t="t"/>
              <a:pathLst>
                <a:path extrusionOk="0" h="164464" w="120000">
                  <a:moveTo>
                    <a:pt x="0" y="0"/>
                  </a:moveTo>
                  <a:lnTo>
                    <a:pt x="0" y="164160"/>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8" name="Google Shape;738;g1f0dd5f0af0_0_3"/>
            <p:cNvSpPr/>
            <p:nvPr/>
          </p:nvSpPr>
          <p:spPr>
            <a:xfrm>
              <a:off x="3350990" y="1279636"/>
              <a:ext cx="400685" cy="274955"/>
            </a:xfrm>
            <a:custGeom>
              <a:rect b="b" l="l" r="r" t="t"/>
              <a:pathLst>
                <a:path extrusionOk="0" h="274955" w="400685">
                  <a:moveTo>
                    <a:pt x="0" y="210286"/>
                  </a:moveTo>
                  <a:lnTo>
                    <a:pt x="180865" y="274573"/>
                  </a:lnTo>
                  <a:lnTo>
                    <a:pt x="282871" y="274097"/>
                  </a:lnTo>
                  <a:lnTo>
                    <a:pt x="343566" y="189144"/>
                  </a:lnTo>
                  <a:lnTo>
                    <a:pt x="400494" y="0"/>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9" name="Google Shape;739;g1f0dd5f0af0_0_3"/>
            <p:cNvSpPr/>
            <p:nvPr/>
          </p:nvSpPr>
          <p:spPr>
            <a:xfrm>
              <a:off x="3645965" y="1276636"/>
              <a:ext cx="170179" cy="115569"/>
            </a:xfrm>
            <a:custGeom>
              <a:rect b="b" l="l" r="r" t="t"/>
              <a:pathLst>
                <a:path extrusionOk="0" h="115569" w="170179">
                  <a:moveTo>
                    <a:pt x="0" y="58521"/>
                  </a:moveTo>
                  <a:lnTo>
                    <a:pt x="106032" y="0"/>
                  </a:lnTo>
                  <a:lnTo>
                    <a:pt x="169595" y="115163"/>
                  </a:lnTo>
                </a:path>
              </a:pathLst>
            </a:custGeom>
            <a:noFill/>
            <a:ln cap="flat" cmpd="sng" w="34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40" name="Google Shape;740;g1f0dd5f0af0_0_3"/>
          <p:cNvGrpSpPr/>
          <p:nvPr/>
        </p:nvGrpSpPr>
        <p:grpSpPr>
          <a:xfrm>
            <a:off x="4022751" y="4667744"/>
            <a:ext cx="516712" cy="503465"/>
            <a:chOff x="3248181" y="4083422"/>
            <a:chExt cx="744220" cy="744220"/>
          </a:xfrm>
        </p:grpSpPr>
        <p:sp>
          <p:nvSpPr>
            <p:cNvPr id="741" name="Google Shape;741;g1f0dd5f0af0_0_3"/>
            <p:cNvSpPr/>
            <p:nvPr/>
          </p:nvSpPr>
          <p:spPr>
            <a:xfrm>
              <a:off x="3381009" y="4216247"/>
              <a:ext cx="478789" cy="478789"/>
            </a:xfrm>
            <a:custGeom>
              <a:rect b="b" l="l" r="r" t="t"/>
              <a:pathLst>
                <a:path extrusionOk="0" h="478789" w="478789">
                  <a:moveTo>
                    <a:pt x="478409" y="167792"/>
                  </a:moveTo>
                  <a:lnTo>
                    <a:pt x="310629" y="167792"/>
                  </a:lnTo>
                  <a:lnTo>
                    <a:pt x="310629" y="0"/>
                  </a:lnTo>
                  <a:lnTo>
                    <a:pt x="167792" y="0"/>
                  </a:lnTo>
                  <a:lnTo>
                    <a:pt x="167792" y="167792"/>
                  </a:lnTo>
                  <a:lnTo>
                    <a:pt x="0" y="167792"/>
                  </a:lnTo>
                  <a:lnTo>
                    <a:pt x="0" y="310629"/>
                  </a:lnTo>
                  <a:lnTo>
                    <a:pt x="167792" y="310629"/>
                  </a:lnTo>
                  <a:lnTo>
                    <a:pt x="167792" y="478409"/>
                  </a:lnTo>
                  <a:lnTo>
                    <a:pt x="310629" y="478409"/>
                  </a:lnTo>
                  <a:lnTo>
                    <a:pt x="310629" y="310629"/>
                  </a:lnTo>
                  <a:lnTo>
                    <a:pt x="478409" y="310629"/>
                  </a:lnTo>
                  <a:lnTo>
                    <a:pt x="478409" y="167792"/>
                  </a:lnTo>
                  <a:close/>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2" name="Google Shape;742;g1f0dd5f0af0_0_3"/>
            <p:cNvSpPr/>
            <p:nvPr/>
          </p:nvSpPr>
          <p:spPr>
            <a:xfrm>
              <a:off x="3248181" y="4083422"/>
              <a:ext cx="744220" cy="744220"/>
            </a:xfrm>
            <a:custGeom>
              <a:rect b="b" l="l" r="r" t="t"/>
              <a:pathLst>
                <a:path extrusionOk="0" h="744220" w="744220">
                  <a:moveTo>
                    <a:pt x="744067" y="372033"/>
                  </a:moveTo>
                  <a:lnTo>
                    <a:pt x="741169" y="418701"/>
                  </a:lnTo>
                  <a:lnTo>
                    <a:pt x="732705" y="463639"/>
                  </a:lnTo>
                  <a:lnTo>
                    <a:pt x="719026" y="506498"/>
                  </a:lnTo>
                  <a:lnTo>
                    <a:pt x="700478" y="546930"/>
                  </a:lnTo>
                  <a:lnTo>
                    <a:pt x="677412" y="584586"/>
                  </a:lnTo>
                  <a:lnTo>
                    <a:pt x="650176" y="619118"/>
                  </a:lnTo>
                  <a:lnTo>
                    <a:pt x="619118" y="650176"/>
                  </a:lnTo>
                  <a:lnTo>
                    <a:pt x="584586" y="677412"/>
                  </a:lnTo>
                  <a:lnTo>
                    <a:pt x="546930" y="700478"/>
                  </a:lnTo>
                  <a:lnTo>
                    <a:pt x="506498" y="719026"/>
                  </a:lnTo>
                  <a:lnTo>
                    <a:pt x="463639" y="732705"/>
                  </a:lnTo>
                  <a:lnTo>
                    <a:pt x="418701" y="741169"/>
                  </a:lnTo>
                  <a:lnTo>
                    <a:pt x="372033" y="744067"/>
                  </a:lnTo>
                  <a:lnTo>
                    <a:pt x="325365" y="741169"/>
                  </a:lnTo>
                  <a:lnTo>
                    <a:pt x="280427" y="732705"/>
                  </a:lnTo>
                  <a:lnTo>
                    <a:pt x="237568" y="719026"/>
                  </a:lnTo>
                  <a:lnTo>
                    <a:pt x="197136" y="700478"/>
                  </a:lnTo>
                  <a:lnTo>
                    <a:pt x="159480" y="677412"/>
                  </a:lnTo>
                  <a:lnTo>
                    <a:pt x="124949" y="650176"/>
                  </a:lnTo>
                  <a:lnTo>
                    <a:pt x="93891" y="619118"/>
                  </a:lnTo>
                  <a:lnTo>
                    <a:pt x="66654" y="584586"/>
                  </a:lnTo>
                  <a:lnTo>
                    <a:pt x="43588" y="546930"/>
                  </a:lnTo>
                  <a:lnTo>
                    <a:pt x="25041" y="506498"/>
                  </a:lnTo>
                  <a:lnTo>
                    <a:pt x="11361" y="463639"/>
                  </a:lnTo>
                  <a:lnTo>
                    <a:pt x="2898" y="418701"/>
                  </a:lnTo>
                  <a:lnTo>
                    <a:pt x="0" y="372033"/>
                  </a:lnTo>
                  <a:lnTo>
                    <a:pt x="2898" y="325365"/>
                  </a:lnTo>
                  <a:lnTo>
                    <a:pt x="11361" y="280427"/>
                  </a:lnTo>
                  <a:lnTo>
                    <a:pt x="25041" y="237568"/>
                  </a:lnTo>
                  <a:lnTo>
                    <a:pt x="43588" y="197136"/>
                  </a:lnTo>
                  <a:lnTo>
                    <a:pt x="66654" y="159480"/>
                  </a:lnTo>
                  <a:lnTo>
                    <a:pt x="93891" y="124949"/>
                  </a:lnTo>
                  <a:lnTo>
                    <a:pt x="124949" y="93891"/>
                  </a:lnTo>
                  <a:lnTo>
                    <a:pt x="159480" y="66654"/>
                  </a:lnTo>
                  <a:lnTo>
                    <a:pt x="197136" y="43588"/>
                  </a:lnTo>
                  <a:lnTo>
                    <a:pt x="237568" y="25041"/>
                  </a:lnTo>
                  <a:lnTo>
                    <a:pt x="280427" y="11361"/>
                  </a:lnTo>
                  <a:lnTo>
                    <a:pt x="325365" y="2898"/>
                  </a:lnTo>
                  <a:lnTo>
                    <a:pt x="372033" y="0"/>
                  </a:lnTo>
                  <a:lnTo>
                    <a:pt x="418701" y="2898"/>
                  </a:lnTo>
                  <a:lnTo>
                    <a:pt x="463639" y="11361"/>
                  </a:lnTo>
                  <a:lnTo>
                    <a:pt x="506498" y="25041"/>
                  </a:lnTo>
                  <a:lnTo>
                    <a:pt x="546930" y="43588"/>
                  </a:lnTo>
                  <a:lnTo>
                    <a:pt x="584586" y="66654"/>
                  </a:lnTo>
                  <a:lnTo>
                    <a:pt x="619118" y="93891"/>
                  </a:lnTo>
                  <a:lnTo>
                    <a:pt x="650176" y="124949"/>
                  </a:lnTo>
                  <a:lnTo>
                    <a:pt x="677412" y="159480"/>
                  </a:lnTo>
                  <a:lnTo>
                    <a:pt x="700478" y="197136"/>
                  </a:lnTo>
                  <a:lnTo>
                    <a:pt x="719026" y="237568"/>
                  </a:lnTo>
                  <a:lnTo>
                    <a:pt x="732705" y="280427"/>
                  </a:lnTo>
                  <a:lnTo>
                    <a:pt x="741169" y="325365"/>
                  </a:lnTo>
                  <a:lnTo>
                    <a:pt x="744067" y="372033"/>
                  </a:lnTo>
                  <a:close/>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43" name="Google Shape;743;g1f0dd5f0af0_0_3"/>
          <p:cNvGrpSpPr/>
          <p:nvPr/>
        </p:nvGrpSpPr>
        <p:grpSpPr>
          <a:xfrm>
            <a:off x="2004724" y="2514578"/>
            <a:ext cx="3809017" cy="3311862"/>
            <a:chOff x="341618" y="900619"/>
            <a:chExt cx="5486126" cy="4895583"/>
          </a:xfrm>
        </p:grpSpPr>
        <p:sp>
          <p:nvSpPr>
            <p:cNvPr id="744" name="Google Shape;744;g1f0dd5f0af0_0_3"/>
            <p:cNvSpPr/>
            <p:nvPr/>
          </p:nvSpPr>
          <p:spPr>
            <a:xfrm>
              <a:off x="5637880" y="3287050"/>
              <a:ext cx="189864" cy="144779"/>
            </a:xfrm>
            <a:custGeom>
              <a:rect b="b" l="l" r="r" t="t"/>
              <a:pathLst>
                <a:path extrusionOk="0" h="144779" w="189864">
                  <a:moveTo>
                    <a:pt x="0" y="0"/>
                  </a:moveTo>
                  <a:lnTo>
                    <a:pt x="0" y="144576"/>
                  </a:lnTo>
                  <a:lnTo>
                    <a:pt x="189293" y="72288"/>
                  </a:lnTo>
                  <a:lnTo>
                    <a:pt x="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5" name="Google Shape;745;g1f0dd5f0af0_0_3"/>
            <p:cNvSpPr/>
            <p:nvPr/>
          </p:nvSpPr>
          <p:spPr>
            <a:xfrm>
              <a:off x="341618" y="900619"/>
              <a:ext cx="2423795" cy="2444750"/>
            </a:xfrm>
            <a:custGeom>
              <a:rect b="b" l="l" r="r" t="t"/>
              <a:pathLst>
                <a:path extrusionOk="0" h="2444750" w="2423795">
                  <a:moveTo>
                    <a:pt x="0" y="0"/>
                  </a:moveTo>
                  <a:lnTo>
                    <a:pt x="2423312" y="2444470"/>
                  </a:lnTo>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6" name="Google Shape;746;g1f0dd5f0af0_0_3"/>
            <p:cNvSpPr/>
            <p:nvPr/>
          </p:nvSpPr>
          <p:spPr>
            <a:xfrm>
              <a:off x="341618" y="3738167"/>
              <a:ext cx="2092960" cy="2058035"/>
            </a:xfrm>
            <a:custGeom>
              <a:rect b="b" l="l" r="r" t="t"/>
              <a:pathLst>
                <a:path extrusionOk="0" h="2058035" w="2092960">
                  <a:moveTo>
                    <a:pt x="0" y="2057425"/>
                  </a:moveTo>
                  <a:lnTo>
                    <a:pt x="2092502" y="0"/>
                  </a:lnTo>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7" name="Google Shape;747;g1f0dd5f0af0_0_3"/>
            <p:cNvSpPr/>
            <p:nvPr/>
          </p:nvSpPr>
          <p:spPr>
            <a:xfrm>
              <a:off x="2434126" y="3345089"/>
              <a:ext cx="706119" cy="465454"/>
            </a:xfrm>
            <a:custGeom>
              <a:rect b="b" l="l" r="r" t="t"/>
              <a:pathLst>
                <a:path extrusionOk="0" h="465454" w="706119">
                  <a:moveTo>
                    <a:pt x="705751" y="69151"/>
                  </a:moveTo>
                  <a:lnTo>
                    <a:pt x="705751" y="464959"/>
                  </a:lnTo>
                  <a:lnTo>
                    <a:pt x="0" y="464959"/>
                  </a:lnTo>
                  <a:lnTo>
                    <a:pt x="0" y="0"/>
                  </a:lnTo>
                  <a:lnTo>
                    <a:pt x="257060" y="0"/>
                  </a:lnTo>
                  <a:lnTo>
                    <a:pt x="586714" y="0"/>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8" name="Google Shape;748;g1f0dd5f0af0_0_3"/>
            <p:cNvSpPr/>
            <p:nvPr/>
          </p:nvSpPr>
          <p:spPr>
            <a:xfrm>
              <a:off x="2738175" y="3345094"/>
              <a:ext cx="0" cy="465454"/>
            </a:xfrm>
            <a:custGeom>
              <a:rect b="b" l="l" r="r" t="t"/>
              <a:pathLst>
                <a:path extrusionOk="0" h="465454" w="120000">
                  <a:moveTo>
                    <a:pt x="0" y="464959"/>
                  </a:moveTo>
                  <a:lnTo>
                    <a:pt x="0" y="0"/>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9" name="Google Shape;749;g1f0dd5f0af0_0_3"/>
            <p:cNvSpPr/>
            <p:nvPr/>
          </p:nvSpPr>
          <p:spPr>
            <a:xfrm>
              <a:off x="2843350" y="3345094"/>
              <a:ext cx="0" cy="465454"/>
            </a:xfrm>
            <a:custGeom>
              <a:rect b="b" l="l" r="r" t="t"/>
              <a:pathLst>
                <a:path extrusionOk="0" h="465454" w="120000">
                  <a:moveTo>
                    <a:pt x="0" y="464959"/>
                  </a:moveTo>
                  <a:lnTo>
                    <a:pt x="0" y="0"/>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0" name="Google Shape;750;g1f0dd5f0af0_0_3"/>
            <p:cNvSpPr/>
            <p:nvPr/>
          </p:nvSpPr>
          <p:spPr>
            <a:xfrm>
              <a:off x="2497626" y="2941255"/>
              <a:ext cx="772795" cy="510539"/>
            </a:xfrm>
            <a:custGeom>
              <a:rect b="b" l="l" r="r" t="t"/>
              <a:pathLst>
                <a:path extrusionOk="0" h="510539" w="772795">
                  <a:moveTo>
                    <a:pt x="713841" y="510324"/>
                  </a:moveTo>
                  <a:lnTo>
                    <a:pt x="0" y="102755"/>
                  </a:lnTo>
                  <a:lnTo>
                    <a:pt x="58661" y="0"/>
                  </a:lnTo>
                  <a:lnTo>
                    <a:pt x="332384" y="156273"/>
                  </a:lnTo>
                  <a:lnTo>
                    <a:pt x="772515" y="407568"/>
                  </a:lnTo>
                  <a:lnTo>
                    <a:pt x="713841" y="510324"/>
                  </a:lnTo>
                  <a:close/>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1" name="Google Shape;751;g1f0dd5f0af0_0_3"/>
            <p:cNvSpPr/>
            <p:nvPr/>
          </p:nvSpPr>
          <p:spPr>
            <a:xfrm>
              <a:off x="2812141" y="3120828"/>
              <a:ext cx="59055" cy="102869"/>
            </a:xfrm>
            <a:custGeom>
              <a:rect b="b" l="l" r="r" t="t"/>
              <a:pathLst>
                <a:path extrusionOk="0" h="102869" w="59055">
                  <a:moveTo>
                    <a:pt x="0" y="102755"/>
                  </a:moveTo>
                  <a:lnTo>
                    <a:pt x="58674" y="0"/>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2" name="Google Shape;752;g1f0dd5f0af0_0_3"/>
            <p:cNvSpPr/>
            <p:nvPr/>
          </p:nvSpPr>
          <p:spPr>
            <a:xfrm>
              <a:off x="2903479" y="3172976"/>
              <a:ext cx="59055" cy="102870"/>
            </a:xfrm>
            <a:custGeom>
              <a:rect b="b" l="l" r="r" t="t"/>
              <a:pathLst>
                <a:path extrusionOk="0" h="102870" w="59055">
                  <a:moveTo>
                    <a:pt x="0" y="102755"/>
                  </a:moveTo>
                  <a:lnTo>
                    <a:pt x="58674" y="0"/>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53" name="Google Shape;753;g1f0dd5f0af0_0_3"/>
            <p:cNvPicPr preferRelativeResize="0"/>
            <p:nvPr/>
          </p:nvPicPr>
          <p:blipFill rotWithShape="1">
            <a:blip r:embed="rId3">
              <a:alphaModFix/>
            </a:blip>
            <a:srcRect b="0" l="0" r="0" t="0"/>
            <a:stretch/>
          </p:blipFill>
          <p:spPr>
            <a:xfrm>
              <a:off x="2225870" y="2998788"/>
              <a:ext cx="304973" cy="274077"/>
            </a:xfrm>
            <a:prstGeom prst="rect">
              <a:avLst/>
            </a:prstGeom>
            <a:noFill/>
            <a:ln>
              <a:noFill/>
            </a:ln>
          </p:spPr>
        </p:pic>
        <p:pic>
          <p:nvPicPr>
            <p:cNvPr id="754" name="Google Shape;754;g1f0dd5f0af0_0_3"/>
            <p:cNvPicPr preferRelativeResize="0"/>
            <p:nvPr/>
          </p:nvPicPr>
          <p:blipFill rotWithShape="1">
            <a:blip r:embed="rId4">
              <a:alphaModFix/>
            </a:blip>
            <a:srcRect b="0" l="0" r="0" t="0"/>
            <a:stretch/>
          </p:blipFill>
          <p:spPr>
            <a:xfrm>
              <a:off x="2385725" y="2763361"/>
              <a:ext cx="152361" cy="154584"/>
            </a:xfrm>
            <a:prstGeom prst="rect">
              <a:avLst/>
            </a:prstGeom>
            <a:noFill/>
            <a:ln>
              <a:noFill/>
            </a:ln>
          </p:spPr>
        </p:pic>
        <p:sp>
          <p:nvSpPr>
            <p:cNvPr id="755" name="Google Shape;755;g1f0dd5f0af0_0_3"/>
            <p:cNvSpPr/>
            <p:nvPr/>
          </p:nvSpPr>
          <p:spPr>
            <a:xfrm>
              <a:off x="2916085" y="3101631"/>
              <a:ext cx="297180" cy="166370"/>
            </a:xfrm>
            <a:custGeom>
              <a:rect b="b" l="l" r="r" t="t"/>
              <a:pathLst>
                <a:path extrusionOk="0" h="166370" w="297180">
                  <a:moveTo>
                    <a:pt x="0" y="38551"/>
                  </a:moveTo>
                  <a:lnTo>
                    <a:pt x="41611" y="22664"/>
                  </a:lnTo>
                  <a:lnTo>
                    <a:pt x="84709" y="12160"/>
                  </a:lnTo>
                  <a:lnTo>
                    <a:pt x="142676" y="1909"/>
                  </a:lnTo>
                  <a:lnTo>
                    <a:pt x="171682" y="0"/>
                  </a:lnTo>
                  <a:lnTo>
                    <a:pt x="200444" y="1670"/>
                  </a:lnTo>
                  <a:lnTo>
                    <a:pt x="244668" y="14849"/>
                  </a:lnTo>
                  <a:lnTo>
                    <a:pt x="279996" y="43364"/>
                  </a:lnTo>
                  <a:lnTo>
                    <a:pt x="296848" y="87058"/>
                  </a:lnTo>
                  <a:lnTo>
                    <a:pt x="295657" y="110958"/>
                  </a:lnTo>
                  <a:lnTo>
                    <a:pt x="287058" y="133496"/>
                  </a:lnTo>
                  <a:lnTo>
                    <a:pt x="268489" y="153495"/>
                  </a:lnTo>
                  <a:lnTo>
                    <a:pt x="244040" y="164739"/>
                  </a:lnTo>
                  <a:lnTo>
                    <a:pt x="217842" y="166194"/>
                  </a:lnTo>
                  <a:lnTo>
                    <a:pt x="194030" y="156826"/>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6" name="Google Shape;756;g1f0dd5f0af0_0_3"/>
            <p:cNvSpPr/>
            <p:nvPr/>
          </p:nvSpPr>
          <p:spPr>
            <a:xfrm>
              <a:off x="2679867" y="2899584"/>
              <a:ext cx="234950" cy="240030"/>
            </a:xfrm>
            <a:custGeom>
              <a:rect b="b" l="l" r="r" t="t"/>
              <a:pathLst>
                <a:path extrusionOk="0" h="240030" w="234950">
                  <a:moveTo>
                    <a:pt x="234410" y="239560"/>
                  </a:moveTo>
                  <a:lnTo>
                    <a:pt x="227206" y="195602"/>
                  </a:lnTo>
                  <a:lnTo>
                    <a:pt x="214610" y="153073"/>
                  </a:lnTo>
                  <a:lnTo>
                    <a:pt x="194305" y="97818"/>
                  </a:lnTo>
                  <a:lnTo>
                    <a:pt x="165436" y="47764"/>
                  </a:lnTo>
                  <a:lnTo>
                    <a:pt x="131810" y="16181"/>
                  </a:lnTo>
                  <a:lnTo>
                    <a:pt x="89401" y="0"/>
                  </a:lnTo>
                  <a:lnTo>
                    <a:pt x="65976" y="464"/>
                  </a:lnTo>
                  <a:lnTo>
                    <a:pt x="43157" y="7413"/>
                  </a:lnTo>
                  <a:lnTo>
                    <a:pt x="23096" y="20463"/>
                  </a:lnTo>
                  <a:lnTo>
                    <a:pt x="7943" y="39230"/>
                  </a:lnTo>
                  <a:lnTo>
                    <a:pt x="0" y="65337"/>
                  </a:lnTo>
                  <a:lnTo>
                    <a:pt x="2581" y="92124"/>
                  </a:lnTo>
                  <a:lnTo>
                    <a:pt x="14501" y="115498"/>
                  </a:lnTo>
                  <a:lnTo>
                    <a:pt x="34575" y="131368"/>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7" name="Google Shape;757;g1f0dd5f0af0_0_3"/>
            <p:cNvSpPr/>
            <p:nvPr/>
          </p:nvSpPr>
          <p:spPr>
            <a:xfrm>
              <a:off x="959463" y="3086804"/>
              <a:ext cx="466090" cy="113030"/>
            </a:xfrm>
            <a:custGeom>
              <a:rect b="b" l="l" r="r" t="t"/>
              <a:pathLst>
                <a:path extrusionOk="0" h="113030" w="466090">
                  <a:moveTo>
                    <a:pt x="0" y="92621"/>
                  </a:moveTo>
                  <a:lnTo>
                    <a:pt x="63817" y="31940"/>
                  </a:lnTo>
                  <a:lnTo>
                    <a:pt x="100712" y="8278"/>
                  </a:lnTo>
                  <a:lnTo>
                    <a:pt x="143751" y="0"/>
                  </a:lnTo>
                  <a:lnTo>
                    <a:pt x="409257" y="0"/>
                  </a:lnTo>
                  <a:lnTo>
                    <a:pt x="431177" y="4424"/>
                  </a:lnTo>
                  <a:lnTo>
                    <a:pt x="449076" y="16492"/>
                  </a:lnTo>
                  <a:lnTo>
                    <a:pt x="461144" y="34391"/>
                  </a:lnTo>
                  <a:lnTo>
                    <a:pt x="465569" y="56311"/>
                  </a:lnTo>
                  <a:lnTo>
                    <a:pt x="461144" y="78224"/>
                  </a:lnTo>
                  <a:lnTo>
                    <a:pt x="449076" y="96119"/>
                  </a:lnTo>
                  <a:lnTo>
                    <a:pt x="431177" y="108186"/>
                  </a:lnTo>
                  <a:lnTo>
                    <a:pt x="409257" y="112610"/>
                  </a:lnTo>
                  <a:lnTo>
                    <a:pt x="247802" y="112610"/>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8" name="Google Shape;758;g1f0dd5f0af0_0_3"/>
            <p:cNvSpPr/>
            <p:nvPr/>
          </p:nvSpPr>
          <p:spPr>
            <a:xfrm>
              <a:off x="1006589" y="2993638"/>
              <a:ext cx="676910" cy="433704"/>
            </a:xfrm>
            <a:custGeom>
              <a:rect b="b" l="l" r="r" t="t"/>
              <a:pathLst>
                <a:path extrusionOk="0" h="433704" w="676910">
                  <a:moveTo>
                    <a:pt x="410159" y="178758"/>
                  </a:moveTo>
                  <a:lnTo>
                    <a:pt x="573697" y="17405"/>
                  </a:lnTo>
                  <a:lnTo>
                    <a:pt x="593659" y="4311"/>
                  </a:lnTo>
                  <a:lnTo>
                    <a:pt x="616304" y="0"/>
                  </a:lnTo>
                  <a:lnTo>
                    <a:pt x="638917" y="4460"/>
                  </a:lnTo>
                  <a:lnTo>
                    <a:pt x="658787" y="17684"/>
                  </a:lnTo>
                  <a:lnTo>
                    <a:pt x="672053" y="37660"/>
                  </a:lnTo>
                  <a:lnTo>
                    <a:pt x="676475" y="60382"/>
                  </a:lnTo>
                  <a:lnTo>
                    <a:pt x="672053" y="83103"/>
                  </a:lnTo>
                  <a:lnTo>
                    <a:pt x="438416" y="323449"/>
                  </a:lnTo>
                  <a:lnTo>
                    <a:pt x="400600" y="348715"/>
                  </a:lnTo>
                  <a:lnTo>
                    <a:pt x="355993" y="357587"/>
                  </a:lnTo>
                  <a:lnTo>
                    <a:pt x="75539" y="357587"/>
                  </a:lnTo>
                  <a:lnTo>
                    <a:pt x="0" y="433139"/>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9" name="Google Shape;759;g1f0dd5f0af0_0_3"/>
            <p:cNvSpPr/>
            <p:nvPr/>
          </p:nvSpPr>
          <p:spPr>
            <a:xfrm>
              <a:off x="1034776" y="2724404"/>
              <a:ext cx="546100" cy="362585"/>
            </a:xfrm>
            <a:custGeom>
              <a:rect b="b" l="l" r="r" t="t"/>
              <a:pathLst>
                <a:path extrusionOk="0" h="362585" w="546100">
                  <a:moveTo>
                    <a:pt x="545503" y="286639"/>
                  </a:moveTo>
                  <a:lnTo>
                    <a:pt x="545503" y="0"/>
                  </a:lnTo>
                  <a:lnTo>
                    <a:pt x="0" y="0"/>
                  </a:lnTo>
                  <a:lnTo>
                    <a:pt x="0" y="362407"/>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0" name="Google Shape;760;g1f0dd5f0af0_0_3"/>
            <p:cNvSpPr/>
            <p:nvPr/>
          </p:nvSpPr>
          <p:spPr>
            <a:xfrm>
              <a:off x="1243754" y="2735728"/>
              <a:ext cx="141605" cy="131444"/>
            </a:xfrm>
            <a:custGeom>
              <a:rect b="b" l="l" r="r" t="t"/>
              <a:pathLst>
                <a:path extrusionOk="0" h="131444" w="141605">
                  <a:moveTo>
                    <a:pt x="0" y="0"/>
                  </a:moveTo>
                  <a:lnTo>
                    <a:pt x="0" y="130924"/>
                  </a:lnTo>
                  <a:lnTo>
                    <a:pt x="70497" y="90805"/>
                  </a:lnTo>
                  <a:lnTo>
                    <a:pt x="141008" y="130924"/>
                  </a:lnTo>
                  <a:lnTo>
                    <a:pt x="141008" y="0"/>
                  </a:lnTo>
                </a:path>
              </a:pathLst>
            </a:custGeom>
            <a:noFill/>
            <a:ln cap="flat" cmpd="sng" w="349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61" name="Google Shape;761;g1f0dd5f0af0_0_3"/>
          <p:cNvGrpSpPr/>
          <p:nvPr/>
        </p:nvGrpSpPr>
        <p:grpSpPr>
          <a:xfrm>
            <a:off x="7703669" y="2892167"/>
            <a:ext cx="479802" cy="447202"/>
            <a:chOff x="8549806" y="1458769"/>
            <a:chExt cx="691058" cy="661052"/>
          </a:xfrm>
        </p:grpSpPr>
        <p:sp>
          <p:nvSpPr>
            <p:cNvPr id="762" name="Google Shape;762;g1f0dd5f0af0_0_3"/>
            <p:cNvSpPr/>
            <p:nvPr/>
          </p:nvSpPr>
          <p:spPr>
            <a:xfrm>
              <a:off x="8746835" y="1458769"/>
              <a:ext cx="494029" cy="367030"/>
            </a:xfrm>
            <a:custGeom>
              <a:rect b="b" l="l" r="r" t="t"/>
              <a:pathLst>
                <a:path extrusionOk="0" h="367030" w="494029">
                  <a:moveTo>
                    <a:pt x="367080" y="366904"/>
                  </a:moveTo>
                  <a:lnTo>
                    <a:pt x="445757" y="366904"/>
                  </a:lnTo>
                  <a:lnTo>
                    <a:pt x="464438" y="363172"/>
                  </a:lnTo>
                  <a:lnTo>
                    <a:pt x="479693" y="352996"/>
                  </a:lnTo>
                  <a:lnTo>
                    <a:pt x="489978" y="337902"/>
                  </a:lnTo>
                  <a:lnTo>
                    <a:pt x="493750" y="319419"/>
                  </a:lnTo>
                  <a:lnTo>
                    <a:pt x="489978" y="300935"/>
                  </a:lnTo>
                  <a:lnTo>
                    <a:pt x="479693" y="285842"/>
                  </a:lnTo>
                  <a:lnTo>
                    <a:pt x="464438" y="275665"/>
                  </a:lnTo>
                  <a:lnTo>
                    <a:pt x="445757" y="271933"/>
                  </a:lnTo>
                  <a:lnTo>
                    <a:pt x="248208" y="271933"/>
                  </a:lnTo>
                  <a:lnTo>
                    <a:pt x="248475" y="271667"/>
                  </a:lnTo>
                  <a:lnTo>
                    <a:pt x="248627" y="271502"/>
                  </a:lnTo>
                  <a:lnTo>
                    <a:pt x="278693" y="235650"/>
                  </a:lnTo>
                  <a:lnTo>
                    <a:pt x="303495" y="195408"/>
                  </a:lnTo>
                  <a:lnTo>
                    <a:pt x="322176" y="152078"/>
                  </a:lnTo>
                  <a:lnTo>
                    <a:pt x="333882" y="106960"/>
                  </a:lnTo>
                  <a:lnTo>
                    <a:pt x="336992" y="86436"/>
                  </a:lnTo>
                  <a:lnTo>
                    <a:pt x="338724" y="63161"/>
                  </a:lnTo>
                  <a:lnTo>
                    <a:pt x="337176" y="40234"/>
                  </a:lnTo>
                  <a:lnTo>
                    <a:pt x="330441" y="20753"/>
                  </a:lnTo>
                  <a:lnTo>
                    <a:pt x="316486" y="6791"/>
                  </a:lnTo>
                  <a:lnTo>
                    <a:pt x="297727" y="0"/>
                  </a:lnTo>
                  <a:lnTo>
                    <a:pt x="277818" y="931"/>
                  </a:lnTo>
                  <a:lnTo>
                    <a:pt x="248664" y="25527"/>
                  </a:lnTo>
                  <a:lnTo>
                    <a:pt x="240410" y="43346"/>
                  </a:lnTo>
                  <a:lnTo>
                    <a:pt x="218998" y="87715"/>
                  </a:lnTo>
                  <a:lnTo>
                    <a:pt x="193157" y="128938"/>
                  </a:lnTo>
                  <a:lnTo>
                    <a:pt x="162958" y="166419"/>
                  </a:lnTo>
                  <a:lnTo>
                    <a:pt x="128472" y="199558"/>
                  </a:lnTo>
                  <a:lnTo>
                    <a:pt x="89770" y="227760"/>
                  </a:lnTo>
                  <a:lnTo>
                    <a:pt x="46922" y="250424"/>
                  </a:lnTo>
                  <a:lnTo>
                    <a:pt x="0" y="266955"/>
                  </a:lnTo>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63" name="Google Shape;763;g1f0dd5f0af0_0_3"/>
            <p:cNvPicPr preferRelativeResize="0"/>
            <p:nvPr/>
          </p:nvPicPr>
          <p:blipFill rotWithShape="1">
            <a:blip r:embed="rId5">
              <a:alphaModFix/>
            </a:blip>
            <a:srcRect b="0" l="0" r="0" t="0"/>
            <a:stretch/>
          </p:blipFill>
          <p:spPr>
            <a:xfrm>
              <a:off x="9037945" y="1808212"/>
              <a:ext cx="189061" cy="230652"/>
            </a:xfrm>
            <a:prstGeom prst="rect">
              <a:avLst/>
            </a:prstGeom>
            <a:noFill/>
            <a:ln>
              <a:noFill/>
            </a:ln>
          </p:spPr>
        </p:pic>
        <p:sp>
          <p:nvSpPr>
            <p:cNvPr id="764" name="Google Shape;764;g1f0dd5f0af0_0_3"/>
            <p:cNvSpPr/>
            <p:nvPr/>
          </p:nvSpPr>
          <p:spPr>
            <a:xfrm>
              <a:off x="8735947" y="2021396"/>
              <a:ext cx="424179" cy="98425"/>
            </a:xfrm>
            <a:custGeom>
              <a:rect b="b" l="l" r="r" t="t"/>
              <a:pathLst>
                <a:path extrusionOk="0" h="98425" w="424179">
                  <a:moveTo>
                    <a:pt x="301155" y="0"/>
                  </a:moveTo>
                  <a:lnTo>
                    <a:pt x="374662" y="0"/>
                  </a:lnTo>
                  <a:lnTo>
                    <a:pt x="393709" y="3845"/>
                  </a:lnTo>
                  <a:lnTo>
                    <a:pt x="409263" y="14331"/>
                  </a:lnTo>
                  <a:lnTo>
                    <a:pt x="419750" y="29885"/>
                  </a:lnTo>
                  <a:lnTo>
                    <a:pt x="423595" y="48933"/>
                  </a:lnTo>
                  <a:lnTo>
                    <a:pt x="419750" y="67980"/>
                  </a:lnTo>
                  <a:lnTo>
                    <a:pt x="409263" y="83534"/>
                  </a:lnTo>
                  <a:lnTo>
                    <a:pt x="393709" y="94020"/>
                  </a:lnTo>
                  <a:lnTo>
                    <a:pt x="374662" y="97866"/>
                  </a:lnTo>
                  <a:lnTo>
                    <a:pt x="229488" y="97866"/>
                  </a:lnTo>
                  <a:lnTo>
                    <a:pt x="210010" y="97253"/>
                  </a:lnTo>
                  <a:lnTo>
                    <a:pt x="190628" y="95418"/>
                  </a:lnTo>
                  <a:lnTo>
                    <a:pt x="171401" y="92369"/>
                  </a:lnTo>
                  <a:lnTo>
                    <a:pt x="152387" y="88112"/>
                  </a:lnTo>
                  <a:lnTo>
                    <a:pt x="0" y="48933"/>
                  </a:lnTo>
                </a:path>
              </a:pathLst>
            </a:custGeom>
            <a:noFill/>
            <a:ln cap="flat" cmpd="sng" w="349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5" name="Google Shape;765;g1f0dd5f0af0_0_3"/>
            <p:cNvSpPr/>
            <p:nvPr/>
          </p:nvSpPr>
          <p:spPr>
            <a:xfrm>
              <a:off x="8549806" y="1667604"/>
              <a:ext cx="183515" cy="436880"/>
            </a:xfrm>
            <a:custGeom>
              <a:rect b="b" l="l" r="r" t="t"/>
              <a:pathLst>
                <a:path extrusionOk="0" h="436880" w="183515">
                  <a:moveTo>
                    <a:pt x="68237" y="436689"/>
                  </a:moveTo>
                  <a:lnTo>
                    <a:pt x="183502" y="436689"/>
                  </a:lnTo>
                  <a:lnTo>
                    <a:pt x="183502" y="0"/>
                  </a:lnTo>
                  <a:lnTo>
                    <a:pt x="68237" y="0"/>
                  </a:lnTo>
                  <a:lnTo>
                    <a:pt x="41673" y="5361"/>
                  </a:lnTo>
                  <a:lnTo>
                    <a:pt x="19983" y="19983"/>
                  </a:lnTo>
                  <a:lnTo>
                    <a:pt x="5361" y="41673"/>
                  </a:lnTo>
                  <a:lnTo>
                    <a:pt x="0" y="68237"/>
                  </a:lnTo>
                  <a:lnTo>
                    <a:pt x="0" y="368452"/>
                  </a:lnTo>
                  <a:lnTo>
                    <a:pt x="5361" y="395011"/>
                  </a:lnTo>
                  <a:lnTo>
                    <a:pt x="19983" y="416701"/>
                  </a:lnTo>
                  <a:lnTo>
                    <a:pt x="41673" y="431326"/>
                  </a:lnTo>
                  <a:lnTo>
                    <a:pt x="68237" y="436689"/>
                  </a:lnTo>
                  <a:close/>
                </a:path>
              </a:pathLst>
            </a:custGeom>
            <a:noFill/>
            <a:ln cap="flat" cmpd="sng" w="349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66" name="Google Shape;766;g1f0dd5f0af0_0_3"/>
          <p:cNvGrpSpPr/>
          <p:nvPr/>
        </p:nvGrpSpPr>
        <p:grpSpPr>
          <a:xfrm>
            <a:off x="7694375" y="4647259"/>
            <a:ext cx="479616" cy="446907"/>
            <a:chOff x="8536420" y="4053141"/>
            <a:chExt cx="690791" cy="660617"/>
          </a:xfrm>
        </p:grpSpPr>
        <p:sp>
          <p:nvSpPr>
            <p:cNvPr id="767" name="Google Shape;767;g1f0dd5f0af0_0_3"/>
            <p:cNvSpPr/>
            <p:nvPr/>
          </p:nvSpPr>
          <p:spPr>
            <a:xfrm>
              <a:off x="8536420" y="4346729"/>
              <a:ext cx="494029" cy="367029"/>
            </a:xfrm>
            <a:custGeom>
              <a:rect b="b" l="l" r="r" t="t"/>
              <a:pathLst>
                <a:path extrusionOk="0" h="367029" w="494029">
                  <a:moveTo>
                    <a:pt x="126669" y="0"/>
                  </a:moveTo>
                  <a:lnTo>
                    <a:pt x="47993" y="0"/>
                  </a:lnTo>
                  <a:lnTo>
                    <a:pt x="29312" y="3731"/>
                  </a:lnTo>
                  <a:lnTo>
                    <a:pt x="14057" y="13908"/>
                  </a:lnTo>
                  <a:lnTo>
                    <a:pt x="3771" y="29001"/>
                  </a:lnTo>
                  <a:lnTo>
                    <a:pt x="0" y="47485"/>
                  </a:lnTo>
                  <a:lnTo>
                    <a:pt x="3771" y="65966"/>
                  </a:lnTo>
                  <a:lnTo>
                    <a:pt x="14057" y="81056"/>
                  </a:lnTo>
                  <a:lnTo>
                    <a:pt x="29312" y="91228"/>
                  </a:lnTo>
                  <a:lnTo>
                    <a:pt x="47993" y="94957"/>
                  </a:lnTo>
                  <a:lnTo>
                    <a:pt x="245541" y="94957"/>
                  </a:lnTo>
                  <a:lnTo>
                    <a:pt x="245275" y="95237"/>
                  </a:lnTo>
                  <a:lnTo>
                    <a:pt x="245122" y="95402"/>
                  </a:lnTo>
                  <a:lnTo>
                    <a:pt x="215056" y="131254"/>
                  </a:lnTo>
                  <a:lnTo>
                    <a:pt x="190253" y="171496"/>
                  </a:lnTo>
                  <a:lnTo>
                    <a:pt x="171568" y="214826"/>
                  </a:lnTo>
                  <a:lnTo>
                    <a:pt x="159854" y="259943"/>
                  </a:lnTo>
                  <a:lnTo>
                    <a:pt x="156753" y="280467"/>
                  </a:lnTo>
                  <a:lnTo>
                    <a:pt x="155024" y="303742"/>
                  </a:lnTo>
                  <a:lnTo>
                    <a:pt x="156574" y="326669"/>
                  </a:lnTo>
                  <a:lnTo>
                    <a:pt x="163309" y="346151"/>
                  </a:lnTo>
                  <a:lnTo>
                    <a:pt x="177264" y="360113"/>
                  </a:lnTo>
                  <a:lnTo>
                    <a:pt x="196022" y="366904"/>
                  </a:lnTo>
                  <a:lnTo>
                    <a:pt x="215931" y="365973"/>
                  </a:lnTo>
                  <a:lnTo>
                    <a:pt x="245086" y="341377"/>
                  </a:lnTo>
                  <a:lnTo>
                    <a:pt x="253339" y="323557"/>
                  </a:lnTo>
                  <a:lnTo>
                    <a:pt x="274752" y="279189"/>
                  </a:lnTo>
                  <a:lnTo>
                    <a:pt x="300593" y="237965"/>
                  </a:lnTo>
                  <a:lnTo>
                    <a:pt x="330792" y="200485"/>
                  </a:lnTo>
                  <a:lnTo>
                    <a:pt x="365278" y="167345"/>
                  </a:lnTo>
                  <a:lnTo>
                    <a:pt x="403980" y="139144"/>
                  </a:lnTo>
                  <a:lnTo>
                    <a:pt x="446827" y="116479"/>
                  </a:lnTo>
                  <a:lnTo>
                    <a:pt x="493750" y="99949"/>
                  </a:lnTo>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68" name="Google Shape;768;g1f0dd5f0af0_0_3"/>
            <p:cNvPicPr preferRelativeResize="0"/>
            <p:nvPr/>
          </p:nvPicPr>
          <p:blipFill rotWithShape="1">
            <a:blip r:embed="rId6">
              <a:alphaModFix/>
            </a:blip>
            <a:srcRect b="0" l="0" r="0" t="0"/>
            <a:stretch/>
          </p:blipFill>
          <p:spPr>
            <a:xfrm>
              <a:off x="8549997" y="4133539"/>
              <a:ext cx="189062" cy="230652"/>
            </a:xfrm>
            <a:prstGeom prst="rect">
              <a:avLst/>
            </a:prstGeom>
            <a:noFill/>
            <a:ln>
              <a:noFill/>
            </a:ln>
          </p:spPr>
        </p:pic>
        <p:sp>
          <p:nvSpPr>
            <p:cNvPr id="769" name="Google Shape;769;g1f0dd5f0af0_0_3"/>
            <p:cNvSpPr/>
            <p:nvPr/>
          </p:nvSpPr>
          <p:spPr>
            <a:xfrm>
              <a:off x="8617462" y="4053141"/>
              <a:ext cx="424179" cy="98425"/>
            </a:xfrm>
            <a:custGeom>
              <a:rect b="b" l="l" r="r" t="t"/>
              <a:pathLst>
                <a:path extrusionOk="0" h="98425" w="424179">
                  <a:moveTo>
                    <a:pt x="122440" y="97866"/>
                  </a:moveTo>
                  <a:lnTo>
                    <a:pt x="48933" y="97866"/>
                  </a:lnTo>
                  <a:lnTo>
                    <a:pt x="29885" y="94020"/>
                  </a:lnTo>
                  <a:lnTo>
                    <a:pt x="14331" y="83534"/>
                  </a:lnTo>
                  <a:lnTo>
                    <a:pt x="3845" y="67980"/>
                  </a:lnTo>
                  <a:lnTo>
                    <a:pt x="0" y="48933"/>
                  </a:lnTo>
                  <a:lnTo>
                    <a:pt x="3845" y="29885"/>
                  </a:lnTo>
                  <a:lnTo>
                    <a:pt x="14331" y="14331"/>
                  </a:lnTo>
                  <a:lnTo>
                    <a:pt x="29885" y="3845"/>
                  </a:lnTo>
                  <a:lnTo>
                    <a:pt x="48933" y="0"/>
                  </a:lnTo>
                  <a:lnTo>
                    <a:pt x="194106" y="0"/>
                  </a:lnTo>
                  <a:lnTo>
                    <a:pt x="213585" y="613"/>
                  </a:lnTo>
                  <a:lnTo>
                    <a:pt x="232967" y="2447"/>
                  </a:lnTo>
                  <a:lnTo>
                    <a:pt x="252194" y="5497"/>
                  </a:lnTo>
                  <a:lnTo>
                    <a:pt x="271208" y="9753"/>
                  </a:lnTo>
                  <a:lnTo>
                    <a:pt x="423595" y="48933"/>
                  </a:lnTo>
                </a:path>
              </a:pathLst>
            </a:custGeom>
            <a:noFill/>
            <a:ln cap="flat" cmpd="sng" w="349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0" name="Google Shape;770;g1f0dd5f0af0_0_3"/>
            <p:cNvSpPr/>
            <p:nvPr/>
          </p:nvSpPr>
          <p:spPr>
            <a:xfrm>
              <a:off x="9043696" y="4068110"/>
              <a:ext cx="183515" cy="436879"/>
            </a:xfrm>
            <a:custGeom>
              <a:rect b="b" l="l" r="r" t="t"/>
              <a:pathLst>
                <a:path extrusionOk="0" h="436879" w="183515">
                  <a:moveTo>
                    <a:pt x="115265" y="0"/>
                  </a:moveTo>
                  <a:lnTo>
                    <a:pt x="0" y="0"/>
                  </a:lnTo>
                  <a:lnTo>
                    <a:pt x="0" y="436689"/>
                  </a:lnTo>
                  <a:lnTo>
                    <a:pt x="115265" y="436689"/>
                  </a:lnTo>
                  <a:lnTo>
                    <a:pt x="141829" y="431328"/>
                  </a:lnTo>
                  <a:lnTo>
                    <a:pt x="163518" y="416706"/>
                  </a:lnTo>
                  <a:lnTo>
                    <a:pt x="178140" y="395016"/>
                  </a:lnTo>
                  <a:lnTo>
                    <a:pt x="183502" y="368452"/>
                  </a:lnTo>
                  <a:lnTo>
                    <a:pt x="183502" y="68237"/>
                  </a:lnTo>
                  <a:lnTo>
                    <a:pt x="178140" y="41678"/>
                  </a:lnTo>
                  <a:lnTo>
                    <a:pt x="163518" y="19988"/>
                  </a:lnTo>
                  <a:lnTo>
                    <a:pt x="141829" y="5363"/>
                  </a:lnTo>
                  <a:lnTo>
                    <a:pt x="115265" y="0"/>
                  </a:lnTo>
                  <a:close/>
                </a:path>
              </a:pathLst>
            </a:custGeom>
            <a:noFill/>
            <a:ln cap="flat" cmpd="sng" w="349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71" name="Google Shape;771;g1f0dd5f0af0_0_3"/>
          <p:cNvGrpSpPr/>
          <p:nvPr/>
        </p:nvGrpSpPr>
        <p:grpSpPr>
          <a:xfrm>
            <a:off x="8074735" y="3825333"/>
            <a:ext cx="742443" cy="723408"/>
            <a:chOff x="9084252" y="2838173"/>
            <a:chExt cx="1069340" cy="1069339"/>
          </a:xfrm>
        </p:grpSpPr>
        <p:sp>
          <p:nvSpPr>
            <p:cNvPr id="772" name="Google Shape;772;g1f0dd5f0af0_0_3"/>
            <p:cNvSpPr/>
            <p:nvPr/>
          </p:nvSpPr>
          <p:spPr>
            <a:xfrm>
              <a:off x="9084252" y="2838173"/>
              <a:ext cx="1069340" cy="1069339"/>
            </a:xfrm>
            <a:custGeom>
              <a:rect b="b" l="l" r="r" t="t"/>
              <a:pathLst>
                <a:path extrusionOk="0" h="1069339" w="1069340">
                  <a:moveTo>
                    <a:pt x="534543" y="0"/>
                  </a:moveTo>
                  <a:lnTo>
                    <a:pt x="485888" y="2184"/>
                  </a:lnTo>
                  <a:lnTo>
                    <a:pt x="438457" y="8612"/>
                  </a:lnTo>
                  <a:lnTo>
                    <a:pt x="392438" y="19094"/>
                  </a:lnTo>
                  <a:lnTo>
                    <a:pt x="348021" y="33441"/>
                  </a:lnTo>
                  <a:lnTo>
                    <a:pt x="305395" y="51466"/>
                  </a:lnTo>
                  <a:lnTo>
                    <a:pt x="264747" y="72979"/>
                  </a:lnTo>
                  <a:lnTo>
                    <a:pt x="226266" y="97792"/>
                  </a:lnTo>
                  <a:lnTo>
                    <a:pt x="190141" y="125716"/>
                  </a:lnTo>
                  <a:lnTo>
                    <a:pt x="156562" y="156562"/>
                  </a:lnTo>
                  <a:lnTo>
                    <a:pt x="125716" y="190141"/>
                  </a:lnTo>
                  <a:lnTo>
                    <a:pt x="97792" y="226266"/>
                  </a:lnTo>
                  <a:lnTo>
                    <a:pt x="72979" y="264747"/>
                  </a:lnTo>
                  <a:lnTo>
                    <a:pt x="51466" y="305395"/>
                  </a:lnTo>
                  <a:lnTo>
                    <a:pt x="33441" y="348021"/>
                  </a:lnTo>
                  <a:lnTo>
                    <a:pt x="19094" y="392438"/>
                  </a:lnTo>
                  <a:lnTo>
                    <a:pt x="8612" y="438457"/>
                  </a:lnTo>
                  <a:lnTo>
                    <a:pt x="2184" y="485888"/>
                  </a:lnTo>
                  <a:lnTo>
                    <a:pt x="0" y="534543"/>
                  </a:lnTo>
                  <a:lnTo>
                    <a:pt x="2184" y="583197"/>
                  </a:lnTo>
                  <a:lnTo>
                    <a:pt x="8612" y="630628"/>
                  </a:lnTo>
                  <a:lnTo>
                    <a:pt x="19094" y="676647"/>
                  </a:lnTo>
                  <a:lnTo>
                    <a:pt x="33441" y="721064"/>
                  </a:lnTo>
                  <a:lnTo>
                    <a:pt x="51466" y="763690"/>
                  </a:lnTo>
                  <a:lnTo>
                    <a:pt x="72979" y="804338"/>
                  </a:lnTo>
                  <a:lnTo>
                    <a:pt x="97792" y="842819"/>
                  </a:lnTo>
                  <a:lnTo>
                    <a:pt x="125716" y="878944"/>
                  </a:lnTo>
                  <a:lnTo>
                    <a:pt x="156562" y="912523"/>
                  </a:lnTo>
                  <a:lnTo>
                    <a:pt x="190141" y="943369"/>
                  </a:lnTo>
                  <a:lnTo>
                    <a:pt x="226266" y="971293"/>
                  </a:lnTo>
                  <a:lnTo>
                    <a:pt x="264747" y="996106"/>
                  </a:lnTo>
                  <a:lnTo>
                    <a:pt x="305395" y="1017619"/>
                  </a:lnTo>
                  <a:lnTo>
                    <a:pt x="348021" y="1035644"/>
                  </a:lnTo>
                  <a:lnTo>
                    <a:pt x="392438" y="1049991"/>
                  </a:lnTo>
                  <a:lnTo>
                    <a:pt x="438457" y="1060473"/>
                  </a:lnTo>
                  <a:lnTo>
                    <a:pt x="485888" y="1066901"/>
                  </a:lnTo>
                  <a:lnTo>
                    <a:pt x="534543" y="1069086"/>
                  </a:lnTo>
                  <a:lnTo>
                    <a:pt x="583197" y="1066901"/>
                  </a:lnTo>
                  <a:lnTo>
                    <a:pt x="630628" y="1060473"/>
                  </a:lnTo>
                  <a:lnTo>
                    <a:pt x="676647" y="1049991"/>
                  </a:lnTo>
                  <a:lnTo>
                    <a:pt x="721064" y="1035644"/>
                  </a:lnTo>
                  <a:lnTo>
                    <a:pt x="763690" y="1017619"/>
                  </a:lnTo>
                  <a:lnTo>
                    <a:pt x="804338" y="996106"/>
                  </a:lnTo>
                  <a:lnTo>
                    <a:pt x="842819" y="971293"/>
                  </a:lnTo>
                  <a:lnTo>
                    <a:pt x="878944" y="943369"/>
                  </a:lnTo>
                  <a:lnTo>
                    <a:pt x="912523" y="912523"/>
                  </a:lnTo>
                  <a:lnTo>
                    <a:pt x="943369" y="878944"/>
                  </a:lnTo>
                  <a:lnTo>
                    <a:pt x="971293" y="842819"/>
                  </a:lnTo>
                  <a:lnTo>
                    <a:pt x="996106" y="804338"/>
                  </a:lnTo>
                  <a:lnTo>
                    <a:pt x="1017619" y="763690"/>
                  </a:lnTo>
                  <a:lnTo>
                    <a:pt x="1035644" y="721064"/>
                  </a:lnTo>
                  <a:lnTo>
                    <a:pt x="1049991" y="676647"/>
                  </a:lnTo>
                  <a:lnTo>
                    <a:pt x="1060473" y="630628"/>
                  </a:lnTo>
                  <a:lnTo>
                    <a:pt x="1066901" y="583197"/>
                  </a:lnTo>
                  <a:lnTo>
                    <a:pt x="1069086" y="534543"/>
                  </a:lnTo>
                  <a:lnTo>
                    <a:pt x="1066901" y="485888"/>
                  </a:lnTo>
                  <a:lnTo>
                    <a:pt x="1060473" y="438457"/>
                  </a:lnTo>
                  <a:lnTo>
                    <a:pt x="1049991" y="392438"/>
                  </a:lnTo>
                  <a:lnTo>
                    <a:pt x="1035644" y="348021"/>
                  </a:lnTo>
                  <a:lnTo>
                    <a:pt x="1017619" y="305395"/>
                  </a:lnTo>
                  <a:lnTo>
                    <a:pt x="996106" y="264747"/>
                  </a:lnTo>
                  <a:lnTo>
                    <a:pt x="971293" y="226266"/>
                  </a:lnTo>
                  <a:lnTo>
                    <a:pt x="943369" y="190141"/>
                  </a:lnTo>
                  <a:lnTo>
                    <a:pt x="912523" y="156562"/>
                  </a:lnTo>
                  <a:lnTo>
                    <a:pt x="878944" y="125716"/>
                  </a:lnTo>
                  <a:lnTo>
                    <a:pt x="842819" y="97792"/>
                  </a:lnTo>
                  <a:lnTo>
                    <a:pt x="804338" y="72979"/>
                  </a:lnTo>
                  <a:lnTo>
                    <a:pt x="763690" y="51466"/>
                  </a:lnTo>
                  <a:lnTo>
                    <a:pt x="721064" y="33441"/>
                  </a:lnTo>
                  <a:lnTo>
                    <a:pt x="676647" y="19094"/>
                  </a:lnTo>
                  <a:lnTo>
                    <a:pt x="630628" y="8612"/>
                  </a:lnTo>
                  <a:lnTo>
                    <a:pt x="583197" y="2184"/>
                  </a:lnTo>
                  <a:lnTo>
                    <a:pt x="534543"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3" name="Google Shape;773;g1f0dd5f0af0_0_3"/>
            <p:cNvSpPr/>
            <p:nvPr/>
          </p:nvSpPr>
          <p:spPr>
            <a:xfrm>
              <a:off x="9084252" y="2838173"/>
              <a:ext cx="1069340" cy="1069339"/>
            </a:xfrm>
            <a:custGeom>
              <a:rect b="b" l="l" r="r" t="t"/>
              <a:pathLst>
                <a:path extrusionOk="0" h="1069339" w="1069340">
                  <a:moveTo>
                    <a:pt x="1069086" y="534543"/>
                  </a:moveTo>
                  <a:lnTo>
                    <a:pt x="1066901" y="583197"/>
                  </a:lnTo>
                  <a:lnTo>
                    <a:pt x="1060473" y="630628"/>
                  </a:lnTo>
                  <a:lnTo>
                    <a:pt x="1049991" y="676647"/>
                  </a:lnTo>
                  <a:lnTo>
                    <a:pt x="1035644" y="721064"/>
                  </a:lnTo>
                  <a:lnTo>
                    <a:pt x="1017619" y="763690"/>
                  </a:lnTo>
                  <a:lnTo>
                    <a:pt x="996106" y="804338"/>
                  </a:lnTo>
                  <a:lnTo>
                    <a:pt x="971293" y="842819"/>
                  </a:lnTo>
                  <a:lnTo>
                    <a:pt x="943369" y="878944"/>
                  </a:lnTo>
                  <a:lnTo>
                    <a:pt x="912523" y="912523"/>
                  </a:lnTo>
                  <a:lnTo>
                    <a:pt x="878944" y="943369"/>
                  </a:lnTo>
                  <a:lnTo>
                    <a:pt x="842819" y="971293"/>
                  </a:lnTo>
                  <a:lnTo>
                    <a:pt x="804338" y="996106"/>
                  </a:lnTo>
                  <a:lnTo>
                    <a:pt x="763690" y="1017619"/>
                  </a:lnTo>
                  <a:lnTo>
                    <a:pt x="721064" y="1035644"/>
                  </a:lnTo>
                  <a:lnTo>
                    <a:pt x="676647" y="1049991"/>
                  </a:lnTo>
                  <a:lnTo>
                    <a:pt x="630628" y="1060473"/>
                  </a:lnTo>
                  <a:lnTo>
                    <a:pt x="583197" y="1066901"/>
                  </a:lnTo>
                  <a:lnTo>
                    <a:pt x="534543" y="1069086"/>
                  </a:lnTo>
                  <a:lnTo>
                    <a:pt x="485888" y="1066901"/>
                  </a:lnTo>
                  <a:lnTo>
                    <a:pt x="438457" y="1060473"/>
                  </a:lnTo>
                  <a:lnTo>
                    <a:pt x="392438" y="1049991"/>
                  </a:lnTo>
                  <a:lnTo>
                    <a:pt x="348021" y="1035644"/>
                  </a:lnTo>
                  <a:lnTo>
                    <a:pt x="305395" y="1017619"/>
                  </a:lnTo>
                  <a:lnTo>
                    <a:pt x="264747" y="996106"/>
                  </a:lnTo>
                  <a:lnTo>
                    <a:pt x="226266" y="971293"/>
                  </a:lnTo>
                  <a:lnTo>
                    <a:pt x="190141" y="943369"/>
                  </a:lnTo>
                  <a:lnTo>
                    <a:pt x="156562" y="912523"/>
                  </a:lnTo>
                  <a:lnTo>
                    <a:pt x="125716" y="878944"/>
                  </a:lnTo>
                  <a:lnTo>
                    <a:pt x="97792" y="842819"/>
                  </a:lnTo>
                  <a:lnTo>
                    <a:pt x="72979" y="804338"/>
                  </a:lnTo>
                  <a:lnTo>
                    <a:pt x="51466" y="763690"/>
                  </a:lnTo>
                  <a:lnTo>
                    <a:pt x="33441" y="721064"/>
                  </a:lnTo>
                  <a:lnTo>
                    <a:pt x="19094" y="676647"/>
                  </a:lnTo>
                  <a:lnTo>
                    <a:pt x="8612" y="630628"/>
                  </a:lnTo>
                  <a:lnTo>
                    <a:pt x="2184" y="583197"/>
                  </a:lnTo>
                  <a:lnTo>
                    <a:pt x="0" y="534543"/>
                  </a:lnTo>
                  <a:lnTo>
                    <a:pt x="2184" y="485888"/>
                  </a:lnTo>
                  <a:lnTo>
                    <a:pt x="8612" y="438457"/>
                  </a:lnTo>
                  <a:lnTo>
                    <a:pt x="19094" y="392438"/>
                  </a:lnTo>
                  <a:lnTo>
                    <a:pt x="33441" y="348021"/>
                  </a:lnTo>
                  <a:lnTo>
                    <a:pt x="51466" y="305395"/>
                  </a:lnTo>
                  <a:lnTo>
                    <a:pt x="72979" y="264747"/>
                  </a:lnTo>
                  <a:lnTo>
                    <a:pt x="97792" y="226266"/>
                  </a:lnTo>
                  <a:lnTo>
                    <a:pt x="125716" y="190141"/>
                  </a:lnTo>
                  <a:lnTo>
                    <a:pt x="156562" y="156562"/>
                  </a:lnTo>
                  <a:lnTo>
                    <a:pt x="190141" y="125716"/>
                  </a:lnTo>
                  <a:lnTo>
                    <a:pt x="226266" y="97792"/>
                  </a:lnTo>
                  <a:lnTo>
                    <a:pt x="264747" y="72979"/>
                  </a:lnTo>
                  <a:lnTo>
                    <a:pt x="305395" y="51466"/>
                  </a:lnTo>
                  <a:lnTo>
                    <a:pt x="348021" y="33441"/>
                  </a:lnTo>
                  <a:lnTo>
                    <a:pt x="392438" y="19094"/>
                  </a:lnTo>
                  <a:lnTo>
                    <a:pt x="438457" y="8612"/>
                  </a:lnTo>
                  <a:lnTo>
                    <a:pt x="485888" y="2184"/>
                  </a:lnTo>
                  <a:lnTo>
                    <a:pt x="534543" y="0"/>
                  </a:lnTo>
                  <a:lnTo>
                    <a:pt x="583197" y="2184"/>
                  </a:lnTo>
                  <a:lnTo>
                    <a:pt x="630628" y="8612"/>
                  </a:lnTo>
                  <a:lnTo>
                    <a:pt x="676647" y="19094"/>
                  </a:lnTo>
                  <a:lnTo>
                    <a:pt x="721064" y="33441"/>
                  </a:lnTo>
                  <a:lnTo>
                    <a:pt x="763690" y="51466"/>
                  </a:lnTo>
                  <a:lnTo>
                    <a:pt x="804338" y="72979"/>
                  </a:lnTo>
                  <a:lnTo>
                    <a:pt x="842819" y="97792"/>
                  </a:lnTo>
                  <a:lnTo>
                    <a:pt x="878944" y="125716"/>
                  </a:lnTo>
                  <a:lnTo>
                    <a:pt x="912523" y="156562"/>
                  </a:lnTo>
                  <a:lnTo>
                    <a:pt x="943369" y="190141"/>
                  </a:lnTo>
                  <a:lnTo>
                    <a:pt x="971293" y="226266"/>
                  </a:lnTo>
                  <a:lnTo>
                    <a:pt x="996106" y="264747"/>
                  </a:lnTo>
                  <a:lnTo>
                    <a:pt x="1017619" y="305395"/>
                  </a:lnTo>
                  <a:lnTo>
                    <a:pt x="1035644" y="348021"/>
                  </a:lnTo>
                  <a:lnTo>
                    <a:pt x="1049991" y="392438"/>
                  </a:lnTo>
                  <a:lnTo>
                    <a:pt x="1060473" y="438457"/>
                  </a:lnTo>
                  <a:lnTo>
                    <a:pt x="1066901" y="485888"/>
                  </a:lnTo>
                  <a:lnTo>
                    <a:pt x="1069086" y="534543"/>
                  </a:lnTo>
                  <a:close/>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4" name="Google Shape;774;g1f0dd5f0af0_0_3"/>
            <p:cNvSpPr/>
            <p:nvPr/>
          </p:nvSpPr>
          <p:spPr>
            <a:xfrm>
              <a:off x="9466673" y="2994411"/>
              <a:ext cx="312420" cy="312420"/>
            </a:xfrm>
            <a:custGeom>
              <a:rect b="b" l="l" r="r" t="t"/>
              <a:pathLst>
                <a:path extrusionOk="0" h="312420" w="312420">
                  <a:moveTo>
                    <a:pt x="155955" y="0"/>
                  </a:moveTo>
                  <a:lnTo>
                    <a:pt x="106662" y="7950"/>
                  </a:lnTo>
                  <a:lnTo>
                    <a:pt x="63850" y="30090"/>
                  </a:lnTo>
                  <a:lnTo>
                    <a:pt x="30090" y="63850"/>
                  </a:lnTo>
                  <a:lnTo>
                    <a:pt x="7950" y="106662"/>
                  </a:lnTo>
                  <a:lnTo>
                    <a:pt x="0" y="155956"/>
                  </a:lnTo>
                  <a:lnTo>
                    <a:pt x="7950" y="205249"/>
                  </a:lnTo>
                  <a:lnTo>
                    <a:pt x="30090" y="248061"/>
                  </a:lnTo>
                  <a:lnTo>
                    <a:pt x="63850" y="281821"/>
                  </a:lnTo>
                  <a:lnTo>
                    <a:pt x="106662" y="303961"/>
                  </a:lnTo>
                  <a:lnTo>
                    <a:pt x="155955" y="311912"/>
                  </a:lnTo>
                  <a:lnTo>
                    <a:pt x="205249" y="303961"/>
                  </a:lnTo>
                  <a:lnTo>
                    <a:pt x="248061" y="281821"/>
                  </a:lnTo>
                  <a:lnTo>
                    <a:pt x="281821" y="248061"/>
                  </a:lnTo>
                  <a:lnTo>
                    <a:pt x="303961" y="205249"/>
                  </a:lnTo>
                  <a:lnTo>
                    <a:pt x="311911" y="155956"/>
                  </a:lnTo>
                  <a:lnTo>
                    <a:pt x="303961" y="106662"/>
                  </a:lnTo>
                  <a:lnTo>
                    <a:pt x="281821" y="63850"/>
                  </a:lnTo>
                  <a:lnTo>
                    <a:pt x="248061" y="30090"/>
                  </a:lnTo>
                  <a:lnTo>
                    <a:pt x="205249" y="7950"/>
                  </a:lnTo>
                  <a:lnTo>
                    <a:pt x="155955"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5" name="Google Shape;775;g1f0dd5f0af0_0_3"/>
            <p:cNvSpPr/>
            <p:nvPr/>
          </p:nvSpPr>
          <p:spPr>
            <a:xfrm>
              <a:off x="9466673" y="2994411"/>
              <a:ext cx="312420" cy="312420"/>
            </a:xfrm>
            <a:custGeom>
              <a:rect b="b" l="l" r="r" t="t"/>
              <a:pathLst>
                <a:path extrusionOk="0" h="312420" w="312420">
                  <a:moveTo>
                    <a:pt x="311911" y="155956"/>
                  </a:moveTo>
                  <a:lnTo>
                    <a:pt x="303961" y="205249"/>
                  </a:lnTo>
                  <a:lnTo>
                    <a:pt x="281821" y="248061"/>
                  </a:lnTo>
                  <a:lnTo>
                    <a:pt x="248061" y="281821"/>
                  </a:lnTo>
                  <a:lnTo>
                    <a:pt x="205249" y="303961"/>
                  </a:lnTo>
                  <a:lnTo>
                    <a:pt x="155955" y="311912"/>
                  </a:lnTo>
                  <a:lnTo>
                    <a:pt x="106662" y="303961"/>
                  </a:lnTo>
                  <a:lnTo>
                    <a:pt x="63850" y="281821"/>
                  </a:lnTo>
                  <a:lnTo>
                    <a:pt x="30090" y="248061"/>
                  </a:lnTo>
                  <a:lnTo>
                    <a:pt x="7950" y="205249"/>
                  </a:lnTo>
                  <a:lnTo>
                    <a:pt x="0" y="155956"/>
                  </a:lnTo>
                  <a:lnTo>
                    <a:pt x="7950" y="106662"/>
                  </a:lnTo>
                  <a:lnTo>
                    <a:pt x="30090" y="63850"/>
                  </a:lnTo>
                  <a:lnTo>
                    <a:pt x="63850" y="30090"/>
                  </a:lnTo>
                  <a:lnTo>
                    <a:pt x="106662" y="7950"/>
                  </a:lnTo>
                  <a:lnTo>
                    <a:pt x="155955" y="0"/>
                  </a:lnTo>
                  <a:lnTo>
                    <a:pt x="205249" y="7950"/>
                  </a:lnTo>
                  <a:lnTo>
                    <a:pt x="248061" y="30090"/>
                  </a:lnTo>
                  <a:lnTo>
                    <a:pt x="281821" y="63850"/>
                  </a:lnTo>
                  <a:lnTo>
                    <a:pt x="303961" y="106662"/>
                  </a:lnTo>
                  <a:lnTo>
                    <a:pt x="311911" y="155956"/>
                  </a:lnTo>
                  <a:close/>
                </a:path>
              </a:pathLst>
            </a:custGeom>
            <a:noFill/>
            <a:ln cap="flat" cmpd="sng" w="349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6" name="Google Shape;776;g1f0dd5f0af0_0_3"/>
            <p:cNvSpPr/>
            <p:nvPr/>
          </p:nvSpPr>
          <p:spPr>
            <a:xfrm>
              <a:off x="9306474" y="3335364"/>
              <a:ext cx="624840" cy="328295"/>
            </a:xfrm>
            <a:custGeom>
              <a:rect b="b" l="l" r="r" t="t"/>
              <a:pathLst>
                <a:path extrusionOk="0" h="328295" w="624840">
                  <a:moveTo>
                    <a:pt x="445067" y="0"/>
                  </a:moveTo>
                  <a:lnTo>
                    <a:pt x="435097" y="0"/>
                  </a:lnTo>
                  <a:lnTo>
                    <a:pt x="427617" y="2844"/>
                  </a:lnTo>
                  <a:lnTo>
                    <a:pt x="421254" y="7480"/>
                  </a:lnTo>
                  <a:lnTo>
                    <a:pt x="397911" y="21885"/>
                  </a:lnTo>
                  <a:lnTo>
                    <a:pt x="372375" y="32626"/>
                  </a:lnTo>
                  <a:lnTo>
                    <a:pt x="345005" y="39337"/>
                  </a:lnTo>
                  <a:lnTo>
                    <a:pt x="316162" y="41656"/>
                  </a:lnTo>
                  <a:lnTo>
                    <a:pt x="287311" y="39337"/>
                  </a:lnTo>
                  <a:lnTo>
                    <a:pt x="259937" y="32626"/>
                  </a:lnTo>
                  <a:lnTo>
                    <a:pt x="234400" y="21885"/>
                  </a:lnTo>
                  <a:lnTo>
                    <a:pt x="211057" y="7480"/>
                  </a:lnTo>
                  <a:lnTo>
                    <a:pt x="204694" y="2844"/>
                  </a:lnTo>
                  <a:lnTo>
                    <a:pt x="197214" y="0"/>
                  </a:lnTo>
                  <a:lnTo>
                    <a:pt x="179561" y="0"/>
                  </a:lnTo>
                  <a:lnTo>
                    <a:pt x="129194" y="8017"/>
                  </a:lnTo>
                  <a:lnTo>
                    <a:pt x="84779" y="30624"/>
                  </a:lnTo>
                  <a:lnTo>
                    <a:pt x="49325" y="65649"/>
                  </a:lnTo>
                  <a:lnTo>
                    <a:pt x="25840" y="110921"/>
                  </a:lnTo>
                  <a:lnTo>
                    <a:pt x="5875" y="171056"/>
                  </a:lnTo>
                  <a:lnTo>
                    <a:pt x="0" y="216946"/>
                  </a:lnTo>
                  <a:lnTo>
                    <a:pt x="11203" y="259487"/>
                  </a:lnTo>
                  <a:lnTo>
                    <a:pt x="36646" y="294745"/>
                  </a:lnTo>
                  <a:lnTo>
                    <a:pt x="73489" y="318785"/>
                  </a:lnTo>
                  <a:lnTo>
                    <a:pt x="118893" y="327672"/>
                  </a:lnTo>
                  <a:lnTo>
                    <a:pt x="505747" y="327672"/>
                  </a:lnTo>
                  <a:lnTo>
                    <a:pt x="551151" y="318785"/>
                  </a:lnTo>
                  <a:lnTo>
                    <a:pt x="587994" y="294745"/>
                  </a:lnTo>
                  <a:lnTo>
                    <a:pt x="613437" y="259487"/>
                  </a:lnTo>
                  <a:lnTo>
                    <a:pt x="624640" y="216946"/>
                  </a:lnTo>
                  <a:lnTo>
                    <a:pt x="618765" y="171056"/>
                  </a:lnTo>
                  <a:lnTo>
                    <a:pt x="598800" y="110934"/>
                  </a:lnTo>
                  <a:lnTo>
                    <a:pt x="575315" y="65659"/>
                  </a:lnTo>
                  <a:lnTo>
                    <a:pt x="539860" y="30630"/>
                  </a:lnTo>
                  <a:lnTo>
                    <a:pt x="495441" y="8019"/>
                  </a:lnTo>
                  <a:lnTo>
                    <a:pt x="445067"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7" name="Google Shape;777;g1f0dd5f0af0_0_3"/>
            <p:cNvSpPr/>
            <p:nvPr/>
          </p:nvSpPr>
          <p:spPr>
            <a:xfrm>
              <a:off x="9306474" y="3335364"/>
              <a:ext cx="624840" cy="328295"/>
            </a:xfrm>
            <a:custGeom>
              <a:rect b="b" l="l" r="r" t="t"/>
              <a:pathLst>
                <a:path extrusionOk="0" h="328295" w="624840">
                  <a:moveTo>
                    <a:pt x="618765" y="171056"/>
                  </a:moveTo>
                  <a:lnTo>
                    <a:pt x="598800" y="110934"/>
                  </a:lnTo>
                  <a:lnTo>
                    <a:pt x="575315" y="65659"/>
                  </a:lnTo>
                  <a:lnTo>
                    <a:pt x="539860" y="30630"/>
                  </a:lnTo>
                  <a:lnTo>
                    <a:pt x="495441" y="8019"/>
                  </a:lnTo>
                  <a:lnTo>
                    <a:pt x="445067" y="0"/>
                  </a:lnTo>
                  <a:lnTo>
                    <a:pt x="442971" y="0"/>
                  </a:lnTo>
                  <a:lnTo>
                    <a:pt x="435097" y="0"/>
                  </a:lnTo>
                  <a:lnTo>
                    <a:pt x="427617" y="2844"/>
                  </a:lnTo>
                  <a:lnTo>
                    <a:pt x="421254" y="7480"/>
                  </a:lnTo>
                  <a:lnTo>
                    <a:pt x="397911" y="21885"/>
                  </a:lnTo>
                  <a:lnTo>
                    <a:pt x="372375" y="32626"/>
                  </a:lnTo>
                  <a:lnTo>
                    <a:pt x="345005" y="39337"/>
                  </a:lnTo>
                  <a:lnTo>
                    <a:pt x="316162" y="41656"/>
                  </a:lnTo>
                  <a:lnTo>
                    <a:pt x="287311" y="39337"/>
                  </a:lnTo>
                  <a:lnTo>
                    <a:pt x="259937" y="32626"/>
                  </a:lnTo>
                  <a:lnTo>
                    <a:pt x="234400" y="21885"/>
                  </a:lnTo>
                  <a:lnTo>
                    <a:pt x="211057" y="7480"/>
                  </a:lnTo>
                  <a:lnTo>
                    <a:pt x="204694" y="2844"/>
                  </a:lnTo>
                  <a:lnTo>
                    <a:pt x="197214" y="0"/>
                  </a:lnTo>
                  <a:lnTo>
                    <a:pt x="189340" y="0"/>
                  </a:lnTo>
                  <a:lnTo>
                    <a:pt x="179561" y="0"/>
                  </a:lnTo>
                  <a:lnTo>
                    <a:pt x="129194" y="8017"/>
                  </a:lnTo>
                  <a:lnTo>
                    <a:pt x="84779" y="30624"/>
                  </a:lnTo>
                  <a:lnTo>
                    <a:pt x="49325" y="65649"/>
                  </a:lnTo>
                  <a:lnTo>
                    <a:pt x="25840" y="110921"/>
                  </a:lnTo>
                  <a:lnTo>
                    <a:pt x="5875" y="171056"/>
                  </a:lnTo>
                  <a:lnTo>
                    <a:pt x="0" y="216946"/>
                  </a:lnTo>
                  <a:lnTo>
                    <a:pt x="11203" y="259487"/>
                  </a:lnTo>
                  <a:lnTo>
                    <a:pt x="36646" y="294745"/>
                  </a:lnTo>
                  <a:lnTo>
                    <a:pt x="73489" y="318785"/>
                  </a:lnTo>
                  <a:lnTo>
                    <a:pt x="118893" y="327672"/>
                  </a:lnTo>
                  <a:lnTo>
                    <a:pt x="505747" y="327672"/>
                  </a:lnTo>
                  <a:lnTo>
                    <a:pt x="551151" y="318785"/>
                  </a:lnTo>
                  <a:lnTo>
                    <a:pt x="587994" y="294745"/>
                  </a:lnTo>
                  <a:lnTo>
                    <a:pt x="613437" y="259487"/>
                  </a:lnTo>
                  <a:lnTo>
                    <a:pt x="624640" y="216946"/>
                  </a:lnTo>
                  <a:lnTo>
                    <a:pt x="618765" y="171056"/>
                  </a:lnTo>
                  <a:close/>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78" name="Google Shape;778;g1f0dd5f0af0_0_3"/>
          <p:cNvGrpSpPr/>
          <p:nvPr/>
        </p:nvGrpSpPr>
        <p:grpSpPr>
          <a:xfrm>
            <a:off x="9250803" y="3633172"/>
            <a:ext cx="420158" cy="509049"/>
            <a:chOff x="10778143" y="2554121"/>
            <a:chExt cx="605154" cy="752475"/>
          </a:xfrm>
        </p:grpSpPr>
        <p:sp>
          <p:nvSpPr>
            <p:cNvPr id="779" name="Google Shape;779;g1f0dd5f0af0_0_3"/>
            <p:cNvSpPr/>
            <p:nvPr/>
          </p:nvSpPr>
          <p:spPr>
            <a:xfrm>
              <a:off x="10778143" y="2554121"/>
              <a:ext cx="605154" cy="752475"/>
            </a:xfrm>
            <a:custGeom>
              <a:rect b="b" l="l" r="r" t="t"/>
              <a:pathLst>
                <a:path extrusionOk="0" h="752475" w="605154">
                  <a:moveTo>
                    <a:pt x="572465" y="0"/>
                  </a:moveTo>
                  <a:lnTo>
                    <a:pt x="32512" y="0"/>
                  </a:lnTo>
                  <a:lnTo>
                    <a:pt x="19856" y="2554"/>
                  </a:lnTo>
                  <a:lnTo>
                    <a:pt x="9521" y="9521"/>
                  </a:lnTo>
                  <a:lnTo>
                    <a:pt x="2554" y="19856"/>
                  </a:lnTo>
                  <a:lnTo>
                    <a:pt x="0" y="32512"/>
                  </a:lnTo>
                  <a:lnTo>
                    <a:pt x="0" y="719683"/>
                  </a:lnTo>
                  <a:lnTo>
                    <a:pt x="2554" y="732339"/>
                  </a:lnTo>
                  <a:lnTo>
                    <a:pt x="9521" y="742673"/>
                  </a:lnTo>
                  <a:lnTo>
                    <a:pt x="19856" y="749640"/>
                  </a:lnTo>
                  <a:lnTo>
                    <a:pt x="32512" y="752195"/>
                  </a:lnTo>
                  <a:lnTo>
                    <a:pt x="572465" y="752195"/>
                  </a:lnTo>
                  <a:lnTo>
                    <a:pt x="585121" y="749640"/>
                  </a:lnTo>
                  <a:lnTo>
                    <a:pt x="595455" y="742673"/>
                  </a:lnTo>
                  <a:lnTo>
                    <a:pt x="602422" y="732339"/>
                  </a:lnTo>
                  <a:lnTo>
                    <a:pt x="604977" y="719683"/>
                  </a:lnTo>
                  <a:lnTo>
                    <a:pt x="604977" y="32512"/>
                  </a:lnTo>
                  <a:lnTo>
                    <a:pt x="602422" y="19856"/>
                  </a:lnTo>
                  <a:lnTo>
                    <a:pt x="595455" y="9521"/>
                  </a:lnTo>
                  <a:lnTo>
                    <a:pt x="585121" y="2554"/>
                  </a:lnTo>
                  <a:lnTo>
                    <a:pt x="572465" y="0"/>
                  </a:lnTo>
                  <a:close/>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0" name="Google Shape;780;g1f0dd5f0af0_0_3"/>
            <p:cNvSpPr/>
            <p:nvPr/>
          </p:nvSpPr>
          <p:spPr>
            <a:xfrm>
              <a:off x="11054249" y="3226005"/>
              <a:ext cx="43179" cy="43179"/>
            </a:xfrm>
            <a:custGeom>
              <a:rect b="b" l="l" r="r" t="t"/>
              <a:pathLst>
                <a:path extrusionOk="0" h="43179" w="43179">
                  <a:moveTo>
                    <a:pt x="21348" y="0"/>
                  </a:moveTo>
                  <a:lnTo>
                    <a:pt x="13040" y="1678"/>
                  </a:lnTo>
                  <a:lnTo>
                    <a:pt x="6254" y="6254"/>
                  </a:lnTo>
                  <a:lnTo>
                    <a:pt x="1678" y="13040"/>
                  </a:lnTo>
                  <a:lnTo>
                    <a:pt x="0" y="21348"/>
                  </a:lnTo>
                  <a:lnTo>
                    <a:pt x="1678" y="29656"/>
                  </a:lnTo>
                  <a:lnTo>
                    <a:pt x="6254" y="36442"/>
                  </a:lnTo>
                  <a:lnTo>
                    <a:pt x="13040" y="41019"/>
                  </a:lnTo>
                  <a:lnTo>
                    <a:pt x="21348" y="42697"/>
                  </a:lnTo>
                  <a:lnTo>
                    <a:pt x="29656" y="41019"/>
                  </a:lnTo>
                  <a:lnTo>
                    <a:pt x="36442" y="36442"/>
                  </a:lnTo>
                  <a:lnTo>
                    <a:pt x="41019" y="29656"/>
                  </a:lnTo>
                  <a:lnTo>
                    <a:pt x="42697" y="21348"/>
                  </a:lnTo>
                  <a:lnTo>
                    <a:pt x="41019" y="13040"/>
                  </a:lnTo>
                  <a:lnTo>
                    <a:pt x="36442" y="6254"/>
                  </a:lnTo>
                  <a:lnTo>
                    <a:pt x="29656" y="1678"/>
                  </a:lnTo>
                  <a:lnTo>
                    <a:pt x="21348"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1" name="Google Shape;781;g1f0dd5f0af0_0_3"/>
            <p:cNvSpPr/>
            <p:nvPr/>
          </p:nvSpPr>
          <p:spPr>
            <a:xfrm>
              <a:off x="10878627" y="2706924"/>
              <a:ext cx="104775" cy="76835"/>
            </a:xfrm>
            <a:custGeom>
              <a:rect b="b" l="l" r="r" t="t"/>
              <a:pathLst>
                <a:path extrusionOk="0" h="76835" w="104775">
                  <a:moveTo>
                    <a:pt x="0" y="47498"/>
                  </a:moveTo>
                  <a:lnTo>
                    <a:pt x="29298" y="76377"/>
                  </a:lnTo>
                  <a:lnTo>
                    <a:pt x="104571" y="0"/>
                  </a:lnTo>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2" name="Google Shape;782;g1f0dd5f0af0_0_3"/>
            <p:cNvSpPr/>
            <p:nvPr/>
          </p:nvSpPr>
          <p:spPr>
            <a:xfrm>
              <a:off x="10878627" y="2884169"/>
              <a:ext cx="104775" cy="76835"/>
            </a:xfrm>
            <a:custGeom>
              <a:rect b="b" l="l" r="r" t="t"/>
              <a:pathLst>
                <a:path extrusionOk="0" h="76835" w="104775">
                  <a:moveTo>
                    <a:pt x="0" y="47497"/>
                  </a:moveTo>
                  <a:lnTo>
                    <a:pt x="29298" y="76377"/>
                  </a:lnTo>
                  <a:lnTo>
                    <a:pt x="104571" y="0"/>
                  </a:lnTo>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3" name="Google Shape;783;g1f0dd5f0af0_0_3"/>
            <p:cNvSpPr/>
            <p:nvPr/>
          </p:nvSpPr>
          <p:spPr>
            <a:xfrm>
              <a:off x="11041739" y="2706928"/>
              <a:ext cx="245745" cy="0"/>
            </a:xfrm>
            <a:custGeom>
              <a:rect b="b" l="l" r="r" t="t"/>
              <a:pathLst>
                <a:path extrusionOk="0" h="120000" w="245745">
                  <a:moveTo>
                    <a:pt x="0" y="0"/>
                  </a:moveTo>
                  <a:lnTo>
                    <a:pt x="245681" y="0"/>
                  </a:lnTo>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4" name="Google Shape;784;g1f0dd5f0af0_0_3"/>
            <p:cNvSpPr/>
            <p:nvPr/>
          </p:nvSpPr>
          <p:spPr>
            <a:xfrm>
              <a:off x="11041739" y="2772555"/>
              <a:ext cx="116840" cy="0"/>
            </a:xfrm>
            <a:custGeom>
              <a:rect b="b" l="l" r="r" t="t"/>
              <a:pathLst>
                <a:path extrusionOk="0" h="120000" w="116840">
                  <a:moveTo>
                    <a:pt x="0" y="0"/>
                  </a:moveTo>
                  <a:lnTo>
                    <a:pt x="116776" y="0"/>
                  </a:lnTo>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5" name="Google Shape;785;g1f0dd5f0af0_0_3"/>
            <p:cNvSpPr/>
            <p:nvPr/>
          </p:nvSpPr>
          <p:spPr>
            <a:xfrm>
              <a:off x="11041739" y="2888959"/>
              <a:ext cx="245745" cy="0"/>
            </a:xfrm>
            <a:custGeom>
              <a:rect b="b" l="l" r="r" t="t"/>
              <a:pathLst>
                <a:path extrusionOk="0" h="120000" w="245745">
                  <a:moveTo>
                    <a:pt x="0" y="0"/>
                  </a:moveTo>
                  <a:lnTo>
                    <a:pt x="245681" y="0"/>
                  </a:lnTo>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6" name="Google Shape;786;g1f0dd5f0af0_0_3"/>
            <p:cNvSpPr/>
            <p:nvPr/>
          </p:nvSpPr>
          <p:spPr>
            <a:xfrm>
              <a:off x="11041739" y="2954585"/>
              <a:ext cx="116840" cy="0"/>
            </a:xfrm>
            <a:custGeom>
              <a:rect b="b" l="l" r="r" t="t"/>
              <a:pathLst>
                <a:path extrusionOk="0" h="120000" w="116840">
                  <a:moveTo>
                    <a:pt x="0" y="0"/>
                  </a:moveTo>
                  <a:lnTo>
                    <a:pt x="116776" y="0"/>
                  </a:lnTo>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7" name="Google Shape;787;g1f0dd5f0af0_0_3"/>
            <p:cNvSpPr/>
            <p:nvPr/>
          </p:nvSpPr>
          <p:spPr>
            <a:xfrm>
              <a:off x="11041739" y="3066790"/>
              <a:ext cx="245745" cy="0"/>
            </a:xfrm>
            <a:custGeom>
              <a:rect b="b" l="l" r="r" t="t"/>
              <a:pathLst>
                <a:path extrusionOk="0" h="120000" w="245745">
                  <a:moveTo>
                    <a:pt x="0" y="0"/>
                  </a:moveTo>
                  <a:lnTo>
                    <a:pt x="245681" y="0"/>
                  </a:lnTo>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8" name="Google Shape;788;g1f0dd5f0af0_0_3"/>
            <p:cNvSpPr/>
            <p:nvPr/>
          </p:nvSpPr>
          <p:spPr>
            <a:xfrm>
              <a:off x="11041739" y="3132416"/>
              <a:ext cx="116840" cy="0"/>
            </a:xfrm>
            <a:custGeom>
              <a:rect b="b" l="l" r="r" t="t"/>
              <a:pathLst>
                <a:path extrusionOk="0" h="120000" w="116840">
                  <a:moveTo>
                    <a:pt x="0" y="0"/>
                  </a:moveTo>
                  <a:lnTo>
                    <a:pt x="116776" y="0"/>
                  </a:lnTo>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9" name="Google Shape;789;g1f0dd5f0af0_0_3"/>
            <p:cNvSpPr/>
            <p:nvPr/>
          </p:nvSpPr>
          <p:spPr>
            <a:xfrm>
              <a:off x="11007200" y="2607443"/>
              <a:ext cx="137159" cy="0"/>
            </a:xfrm>
            <a:custGeom>
              <a:rect b="b" l="l" r="r" t="t"/>
              <a:pathLst>
                <a:path extrusionOk="0" h="120000" w="137159">
                  <a:moveTo>
                    <a:pt x="0" y="0"/>
                  </a:moveTo>
                  <a:lnTo>
                    <a:pt x="136791" y="0"/>
                  </a:lnTo>
                </a:path>
              </a:pathLst>
            </a:custGeom>
            <a:noFill/>
            <a:ln cap="flat" cmpd="sng" w="349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90" name="Google Shape;790;g1f0dd5f0af0_0_3"/>
            <p:cNvPicPr preferRelativeResize="0"/>
            <p:nvPr/>
          </p:nvPicPr>
          <p:blipFill rotWithShape="1">
            <a:blip r:embed="rId7">
              <a:alphaModFix/>
            </a:blip>
            <a:srcRect b="0" l="0" r="0" t="0"/>
            <a:stretch/>
          </p:blipFill>
          <p:spPr>
            <a:xfrm>
              <a:off x="10879517" y="3048366"/>
              <a:ext cx="102781" cy="102768"/>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g1f0dd5f0af0_0_13"/>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96" name="Google Shape;796;g1f0dd5f0af0_0_13">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7" name="Google Shape;797;g1f0dd5f0af0_0_13">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8" name="Google Shape;798;g1f0dd5f0af0_0_13">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9" name="Google Shape;799;g1f0dd5f0af0_0_13">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0" name="Google Shape;800;g1f0dd5f0af0_0_13">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